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Tahoma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Tahom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algoritmo.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números pares de 0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%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07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09433" y="1280949"/>
            <a:ext cx="8339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números pares de 0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Contadores</a:t>
            </a:r>
            <a:endParaRPr/>
          </a:p>
        </p:txBody>
      </p:sp>
      <p:sp>
        <p:nvSpPr>
          <p:cNvPr id="201" name="Google Shape;201;p27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Modifique o programa anterior para imprimir de 1 até o número digitado pelo usuário, mas, dessa vez, apenas os números ímpares.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Reescreva o programa anterior para escrever os 10 primeiros múltiplos de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08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409433" y="1280949"/>
            <a:ext cx="8339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Tabuada simples.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"Tabuada 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x,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"="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 * 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p2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09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de 10 números,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acumulador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%d número: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= soma +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n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"Soma: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soma)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10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409433" y="1280949"/>
            <a:ext cx="8339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média de 5 números,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acumulador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"%d Digite o número: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= soma +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"Média: %5.2f"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(soma/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Interrompendo a repetição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estrutura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só verifica a sua condição de parada no início de cada repetição.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Interrompe a execução de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independentemente do valor atual de sua condição.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11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Interrompendo a repetição,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break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um número a somar ou 0 para sair: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 = s +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Repetições Aninhadas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409433" y="1280949"/>
            <a:ext cx="833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Combinação de vários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Repetição com incremento de duas variáveis.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12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Tabuada aninhada.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tabuada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tabuada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"Tabuada %d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tabuada)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"%d * %d =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(tabuada, n, tabuada * 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 = n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tabuada = tabuada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 (04)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Estruturas de Repetição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while</a:t>
            </a:r>
            <a:endParaRPr sz="2600"/>
          </a:p>
          <a:p>
            <a:pPr indent="-285750" lvl="1" marL="74295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for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6" name="Google Shape;256;p3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de repetição for</a:t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409433" y="1280949"/>
            <a:ext cx="83391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argumento(s)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bloco de código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nome de variável.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argumento(s)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para gerar valores com até três inteiros passados a 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13</a:t>
            </a:r>
            <a:endParaRPr/>
          </a:p>
        </p:txBody>
      </p:sp>
      <p:sp>
        <p:nvSpPr>
          <p:cNvPr id="264" name="Google Shape;264;p36"/>
          <p:cNvSpPr txBox="1"/>
          <p:nvPr/>
        </p:nvSpPr>
        <p:spPr>
          <a:xfrm>
            <a:off x="409433" y="1280949"/>
            <a:ext cx="833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range(fim)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10 valores (de 0 a 9).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14</a:t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409433" y="1280949"/>
            <a:ext cx="8339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range(início, fim)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intervalos.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5, 6, 7, 8 e 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3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15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409433" y="1280949"/>
            <a:ext cx="8339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range(início, fim, incremento)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saltos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0, 2, 4, 6 e 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3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593725" y="1280949"/>
            <a:ext cx="8010600" cy="5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números e imprimir o triplo de cada número. O programa acaba quando entrar o número -999.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números enquanto forem positivos e imprimir quantos números foram digitados.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vários números positivos e imprimir a média dos números digitados.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vários números e informar quantos números entre 100 e 200 foram digitados. Quando o valor 0 (zero) for lido, o programa deve cessar sua execução.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sexo de várias pessoas e imprimir quantas pessoas são do sexo masculino (considerar m ou M).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1" name="Google Shape;291;p4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299" name="Google Shape;299;p41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Estruturas de Repetição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95536" y="1196752"/>
            <a:ext cx="835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Permitem executar a mesma parte de um programa várias vezes, sob determinadas condições.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409433" y="1280949"/>
            <a:ext cx="8339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3 -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básica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variável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incremento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de repetição while</a:t>
            </a:r>
            <a:endParaRPr b="1" sz="3000"/>
          </a:p>
        </p:txBody>
      </p:sp>
      <p:sp>
        <p:nvSpPr>
          <p:cNvPr id="166" name="Google Shape;166;p22"/>
          <p:cNvSpPr txBox="1"/>
          <p:nvPr/>
        </p:nvSpPr>
        <p:spPr>
          <a:xfrm>
            <a:off x="395536" y="1280949"/>
            <a:ext cx="83529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&lt;condição&gt;</a:t>
            </a:r>
            <a:r>
              <a:rPr b="1" i="0" lang="pt-BR" sz="2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bloco de 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  a ser avaliada.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409433" y="1280949"/>
            <a:ext cx="833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409433" y="1280949"/>
            <a:ext cx="8339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contador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