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B0EFA0-2163-4359-95A7-CAB710860143}">
  <a:tblStyle styleId="{89B0EFA0-2163-4359-95A7-CAB7108601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algoritmo.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409433" y="1280949"/>
            <a:ext cx="833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global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global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dentro da função: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antes de mudar: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muda_e_imprime()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depois de mudar: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593725" y="1280949"/>
            <a:ext cx="8010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retorne o maior de dois números.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dois números e retorne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o primeiro número for múltiplo do segundo.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o lado (l) de um quadrado e retorne a sua área (A = lado</a:t>
            </a:r>
            <a:r>
              <a:rPr b="0" baseline="3000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a base e a altura de um triângulo e retorne a sua área (A = (base x altura) / 2).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593725" y="1280949"/>
            <a:ext cx="8010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o      raio (R) de um círculo e retorne a sua área (A = PI * R</a:t>
            </a:r>
            <a:r>
              <a:rPr b="0" baseline="3000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necessite de um argumento. A função retorna o valor do caractere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o seu argumento for positivo, e </a:t>
            </a: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'N'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o seu argumento for zero ou negativo.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chamada somaImposto. A função possui dois parâmetros formais: taxaImposto, que é a quantia de imposto sobre vendas expressa em porcentagem, e custo, que é o custo de um item antes do imposto. A função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valor de custo para incluir o imposto sobre vendas.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4294967295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57200" y="476672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457200" y="1268760"/>
            <a:ext cx="82296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pt-BR" sz="2600"/>
              <a:t>8) </a:t>
            </a:r>
            <a:r>
              <a:rPr lang="pt-BR" sz="2600"/>
              <a:t>Escreva um programa, com uma função para ler a idade de uma pessoa e informar a sua classe eleitoral, conforme: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Não-eleitor (abaixo de 16 anos).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Eleitor obrigatório (entre 18 e 65 anos).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Eleitor facultativo (entre 16 e 18 ou maior de 65 anos).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206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4294967295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57200" y="476672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457200" y="1196752"/>
            <a:ext cx="8229600" cy="4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pt-BR" sz="2600"/>
              <a:t>9) </a:t>
            </a:r>
            <a:r>
              <a:rPr lang="pt-BR" sz="2600"/>
              <a:t>Escreva um programa, com uma função que imprima o conceito de um aluno, dada a sua nota. Supor, apenas, notas inteiras. O critério para conceitos é o seguinte:</a:t>
            </a:r>
            <a:br>
              <a:rPr lang="pt-BR" sz="2600"/>
            </a:br>
            <a:endParaRPr/>
          </a:p>
        </p:txBody>
      </p:sp>
      <p:graphicFrame>
        <p:nvGraphicFramePr>
          <p:cNvPr id="222" name="Google Shape;222;p29"/>
          <p:cNvGraphicFramePr/>
          <p:nvPr/>
        </p:nvGraphicFramePr>
        <p:xfrm>
          <a:off x="2191187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{89B0EFA0-2163-4359-95A7-CAB710860143}</a:tableStyleId>
              </a:tblPr>
              <a:tblGrid>
                <a:gridCol w="2236800"/>
                <a:gridCol w="2227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Nota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Conceito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notas inferiores a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Conceito 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notas de 3 a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notas 6 e 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notas 8 e 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nota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4294967295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57200" y="476672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457200" y="1268760"/>
            <a:ext cx="8229600" cy="4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programa, com uma função que leia 2 valores (A e B), calcule e mostre a soma dos números ímpares entre eles (inclusive A e B). Nesse caso, considere que só serão informados valores inteiros positivos e que A é menor do que B.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243" name="Google Shape;243;p32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Funções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Funções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95536" y="1196752"/>
            <a:ext cx="83529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Uma função é um bloco de código que tem nome, pode receber parâmetros e gerar um resultado.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interessantes para isolar uma tarefa específica em um trecho de programa (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 de modularização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Aumentam a possibilidade de reuso e reduzem a complexidade de manutenção.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Já usamos várias funções de Python, como por exemplo: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 ser utilizada para definir uma função 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devolver algum valor.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409433" y="1280949"/>
            <a:ext cx="8339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dois números.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b):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+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parâmetros da função.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09433" y="1280949"/>
            <a:ext cx="8339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dois números, com retorno.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b):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+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indica o valor a retornar.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se um valor é par ou não.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 %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(epar(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(epar(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(epar(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09433" y="1280949"/>
            <a:ext cx="8339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 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epar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outra função.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 %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par_ou_impar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epar(x):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"par"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"ímpar"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(par_ou_impar(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(par_ou_impar(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Variáveis locais e globais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09433" y="1280949"/>
            <a:ext cx="8339100" cy="4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apenas dentro da função.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ser acessada fora da função em que foi criada.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Definida fora de uma função.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vista e alterada por qualquer função do programa.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ser utilizada com cuidado, como por exemplo em constantes.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409433" y="1280949"/>
            <a:ext cx="8339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global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dentro da função: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imprime o valor da variável global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antes de mudar: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imprime o valor da variável local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muda_e_imprime()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imprime o valor da variável global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depois de mudar: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