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56F098-612D-4E60-BB0A-8E8C375BA44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52275" y="0"/>
            <a:ext cx="5254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8DD76-C2C3-4AF1-9865-2A3FF4F9EA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9350" y="6705600"/>
            <a:ext cx="16176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RealPage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piringwritings.azurewebsit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Inspiring Writings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/>
              <a:t>Everyone has a life lesson to share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Inspiring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Writings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58684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en-US" sz="2400" i="1" dirty="0"/>
              <a:t>Inspiring Writings </a:t>
            </a:r>
            <a:r>
              <a:rPr lang="en-US" sz="2400" dirty="0"/>
              <a:t>is a blog to share our life lessons and experiences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We can share anything here, such as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lesson that we learnt in our life 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an experience 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story 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an idea 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message to change the society 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motivation to help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Main intention here is to learn from others life experiences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52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Learn from Mistakes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 Everyone has failed one day and learned a lesson from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 If we know the mistakes of others, we can live better.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 It's said that a wise person learns from the mistakes of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 So, If we know most of our neighbours life lessons we can escape or can solve problems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/>
              <a:t>  </a:t>
            </a:r>
            <a:r>
              <a:rPr lang="en-US" sz="2400"/>
              <a:t>Through</a:t>
            </a:r>
            <a:r>
              <a:rPr lang="en-US" sz="2400" i="1"/>
              <a:t> InspiringWritings</a:t>
            </a:r>
            <a:r>
              <a:rPr lang="en-US" sz="2400"/>
              <a:t> website we can share our own lesson and help others meanwhile we can take away from others.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1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Why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Inspiring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Writings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583142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We can share in any social media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But here we can write anonymously with a lot of freedom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Can help others easily and gain knowledge from others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It takes time to research, write and publish a 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Using blog, we can share easily and can write on different areas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68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Inspiring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Writings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523875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Designed the application using React JS, DOT Net Core and MS SQL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Deployed in Azure App service and Azure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Website URL: </a:t>
            </a:r>
            <a:r>
              <a:rPr lang="en-US" sz="2400" dirty="0">
                <a:hlinkClick r:id="rId2"/>
              </a:rPr>
              <a:t>https://inspiringwritings.azurewebsites.net/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9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983" y="0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As of now, designed only to write, share and explore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Can add functionalities like share, comment, subscribe, groups and chat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Can add user Registration, Login and Roles to edit, delete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Can get blogs in a specific location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3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40C4-AF3E-49A5-980B-2F9DD0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04AC5F8-4F0B-4FDA-8555-A26E75FD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8097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6970c53-fc97-4c45-87e9-80615808800c}" enabled="1" method="Standard" siteId="{2c94bed6-d675-4d3d-a53b-7b461fd6acc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318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Inspiring Writings</vt:lpstr>
      <vt:lpstr>Inspiring  Writings</vt:lpstr>
      <vt:lpstr>Learn from Mistakes</vt:lpstr>
      <vt:lpstr>Why Inspiring  Writings</vt:lpstr>
      <vt:lpstr>Inspiring  Writings Application</vt:lpstr>
      <vt:lpstr>Future Enhancements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Inspiring Writings</dc:title>
  <dc:creator>Mahalakshmi Gunti</dc:creator>
  <cp:lastModifiedBy>Mahalakshmi Gunti</cp:lastModifiedBy>
  <cp:revision>2</cp:revision>
  <dcterms:created xsi:type="dcterms:W3CDTF">2022-05-02T06:33:47Z</dcterms:created>
  <dcterms:modified xsi:type="dcterms:W3CDTF">2022-05-02T08:35:59Z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1_RetrospectVTI:12</vt:lpwstr>
  </property>
  <property fmtid="{D5CDD505-2E9C-101B-9397-08002B2CF9AE}" pid="4" name="ClassificationContentMarkingFooterText">
    <vt:lpwstr>For RealPage Internal Use Only</vt:lpwstr>
  </property>
  <property fmtid="{D5CDD505-2E9C-101B-9397-08002B2CF9AE}" pid="5" name="ClassificationContentMarkingHeaderLocations">
    <vt:lpwstr>1_RetrospectVTI:11</vt:lpwstr>
  </property>
  <property fmtid="{D5CDD505-2E9C-101B-9397-08002B2CF9AE}" pid="6" name="ClassificationContentMarkingHeaderText">
    <vt:lpwstr>Internal Use</vt:lpwstr>
  </property>
</Properties>
</file>