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c8200f4-3c7a-476a-8b8d-ebdad904dba6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b570ef6-50f0-40ac-9c0b-278456feb132/4594278937098867a05a?bookmarkGuid=31f6bbac-780d-4e71-bee4-53f669d9106b&amp;bookmarkUsage=1&amp;ctid=428525d9-23bd-4f8c-afa2-5600f401f326&amp;fromEntryPoint=export&quot;"/>
    <we:property name="reportState" value="&quot;CONNECTED&quot;"/>
    <we:property name="artifactViewState" value="&quot;live&quot;"/>
    <we:property name="reportEmbeddedTime" value="&quot;2025-09-05T23:25:19.210Z&quot;"/>
    <we:property name="creatorSessionId" value="&quot;2d1b8a60-b9d0-4bad-b290-8e28d8378738&quot;"/>
    <we:property name="creatorUserId" value="&quot;10032004D2BC0EB9&quot;"/>
    <we:property name="creatorTenantId" value="&quot;428525d9-23bd-4f8c-afa2-5600f401f326&quot;"/>
    <we:property name="pageDisplayName" value="&quot;RELAÇÃO DE EX-ALUNOS&quot;"/>
    <we:property name="pageName" value="&quot;4594278937098867a05a&quot;"/>
    <we:property name="reportName" value="&quot;Dashboard desafio 5&quot;"/>
    <we:property name="isVisualContainerHeaderHidden" value="false"/>
    <we:property name="isFiltersActionButtonVisible" value="true"/>
    <we:property name="initialStateBookmark" value="&quot;H4sIAAAAAAAAA+1a227jNhD9lUAv2wJGQZG6UHlzHG9h5GLDTtICxaIY8eJoIUuGJGfjBnko+lCgv5Uf64iS040tx9lmkzhI3swhOZw5czgcUr6yZJRPY5gfw0RZu1YvkZEAmWY7ttWykkq41+8fHLWHB78ft4+6KE6nRZQmubV7ZRWQjVVxFuUziEsVKPztU8uCOB7AuGxpiHPVsqYqy9ME4ugPVQ3GriKbqeuWpS6ncZpBqXJUQKFKtRc4HNu4tv0TwxVBFNGFGilRVFLHDRzq84D5JODc84G4gMPyaoCxrHFIqdos30mTAqIElyllmnq+5IFL7dAm2nYFJY6RR3FRDwnn3ctpht6hz/NpiUpbXkAilLSMC5nKK4uvrPZ4nKkxFHWze6ezk8azSYN8lM4yoYZKm66kiIo5rjGIIYnic7B3fmA/WteI1iBLEUvTedzHaJSyj7OkBsYtm+fpl06mEElp7ZLrTyjJo2Qc18D/h8FJ5YeArPQhDT8jeqWvOCHNpMr25sbd/Shb4E5bS1a/rKvoG4oC5bsQclsoVwsImQhJsD54NaWlFwL1SCCIG4ZCedojJYHq0HYQvHGa4U6IUVgpKvWcLWiJQHzM0onRWO+cKY5c40zLqqDGYLSsX85VpsxE5KCMFtAdp8UqUr0l9PJ63gNwrRrGriUsO7399n53p31y2j7EPjTpDOKZ2bmo/DBCXyuWGDFOSGZxXA5EtA3my3z/jnFesu2buZzHkcBQfc1ma6IwRZU/JBRgAJxWC0aq6k+l6VaGIo0IfNjHGTL9knywagyuFzkJjf/8Vda5hfIpYSkD0bK4ROJLWyrGVBgQsH0qN/I+8AT1hQ2asJB6wBnXzlvh/elw1N/p9I87h6e9/f7WUX/FvHf2rw2c2QCBYMClZlS4niJcMqXIxg2gg9CmQhMPbDfk1GZMq7eyAd4T/6ujflPid0LNAik8T4MTcKxy4QHV6l1mP1kcbwu1u/FrPbcdN38Ou+2dGrqbv2/+akqoz25Vpz38ub+W5M9vzsYj59lNOukeDfpl3Lq/DrrD3s0/x51eexsMQ7uG3VF7i4L3yIxZQBir7uXdm1+ph1AFjDKfcawpqXICFYhtSS/fuK1f/Iq+xt7HXdhlmsyKzjlkxbZf2x/iflmHNJ6oNaXm3/tMbTSqOllDoIII6fPQp25AHOFK82Z0bziiCYzV6jZybKaYtDlxXcmYy7HOlBt1FeqyCNOGTekxcKiD1kmhbWJrX7J7NmVd6zp4OyQMfJdhkaBs7XEevNe6217rblH6WrH0kS+NxrJXkbnu9/zZc1bjPSDwfRDSAw+EL7QrbV9vzgmS6gCPdU00cxkoBxyPvpGc0Jz4tykzvJc3qDSE7FWkiNdW3ATU4UJyLl2maEgDx+H3fCdZpdjLZYNOOplCFuXLrYMoKSnVsg6VLh4c3fUJ4vbxYhiNz43C9eng6ZPBmqeUt/oUVsNRP4EpG3mshWdT4D4wTcjmbx8+4a6vPU8ycJXDtR8I8UaOvvdvH/+X9XuQR2JB+fIfBvHi4FlRlxfInmJkrByZcRuUm/9GbNM3FbO3mgBMZ0U+BaEGkKgGz9FHSGR1v73H3/IPH5ZZA0MXhfEm8Bfja+P+BYpi7KOsIgAA&quot;"/>
    <we:property name="bookmark" value="&quot;H4sIAAAAAAAAA+1azW7jNhB+lUCXbQGjoEhRonLzOt7CaDYx7CQtUOxhxB9HC1kyJDkbN/Ch6KFAXysv1hElpxv/xNlmkzhIbuaQGs18881wSPnKUXExSWB2BGPt7Du9VMUSVJbvuU7LSWuhlEpIzhUJuKeUCF3OBM5mkzLO0sLZv3JKyEe6PIuLKSSVJhT+/qnlQJL0YVSNDCSFbjkTnRdZCkn8h64X41SZT/W85ejLSZLlUKkcllDqSu0FLscxmuD+xPCNIMv4Qg+1LGupx0OPBiJkAQmF8AMgHHBZUS+wlq1dUqm2r+9kaQlxiq+pZIb6AbrHqRu5xLhcUuJZeZyUzZJo1r2c5Ogd+jybVOC01QWkUivHupDrorb4ymmPRrkeQdkMu7cmO1kyHa+RD7NpLvVAGzuVlnE5w3f0E0jj5BzcvR/Yj84c0ernGWJpJ4+OP3at7MM0bYDh1fA8+9LJNSKpnH0y/4SSIk5HSQP8fxic1H5IyCsfsugzolf5ig9kudL5+5l19yDOF7jT1pLVz+sq+oaiUAccIuFKzY2EiMmIhJuD1zBb+RFQn4SS8CiS2jc+qQjUhLaD4I2yHBMiQWGtqNJztqAlAvEhz8ZWY5NAE1y5wZmWU0ONwWg5v57rXNsHkYMqXkB3lJWrSPWW0Cua5+6Baz2wdi1h2ekdtA+6e+2T0/YhzqFJZ5BMbeai8sMYfa1ZYsX4QDpNkmohom0xX+b7d4zzkm3fzOUiiSWG6ms2O2ONJar6oaAEC+CkfmGs6/lM2WltKbIWgXcH+ITKvqTvnAaD+aImofGfv6o6N1A+JixVIFqOUEh85SrNmI5CAm5A1Vbeh76kgXTBEBZRHwQTxnstvD8dDI/3OsdHncPT3sHxzlF/xbw39m8MnE2AUDIQyjAqua+JUExrsjUBTBi5VBrig8sjQV3GjH4tCfBW+F8c9dcVfi8yLFTS9w14ocAuF+7Rrd5m9qPF8aZRux2/1lPbcf3noNvea6C7/vv6r3UF9cmt6rQHPx9vJPnTm7N1y3lyk066H/vHVdy6v/W7g971P0edXnsXDEO7Bt1he4eC98CKWUKU6O7l7ZNfpYdQDYyygAnsKan2Qh3KXSkv35jWz35E32Dvww7sKkunZecc8nLXj+33cb/qQ9buqA2lZt97T11rVL2zRkAlkSoQUUB5SDzJlb0zujMc8RhGejWNPJdpplxBOFeMcYF9ptqqq9SXZZStSUqfgUc9tE5J4xLXBIrdkZRNr+vh6ZAwCDjDJkG7xhcifOt1d73X3aHytWLpA28arWUvonLd7fmT16y154AwCEAqH3yQgTRcuYHZXhMUNSFu64YYxhloDzyfvpKasL7w71JleGtvUGkE+YsoES+tuQmpJ6QSQnGmaURDzxN3fCdZpdjzVYNONp5AHhfLo1/itKJUyznUprx3dDcXiJvLi0E8OrcKN5eDxy8GG65SXutVWANHcwWmXeSxkb5LQQTADCHbv30ERPDA+L5iwLUnTBBK+Uq2vrdvH/+X9e+hiOWC8tU/DJLFxrOiriiRPeXQWjm067Yot/+N2KVvKja31gGYTctiAlL3IdVrPEcfIVX1+fYOf6s/fNy4O5//C4pXNWqDIgAA&quot;"/>
    <we:property name="datasetId" value="&quot;c8ad353d-6921-4616-b180-6a29c65eebce&quot;"/>
    <we:property name="embedUrl" value="&quot;/reportEmbed?reportId=7b570ef6-50f0-40ac-9c0b-278456feb132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Goulart</cp:lastModifiedBy>
  <cp:revision>3</cp:revision>
  <dcterms:created xsi:type="dcterms:W3CDTF">2018-06-07T21:39:02Z</dcterms:created>
  <dcterms:modified xsi:type="dcterms:W3CDTF">2025-09-05T23:25:42Z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