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2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3477-FD04-44B1-AB3C-BC4BFE84DE20}" type="datetimeFigureOut">
              <a:rPr lang="es-ES" smtClean="0"/>
              <a:t>07/09/2023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472F-75D7-4F8A-BB2E-7024C76B13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95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3477-FD04-44B1-AB3C-BC4BFE84DE20}" type="datetimeFigureOut">
              <a:rPr lang="es-ES" smtClean="0"/>
              <a:t>07/09/2023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472F-75D7-4F8A-BB2E-7024C76B13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865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3477-FD04-44B1-AB3C-BC4BFE84DE20}" type="datetimeFigureOut">
              <a:rPr lang="es-ES" smtClean="0"/>
              <a:t>07/09/2023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472F-75D7-4F8A-BB2E-7024C76B13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181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3477-FD04-44B1-AB3C-BC4BFE84DE20}" type="datetimeFigureOut">
              <a:rPr lang="es-ES" smtClean="0"/>
              <a:t>07/09/2023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472F-75D7-4F8A-BB2E-7024C76B13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76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3477-FD04-44B1-AB3C-BC4BFE84DE20}" type="datetimeFigureOut">
              <a:rPr lang="es-ES" smtClean="0"/>
              <a:t>07/09/2023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472F-75D7-4F8A-BB2E-7024C76B13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33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3477-FD04-44B1-AB3C-BC4BFE84DE20}" type="datetimeFigureOut">
              <a:rPr lang="es-ES" smtClean="0"/>
              <a:t>07/09/2023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472F-75D7-4F8A-BB2E-7024C76B13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085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3477-FD04-44B1-AB3C-BC4BFE84DE20}" type="datetimeFigureOut">
              <a:rPr lang="es-ES" smtClean="0"/>
              <a:t>07/09/2023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472F-75D7-4F8A-BB2E-7024C76B13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3477-FD04-44B1-AB3C-BC4BFE84DE20}" type="datetimeFigureOut">
              <a:rPr lang="es-ES" smtClean="0"/>
              <a:t>07/09/2023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472F-75D7-4F8A-BB2E-7024C76B13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677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3477-FD04-44B1-AB3C-BC4BFE84DE20}" type="datetimeFigureOut">
              <a:rPr lang="es-ES" smtClean="0"/>
              <a:t>07/09/2023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472F-75D7-4F8A-BB2E-7024C76B13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11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3477-FD04-44B1-AB3C-BC4BFE84DE20}" type="datetimeFigureOut">
              <a:rPr lang="es-ES" smtClean="0"/>
              <a:t>07/09/2023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472F-75D7-4F8A-BB2E-7024C76B13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68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3477-FD04-44B1-AB3C-BC4BFE84DE20}" type="datetimeFigureOut">
              <a:rPr lang="es-ES" smtClean="0"/>
              <a:t>07/09/2023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472F-75D7-4F8A-BB2E-7024C76B13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966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B3477-FD04-44B1-AB3C-BC4BFE84DE20}" type="datetimeFigureOut">
              <a:rPr lang="es-ES" smtClean="0"/>
              <a:t>07/09/2023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3472F-75D7-4F8A-BB2E-7024C76B13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079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79201" y="677908"/>
            <a:ext cx="1841679" cy="3567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@Angular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3122054" y="660357"/>
            <a:ext cx="3721994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Iniciar Server</a:t>
            </a:r>
          </a:p>
          <a:p>
            <a:r>
              <a:rPr lang="es-ES" b="1" dirty="0" err="1" smtClean="0">
                <a:solidFill>
                  <a:srgbClr val="FFFF00"/>
                </a:solidFill>
              </a:rPr>
              <a:t>ng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serve</a:t>
            </a:r>
            <a:endParaRPr lang="es-ES" b="1" dirty="0" smtClean="0">
              <a:solidFill>
                <a:schemeClr val="bg1"/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  <a:p>
            <a:r>
              <a:rPr lang="es-ES" b="1" dirty="0" smtClean="0">
                <a:solidFill>
                  <a:schemeClr val="bg1"/>
                </a:solidFill>
              </a:rPr>
              <a:t>Crear Componente</a:t>
            </a:r>
          </a:p>
          <a:p>
            <a:r>
              <a:rPr lang="es-ES" b="1" dirty="0" err="1" smtClean="0">
                <a:solidFill>
                  <a:srgbClr val="FFFF00"/>
                </a:solidFill>
              </a:rPr>
              <a:t>ng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generate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component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CrearCurso</a:t>
            </a:r>
            <a:endParaRPr lang="es-ES" b="1" dirty="0" smtClean="0">
              <a:solidFill>
                <a:schemeClr val="bg1"/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  <a:p>
            <a:endParaRPr lang="es-ES" b="1" dirty="0" smtClean="0">
              <a:solidFill>
                <a:schemeClr val="bg1"/>
              </a:solidFill>
            </a:endParaRPr>
          </a:p>
          <a:p>
            <a:r>
              <a:rPr lang="es-ES" b="1" dirty="0" smtClean="0">
                <a:solidFill>
                  <a:schemeClr val="bg1"/>
                </a:solidFill>
              </a:rPr>
              <a:t>Librerías 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r>
              <a:rPr lang="es-ES" b="1" dirty="0" err="1" smtClean="0">
                <a:solidFill>
                  <a:srgbClr val="FFFF00"/>
                </a:solidFill>
              </a:rPr>
              <a:t>npm</a:t>
            </a:r>
            <a:r>
              <a:rPr lang="es-ES" b="1" dirty="0" smtClean="0">
                <a:solidFill>
                  <a:schemeClr val="bg1"/>
                </a:solidFill>
              </a:rPr>
              <a:t>  </a:t>
            </a:r>
            <a:r>
              <a:rPr lang="es-ES" b="1" dirty="0" err="1" smtClean="0">
                <a:solidFill>
                  <a:schemeClr val="bg1"/>
                </a:solidFill>
              </a:rPr>
              <a:t>install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rxjs</a:t>
            </a:r>
            <a:endParaRPr lang="es-ES" b="1" dirty="0" smtClean="0">
              <a:solidFill>
                <a:schemeClr val="bg1"/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645222" y="677908"/>
            <a:ext cx="3721994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modelos</a:t>
            </a:r>
          </a:p>
          <a:p>
            <a:pPr lvl="1"/>
            <a:r>
              <a:rPr lang="es-ES" b="1" dirty="0" err="1" smtClean="0">
                <a:solidFill>
                  <a:schemeClr val="bg1"/>
                </a:solidFill>
              </a:rPr>
              <a:t>crearcurso.ts</a:t>
            </a:r>
            <a:endParaRPr lang="es-ES" b="1" dirty="0" smtClean="0">
              <a:solidFill>
                <a:schemeClr val="bg1"/>
              </a:solidFill>
            </a:endParaRPr>
          </a:p>
          <a:p>
            <a:r>
              <a:rPr lang="es-ES" b="1" dirty="0" smtClean="0">
                <a:solidFill>
                  <a:schemeClr val="bg1"/>
                </a:solidFill>
              </a:rPr>
              <a:t>servicios</a:t>
            </a:r>
          </a:p>
          <a:p>
            <a:pPr lvl="1"/>
            <a:r>
              <a:rPr lang="es-ES" b="1" dirty="0" err="1" smtClean="0">
                <a:solidFill>
                  <a:schemeClr val="bg1"/>
                </a:solidFill>
              </a:rPr>
              <a:t>crearcurso.service.ts</a:t>
            </a:r>
            <a:endParaRPr lang="es-ES" b="1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s-ES" b="1" dirty="0">
              <a:solidFill>
                <a:schemeClr val="bg1"/>
              </a:solidFill>
            </a:endParaRPr>
          </a:p>
          <a:p>
            <a:r>
              <a:rPr lang="es-ES" b="1" dirty="0" smtClean="0">
                <a:solidFill>
                  <a:schemeClr val="bg1"/>
                </a:solidFill>
              </a:rPr>
              <a:t>app-</a:t>
            </a:r>
            <a:r>
              <a:rPr lang="es-ES" b="1" dirty="0" err="1" smtClean="0">
                <a:solidFill>
                  <a:schemeClr val="bg1"/>
                </a:solidFill>
              </a:rPr>
              <a:t>routing.module.ts</a:t>
            </a:r>
            <a:endParaRPr lang="es-ES" b="1" dirty="0" smtClean="0">
              <a:solidFill>
                <a:schemeClr val="bg1"/>
              </a:solidFill>
            </a:endParaRPr>
          </a:p>
          <a:p>
            <a:endParaRPr lang="es-ES" b="1" dirty="0" smtClean="0">
              <a:solidFill>
                <a:schemeClr val="bg1"/>
              </a:solidFill>
            </a:endParaRPr>
          </a:p>
          <a:p>
            <a:r>
              <a:rPr lang="es-ES" b="1" dirty="0" err="1" smtClean="0">
                <a:solidFill>
                  <a:schemeClr val="bg1"/>
                </a:solidFill>
              </a:rPr>
              <a:t>app.module.ts</a:t>
            </a:r>
            <a:endParaRPr lang="es-ES" b="1" dirty="0" smtClean="0">
              <a:solidFill>
                <a:schemeClr val="bg1"/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645222" y="4076677"/>
            <a:ext cx="3721994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</a:rPr>
              <a:t>crearcurso.component.ts</a:t>
            </a:r>
            <a:endParaRPr lang="es-ES" b="1" dirty="0" smtClean="0">
              <a:solidFill>
                <a:schemeClr val="bg1"/>
              </a:solidFill>
            </a:endParaRPr>
          </a:p>
          <a:p>
            <a:r>
              <a:rPr lang="es-ES" b="1" dirty="0" smtClean="0">
                <a:solidFill>
                  <a:schemeClr val="bg1"/>
                </a:solidFill>
              </a:rPr>
              <a:t>crearcurso.component.html</a:t>
            </a:r>
          </a:p>
          <a:p>
            <a:r>
              <a:rPr lang="es-ES" b="1" dirty="0" smtClean="0">
                <a:solidFill>
                  <a:schemeClr val="bg1"/>
                </a:solidFill>
              </a:rPr>
              <a:t>crearcurso.component.css</a:t>
            </a:r>
          </a:p>
          <a:p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10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79201" y="677908"/>
            <a:ext cx="1841679" cy="3567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Node.js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2568262" y="2166175"/>
            <a:ext cx="3721994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Iniciar Server</a:t>
            </a:r>
          </a:p>
          <a:p>
            <a:r>
              <a:rPr lang="es-ES" b="1" dirty="0" err="1" smtClean="0">
                <a:solidFill>
                  <a:srgbClr val="FFFF00"/>
                </a:solidFill>
              </a:rPr>
              <a:t>npm</a:t>
            </a:r>
            <a:r>
              <a:rPr lang="es-ES" b="1" dirty="0" smtClean="0">
                <a:solidFill>
                  <a:srgbClr val="FFFF00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Start</a:t>
            </a:r>
            <a:endParaRPr lang="es-ES" b="1" dirty="0">
              <a:solidFill>
                <a:schemeClr val="bg1"/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  <a:p>
            <a:r>
              <a:rPr lang="es-ES" b="1" dirty="0" smtClean="0">
                <a:solidFill>
                  <a:schemeClr val="bg1"/>
                </a:solidFill>
              </a:rPr>
              <a:t>server.js</a:t>
            </a:r>
            <a:endParaRPr lang="es-ES" b="1" dirty="0">
              <a:solidFill>
                <a:schemeClr val="bg1"/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018710" y="673236"/>
            <a:ext cx="3721994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</a:rPr>
              <a:t>models</a:t>
            </a:r>
            <a:endParaRPr lang="es-ES" b="1" dirty="0" smtClean="0">
              <a:solidFill>
                <a:schemeClr val="bg1"/>
              </a:solidFill>
            </a:endParaRPr>
          </a:p>
          <a:p>
            <a:pPr lvl="1"/>
            <a:r>
              <a:rPr lang="es-ES" b="1" dirty="0" smtClean="0">
                <a:solidFill>
                  <a:schemeClr val="bg1"/>
                </a:solidFill>
              </a:rPr>
              <a:t>	Curso.js</a:t>
            </a:r>
          </a:p>
          <a:p>
            <a:endParaRPr lang="es-ES" b="1" dirty="0" smtClean="0">
              <a:solidFill>
                <a:schemeClr val="bg1"/>
              </a:solidFill>
            </a:endParaRPr>
          </a:p>
          <a:p>
            <a:r>
              <a:rPr lang="es-ES" b="1" dirty="0" err="1" smtClean="0">
                <a:solidFill>
                  <a:schemeClr val="bg1"/>
                </a:solidFill>
              </a:rPr>
              <a:t>controller</a:t>
            </a:r>
            <a:endParaRPr lang="es-ES" b="1" dirty="0" smtClean="0">
              <a:solidFill>
                <a:schemeClr val="bg1"/>
              </a:solidFill>
            </a:endParaRPr>
          </a:p>
          <a:p>
            <a:pPr lvl="1"/>
            <a:r>
              <a:rPr lang="es-ES" b="1" dirty="0" smtClean="0">
                <a:solidFill>
                  <a:schemeClr val="bg1"/>
                </a:solidFill>
              </a:rPr>
              <a:t>	Curso.js</a:t>
            </a:r>
            <a:endParaRPr lang="es-ES" b="1" dirty="0" smtClean="0">
              <a:solidFill>
                <a:schemeClr val="bg1"/>
              </a:solidFill>
            </a:endParaRPr>
          </a:p>
          <a:p>
            <a:endParaRPr lang="es-ES" b="1" dirty="0" smtClean="0">
              <a:solidFill>
                <a:schemeClr val="bg1"/>
              </a:solidFill>
            </a:endParaRPr>
          </a:p>
          <a:p>
            <a:r>
              <a:rPr lang="es-ES" b="1" dirty="0" err="1" smtClean="0">
                <a:solidFill>
                  <a:schemeClr val="bg1"/>
                </a:solidFill>
              </a:rPr>
              <a:t>routes</a:t>
            </a:r>
            <a:endParaRPr lang="es-ES" b="1" dirty="0">
              <a:solidFill>
                <a:schemeClr val="bg1"/>
              </a:solidFill>
            </a:endParaRPr>
          </a:p>
          <a:p>
            <a:pPr marL="0" lvl="1"/>
            <a:r>
              <a:rPr lang="es-ES" b="1" dirty="0" smtClean="0">
                <a:solidFill>
                  <a:schemeClr val="bg1"/>
                </a:solidFill>
              </a:rPr>
              <a:t>	Curso.js</a:t>
            </a:r>
          </a:p>
          <a:p>
            <a:endParaRPr lang="es-ES" b="1" dirty="0" smtClean="0">
              <a:solidFill>
                <a:schemeClr val="bg1"/>
              </a:solidFill>
            </a:endParaRPr>
          </a:p>
          <a:p>
            <a:endParaRPr lang="es-ES" b="1" dirty="0" smtClean="0">
              <a:solidFill>
                <a:schemeClr val="bg1"/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68262" y="4245357"/>
            <a:ext cx="415451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Dependencias necesarias</a:t>
            </a:r>
          </a:p>
          <a:p>
            <a:r>
              <a:rPr lang="es-ES" b="1" dirty="0" err="1" smtClean="0">
                <a:solidFill>
                  <a:srgbClr val="FFFF00"/>
                </a:solidFill>
              </a:rPr>
              <a:t>npm</a:t>
            </a:r>
            <a:r>
              <a:rPr lang="es-ES" b="1" dirty="0" smtClean="0">
                <a:solidFill>
                  <a:srgbClr val="FFFF00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install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express</a:t>
            </a:r>
            <a:r>
              <a:rPr lang="es-ES" b="1" dirty="0" smtClean="0">
                <a:solidFill>
                  <a:schemeClr val="bg1"/>
                </a:solidFill>
              </a:rPr>
              <a:t>   - - </a:t>
            </a:r>
            <a:r>
              <a:rPr lang="es-ES" b="1" dirty="0" err="1" smtClean="0">
                <a:solidFill>
                  <a:schemeClr val="bg1"/>
                </a:solidFill>
              </a:rPr>
              <a:t>save</a:t>
            </a:r>
            <a:endParaRPr lang="es-ES" b="1" dirty="0" smtClean="0">
              <a:solidFill>
                <a:schemeClr val="bg1"/>
              </a:solidFill>
            </a:endParaRPr>
          </a:p>
          <a:p>
            <a:r>
              <a:rPr lang="es-ES" b="1" dirty="0" err="1" smtClean="0">
                <a:solidFill>
                  <a:srgbClr val="FFFF00"/>
                </a:solidFill>
              </a:rPr>
              <a:t>npm</a:t>
            </a:r>
            <a:r>
              <a:rPr lang="es-ES" b="1" dirty="0" smtClean="0">
                <a:solidFill>
                  <a:srgbClr val="FFFF00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install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mongoose</a:t>
            </a:r>
            <a:r>
              <a:rPr lang="es-ES" b="1" dirty="0" smtClean="0">
                <a:solidFill>
                  <a:schemeClr val="bg1"/>
                </a:solidFill>
              </a:rPr>
              <a:t>  - - </a:t>
            </a:r>
            <a:r>
              <a:rPr lang="es-ES" b="1" dirty="0" err="1" smtClean="0">
                <a:solidFill>
                  <a:schemeClr val="bg1"/>
                </a:solidFill>
              </a:rPr>
              <a:t>save</a:t>
            </a:r>
            <a:endParaRPr lang="es-ES" b="1" dirty="0" smtClean="0">
              <a:solidFill>
                <a:schemeClr val="bg1"/>
              </a:solidFill>
            </a:endParaRPr>
          </a:p>
          <a:p>
            <a:r>
              <a:rPr lang="es-ES" b="1" dirty="0" err="1" smtClean="0">
                <a:solidFill>
                  <a:srgbClr val="FFFF00"/>
                </a:solidFill>
              </a:rPr>
              <a:t>npm</a:t>
            </a:r>
            <a:r>
              <a:rPr lang="es-ES" b="1" dirty="0" smtClean="0">
                <a:solidFill>
                  <a:srgbClr val="FFFF00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install</a:t>
            </a:r>
            <a:r>
              <a:rPr lang="es-ES" b="1" dirty="0" smtClean="0">
                <a:solidFill>
                  <a:schemeClr val="bg1"/>
                </a:solidFill>
              </a:rPr>
              <a:t> –D </a:t>
            </a:r>
            <a:r>
              <a:rPr lang="es-ES" b="1" dirty="0" err="1" smtClean="0">
                <a:solidFill>
                  <a:schemeClr val="bg1"/>
                </a:solidFill>
              </a:rPr>
              <a:t>nodemon</a:t>
            </a:r>
            <a:endParaRPr lang="es-ES" b="1" dirty="0" smtClean="0">
              <a:solidFill>
                <a:schemeClr val="bg1"/>
              </a:solidFill>
            </a:endParaRPr>
          </a:p>
          <a:p>
            <a:endParaRPr lang="es-ES" b="1" dirty="0" smtClean="0">
              <a:solidFill>
                <a:schemeClr val="bg1"/>
              </a:solidFill>
            </a:endParaRPr>
          </a:p>
          <a:p>
            <a:r>
              <a:rPr lang="es-ES" b="1" dirty="0" err="1" smtClean="0">
                <a:solidFill>
                  <a:srgbClr val="FFFF00"/>
                </a:solidFill>
              </a:rPr>
              <a:t>npm</a:t>
            </a:r>
            <a:r>
              <a:rPr lang="es-ES" b="1" dirty="0" smtClean="0">
                <a:solidFill>
                  <a:srgbClr val="FFFF00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install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body-parser</a:t>
            </a:r>
            <a:r>
              <a:rPr lang="es-ES" b="1" dirty="0" smtClean="0">
                <a:solidFill>
                  <a:schemeClr val="bg1"/>
                </a:solidFill>
              </a:rPr>
              <a:t> --</a:t>
            </a:r>
            <a:r>
              <a:rPr lang="es-ES" b="1" dirty="0" err="1" smtClean="0">
                <a:solidFill>
                  <a:schemeClr val="bg1"/>
                </a:solidFill>
              </a:rPr>
              <a:t>save</a:t>
            </a:r>
            <a:endParaRPr lang="es-ES" b="1" dirty="0" smtClean="0">
              <a:solidFill>
                <a:schemeClr val="bg1"/>
              </a:solidFill>
            </a:endParaRPr>
          </a:p>
          <a:p>
            <a:r>
              <a:rPr lang="es-ES" b="1" dirty="0" err="1" smtClean="0">
                <a:solidFill>
                  <a:srgbClr val="FFFF00"/>
                </a:solidFill>
              </a:rPr>
              <a:t>npm</a:t>
            </a:r>
            <a:r>
              <a:rPr lang="es-ES" b="1" dirty="0" smtClean="0">
                <a:solidFill>
                  <a:srgbClr val="FFFF00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install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connect</a:t>
            </a:r>
            <a:r>
              <a:rPr lang="es-ES" b="1" dirty="0" smtClean="0">
                <a:solidFill>
                  <a:schemeClr val="bg1"/>
                </a:solidFill>
              </a:rPr>
              <a:t>-</a:t>
            </a:r>
            <a:r>
              <a:rPr lang="es-ES" b="1" dirty="0" err="1" smtClean="0">
                <a:solidFill>
                  <a:schemeClr val="bg1"/>
                </a:solidFill>
              </a:rPr>
              <a:t>multiparty</a:t>
            </a:r>
            <a:r>
              <a:rPr lang="es-ES" b="1" dirty="0" smtClean="0">
                <a:solidFill>
                  <a:schemeClr val="bg1"/>
                </a:solidFill>
              </a:rPr>
              <a:t>--</a:t>
            </a:r>
            <a:r>
              <a:rPr lang="es-ES" b="1" dirty="0" err="1" smtClean="0">
                <a:solidFill>
                  <a:schemeClr val="bg1"/>
                </a:solidFill>
              </a:rPr>
              <a:t>save</a:t>
            </a:r>
            <a:endParaRPr lang="es-ES" b="1" dirty="0" smtClean="0">
              <a:solidFill>
                <a:schemeClr val="bg1"/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568262" y="640991"/>
            <a:ext cx="372199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Arrancar Servidor Node.js</a:t>
            </a:r>
          </a:p>
          <a:p>
            <a:r>
              <a:rPr lang="es-ES" b="1" dirty="0" err="1" smtClean="0">
                <a:solidFill>
                  <a:srgbClr val="FFFF00"/>
                </a:solidFill>
              </a:rPr>
              <a:t>npm</a:t>
            </a:r>
            <a:r>
              <a:rPr lang="es-ES" b="1" dirty="0" smtClean="0">
                <a:solidFill>
                  <a:srgbClr val="FFFF00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init</a:t>
            </a:r>
            <a:endParaRPr lang="es-ES" b="1" dirty="0" smtClean="0">
              <a:solidFill>
                <a:schemeClr val="bg1"/>
              </a:solidFill>
            </a:endParaRPr>
          </a:p>
          <a:p>
            <a:r>
              <a:rPr lang="es-ES" b="1" dirty="0" err="1" smtClean="0">
                <a:solidFill>
                  <a:schemeClr val="bg1"/>
                </a:solidFill>
              </a:rPr>
              <a:t>package.json</a:t>
            </a:r>
            <a:endParaRPr lang="es-ES" b="1" dirty="0" smtClean="0">
              <a:solidFill>
                <a:schemeClr val="bg1"/>
              </a:solidFill>
            </a:endParaRPr>
          </a:p>
        </p:txBody>
      </p:sp>
      <p:cxnSp>
        <p:nvCxnSpPr>
          <p:cNvPr id="3" name="Conector recto de flecha 2"/>
          <p:cNvCxnSpPr/>
          <p:nvPr/>
        </p:nvCxnSpPr>
        <p:spPr>
          <a:xfrm>
            <a:off x="8422783" y="1102656"/>
            <a:ext cx="0" cy="4616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8422783" y="1914403"/>
            <a:ext cx="0" cy="4616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3760631" y="2904839"/>
            <a:ext cx="4945487" cy="327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654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67</Words>
  <Application>Microsoft Office PowerPoint</Application>
  <PresentationFormat>Panorámica</PresentationFormat>
  <Paragraphs>46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A3-DOCENTE</dc:creator>
  <cp:lastModifiedBy>A3-DOCENTE</cp:lastModifiedBy>
  <cp:revision>7</cp:revision>
  <dcterms:created xsi:type="dcterms:W3CDTF">2023-09-07T13:49:41Z</dcterms:created>
  <dcterms:modified xsi:type="dcterms:W3CDTF">2023-09-07T14:59:05Z</dcterms:modified>
</cp:coreProperties>
</file>