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0287000" cx="18288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Archiv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Archivo-regular.fntdata"/><Relationship Id="rId21" Type="http://schemas.openxmlformats.org/officeDocument/2006/relationships/font" Target="fonts/MontserratMedium-boldItalic.fntdata"/><Relationship Id="rId24" Type="http://schemas.openxmlformats.org/officeDocument/2006/relationships/font" Target="fonts/Archivo-italic.fntdata"/><Relationship Id="rId23" Type="http://schemas.openxmlformats.org/officeDocument/2006/relationships/font" Target="fonts/Archi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r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ea7ea0364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ea7ea0364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4bcbcf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4bcbcf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-Meta de Sprint 1 .DB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4bcbcf028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4bcbcf028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4bcbcf028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84bcbcf028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4bcbcf028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84bcbcf028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55" name="Google Shape;255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1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0" name="Google Shape;260;p11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61" name="Google Shape;261;p11"/>
          <p:cNvGrpSpPr/>
          <p:nvPr/>
        </p:nvGrpSpPr>
        <p:grpSpPr>
          <a:xfrm>
            <a:off x="15510953" y="18676"/>
            <a:ext cx="2797078" cy="2432177"/>
            <a:chOff x="15510953" y="18676"/>
            <a:chExt cx="2797078" cy="2432177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263" name="Google Shape;263;p11"/>
              <p:cNvCxnSpPr>
                <a:stCxn id="264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1"/>
              <p:cNvCxnSpPr>
                <a:endCxn id="266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>
                <a:stCxn id="266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>
                <a:stCxn id="269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1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" name="Google Shape;274;p11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4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44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-86275" y="3947050"/>
            <a:ext cx="18374400" cy="633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80" name="Google Shape;28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2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89" name="Google Shape;289;p13"/>
          <p:cNvCxnSpPr>
            <a:stCxn id="288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913950" y="2487075"/>
            <a:ext cx="65247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915975" y="4436800"/>
            <a:ext cx="7134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96" name="Google Shape;296;p14"/>
          <p:cNvCxnSpPr>
            <a:stCxn id="295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913950" y="5136100"/>
            <a:ext cx="6524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1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304" name="Google Shape;304;p1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6"/>
            <p:cNvCxnSpPr>
              <a:stCxn id="30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16" name="Google Shape;316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4402475" y="269757"/>
            <a:ext cx="14952900" cy="1019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631075" y="-144425"/>
            <a:ext cx="14952900" cy="10986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4" name="Google Shape;324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27" name="Google Shape;327;p19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38" name="Google Shape;338;p19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41" name="Google Shape;341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955375" y="1377525"/>
            <a:ext cx="31416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9250" y="933150"/>
            <a:ext cx="13378500" cy="8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5719343" y="1350000"/>
            <a:ext cx="11654693" cy="8121588"/>
            <a:chOff x="5719343" y="1350000"/>
            <a:chExt cx="11654693" cy="8121588"/>
          </a:xfrm>
        </p:grpSpPr>
        <p:sp>
          <p:nvSpPr>
            <p:cNvPr id="347" name="Google Shape;347;p20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2" name="Google Shape;352;p20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20"/>
          <p:cNvCxnSpPr/>
          <p:nvPr/>
        </p:nvCxnSpPr>
        <p:spPr>
          <a:xfrm>
            <a:off x="5910025" y="2066275"/>
            <a:ext cx="1148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2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6" name="Google Shape;356;p2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59" name="Google Shape;359;p20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70" name="Google Shape;370;p20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2" type="body"/>
          </p:nvPr>
        </p:nvSpPr>
        <p:spPr>
          <a:xfrm>
            <a:off x="6400775" y="2433525"/>
            <a:ext cx="10573800" cy="6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>
            <a:off x="6243300" y="1588600"/>
            <a:ext cx="849600" cy="178200"/>
            <a:chOff x="6376600" y="433250"/>
            <a:chExt cx="849600" cy="178200"/>
          </a:xfrm>
        </p:grpSpPr>
        <p:sp>
          <p:nvSpPr>
            <p:cNvPr id="375" name="Google Shape;375;p20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0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" name="Google Shape;32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12391634" y="4224721"/>
            <a:ext cx="2082581" cy="1031586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274262" y="4802697"/>
            <a:ext cx="1340462" cy="1837924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605948" y="6259377"/>
            <a:ext cx="1058184" cy="589477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052370" y="6478634"/>
            <a:ext cx="249210" cy="276288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714259" y="6548605"/>
            <a:ext cx="399695" cy="184511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0806035" y="6625524"/>
            <a:ext cx="363751" cy="192419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962510" y="6689983"/>
            <a:ext cx="271016" cy="172530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26653" y="6432387"/>
            <a:ext cx="254482" cy="109509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016860" y="4783527"/>
            <a:ext cx="575100" cy="655854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634179" y="5832126"/>
            <a:ext cx="2083060" cy="4210211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2592679" y="4205551"/>
            <a:ext cx="499858" cy="499858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43709" y="4796946"/>
            <a:ext cx="997798" cy="925432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871887" y="5822541"/>
            <a:ext cx="1773704" cy="1666352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165622" y="4802697"/>
            <a:ext cx="1391023" cy="1608123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131356" y="6001780"/>
            <a:ext cx="878465" cy="623025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3247814" y="6367688"/>
            <a:ext cx="311273" cy="185470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3326411" y="6426156"/>
            <a:ext cx="345300" cy="171571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3419146" y="6482229"/>
            <a:ext cx="315586" cy="147849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3155319" y="4778974"/>
            <a:ext cx="681493" cy="639320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2715846" y="4200999"/>
            <a:ext cx="381962" cy="238427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1650953" y="9248939"/>
            <a:ext cx="731335" cy="366147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1634179" y="9233124"/>
            <a:ext cx="763924" cy="397777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014659" y="9248939"/>
            <a:ext cx="700903" cy="366147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2997885" y="9233124"/>
            <a:ext cx="734211" cy="397777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2496589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2745560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013071" y="9614846"/>
            <a:ext cx="1330877" cy="721032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0995578" y="9599271"/>
            <a:ext cx="1364904" cy="752423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038142" y="9598312"/>
            <a:ext cx="1314104" cy="721751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3021608" y="9582497"/>
            <a:ext cx="1348130" cy="753381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3038142" y="4436071"/>
            <a:ext cx="118135" cy="118375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3044372" y="4519939"/>
            <a:ext cx="72606" cy="72846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711533" y="4576970"/>
            <a:ext cx="105914" cy="42893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837550" y="2534775"/>
            <a:ext cx="1032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  <p15:guide id="2" orient="horz" pos="205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3" name="Google Shape;383;p2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2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3902255" y="8712053"/>
            <a:ext cx="871301" cy="227863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>
            <a:off x="-770" y="9415737"/>
            <a:ext cx="2328018" cy="871301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02659" y="9559953"/>
            <a:ext cx="582817" cy="582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2327240" y="9415733"/>
            <a:ext cx="871301" cy="871301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6945766" y="8"/>
            <a:ext cx="1342234" cy="3510226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rot="5400000">
            <a:off x="15823711" y="5974557"/>
            <a:ext cx="3586296" cy="1342234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17167988" y="7227615"/>
            <a:ext cx="897825" cy="8978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16945749" y="3510304"/>
            <a:ext cx="1342234" cy="1342234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34298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8" name="Google Shape;398;p22"/>
          <p:cNvSpPr txBox="1"/>
          <p:nvPr/>
        </p:nvSpPr>
        <p:spPr>
          <a:xfrm>
            <a:off x="7613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118751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0" name="Google Shape;400;p22"/>
          <p:cNvSpPr txBox="1"/>
          <p:nvPr/>
        </p:nvSpPr>
        <p:spPr>
          <a:xfrm>
            <a:off x="97398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01" name="Google Shape;401;p22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402" name="Google Shape;402;p2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2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04" name="Google Shape;404;p2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6" name="Google Shape;406;p22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407" name="Google Shape;407;p2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08" name="Google Shape;408;p2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0" name="Google Shape;410;p2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12" name="Google Shape;412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 txBox="1"/>
          <p:nvPr>
            <p:ph type="title"/>
          </p:nvPr>
        </p:nvSpPr>
        <p:spPr>
          <a:xfrm>
            <a:off x="7613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2"/>
          <p:cNvSpPr txBox="1"/>
          <p:nvPr>
            <p:ph idx="2" type="title"/>
          </p:nvPr>
        </p:nvSpPr>
        <p:spPr>
          <a:xfrm>
            <a:off x="97398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14032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7" name="Google Shape;417;p22"/>
          <p:cNvSpPr txBox="1"/>
          <p:nvPr>
            <p:ph idx="3" type="body"/>
          </p:nvPr>
        </p:nvSpPr>
        <p:spPr>
          <a:xfrm>
            <a:off x="103886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1">
  <p:cSld name="CUSTOM_2_1_2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/>
          <p:nvPr/>
        </p:nvSpPr>
        <p:spPr>
          <a:xfrm>
            <a:off x="-86275" y="4637775"/>
            <a:ext cx="18374400" cy="564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2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23" name="Google Shape;423;p2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5"/>
          <p:cNvSpPr txBox="1"/>
          <p:nvPr>
            <p:ph type="title"/>
          </p:nvPr>
        </p:nvSpPr>
        <p:spPr>
          <a:xfrm>
            <a:off x="1708800" y="3400450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26" name="Google Shape;426;p25"/>
          <p:cNvSpPr/>
          <p:nvPr/>
        </p:nvSpPr>
        <p:spPr>
          <a:xfrm>
            <a:off x="-1140825" y="-691500"/>
            <a:ext cx="11970600" cy="1965300"/>
          </a:xfrm>
          <a:prstGeom prst="roundRect">
            <a:avLst>
              <a:gd fmla="val 2344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4"/>
          <p:cNvCxnSpPr>
            <a:stCxn id="7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>
            <a:stCxn id="7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76" name="Google Shape;76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92402" y="9199824"/>
            <a:ext cx="813914" cy="337801"/>
            <a:chOff x="1207700" y="4333950"/>
            <a:chExt cx="334325" cy="138750"/>
          </a:xfrm>
        </p:grpSpPr>
        <p:sp>
          <p:nvSpPr>
            <p:cNvPr id="89" name="Google Shape;89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5"/>
          <p:cNvCxnSpPr>
            <a:stCxn id="9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>
            <a:stCxn id="9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98" name="Google Shape;98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6"/>
          <p:cNvCxnSpPr>
            <a:stCxn id="114" idx="2"/>
            <a:endCxn id="11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6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0042600" y="-66650"/>
            <a:ext cx="84102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3" name="Google Shape;123;p7"/>
          <p:cNvCxnSpPr>
            <a:stCxn id="122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7"/>
          <p:cNvCxnSpPr>
            <a:stCxn id="122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>
            <a:off x="13982921" y="3710774"/>
            <a:ext cx="548023" cy="507444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4229673" y="3921457"/>
            <a:ext cx="82388" cy="44883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4040510" y="3883953"/>
            <a:ext cx="74190" cy="26438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4090516" y="3995033"/>
            <a:ext cx="106366" cy="48367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439535" y="3949535"/>
            <a:ext cx="128705" cy="11599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12831549" y="4347948"/>
            <a:ext cx="979842" cy="1611073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159663" y="5385788"/>
            <a:ext cx="2004772" cy="3133814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13634722" y="4309213"/>
            <a:ext cx="1318411" cy="907906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3373214" y="5308114"/>
            <a:ext cx="1740393" cy="1248730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4750434" y="4339955"/>
            <a:ext cx="1179254" cy="1711086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2405062" y="8033061"/>
            <a:ext cx="1516183" cy="82142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2390101" y="8018920"/>
            <a:ext cx="1544466" cy="848882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3742318" y="8033061"/>
            <a:ext cx="1479703" cy="82142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3727562" y="8018920"/>
            <a:ext cx="1507985" cy="848882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367600" y="5691361"/>
            <a:ext cx="820805" cy="424851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366165" y="5723537"/>
            <a:ext cx="505394" cy="166415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4420885" y="5881140"/>
            <a:ext cx="405176" cy="183221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4475400" y="5781742"/>
            <a:ext cx="317050" cy="159447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3970215" y="4207970"/>
            <a:ext cx="597210" cy="534087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5403384" y="3525299"/>
            <a:ext cx="1838971" cy="18855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631281" y="3278750"/>
            <a:ext cx="1611073" cy="18855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3858635" y="2029882"/>
            <a:ext cx="1838904" cy="997571"/>
            <a:chOff x="11300634" y="897306"/>
            <a:chExt cx="2355154" cy="1277627"/>
          </a:xfrm>
        </p:grpSpPr>
        <p:sp>
          <p:nvSpPr>
            <p:cNvPr id="152" name="Google Shape;152;p7"/>
            <p:cNvSpPr/>
            <p:nvPr/>
          </p:nvSpPr>
          <p:spPr>
            <a:xfrm>
              <a:off x="11300634" y="897306"/>
              <a:ext cx="2355154" cy="1277627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4017079" y="3583755"/>
            <a:ext cx="563392" cy="355626"/>
            <a:chOff x="13050876" y="3297591"/>
            <a:chExt cx="691449" cy="436511"/>
          </a:xfrm>
        </p:grpSpPr>
        <p:sp>
          <p:nvSpPr>
            <p:cNvPr id="157" name="Google Shape;157;p7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8"/>
          <p:cNvCxnSpPr>
            <a:stCxn id="164" idx="2"/>
            <a:endCxn id="16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8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168" name="Google Shape;168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8"/>
          <p:cNvSpPr/>
          <p:nvPr/>
        </p:nvSpPr>
        <p:spPr>
          <a:xfrm flipH="1">
            <a:off x="11687080" y="7515031"/>
            <a:ext cx="3962416" cy="673259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12187145" y="6028466"/>
            <a:ext cx="1332957" cy="2015039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14034995" y="6036086"/>
            <a:ext cx="1182814" cy="1885701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2997176" y="6082014"/>
            <a:ext cx="1387948" cy="1215738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13779608" y="6425954"/>
            <a:ext cx="389260" cy="345588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14375031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12984406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13362956" y="5311751"/>
            <a:ext cx="658034" cy="649574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13477057" y="5303101"/>
            <a:ext cx="431893" cy="87530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3665508" y="5585050"/>
            <a:ext cx="75998" cy="22655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13413210" y="5585050"/>
            <a:ext cx="78264" cy="22655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13980211" y="5549009"/>
            <a:ext cx="150349" cy="148698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13560469" y="5732924"/>
            <a:ext cx="126252" cy="126249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13044546" y="7175210"/>
            <a:ext cx="1342019" cy="1122853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11647948" y="7540157"/>
            <a:ext cx="2065136" cy="1269903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3401264" y="8215270"/>
            <a:ext cx="1308242" cy="988160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13388495" y="8203736"/>
            <a:ext cx="1333781" cy="1011021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13441014" y="7507823"/>
            <a:ext cx="2252763" cy="1396152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12614301" y="8089845"/>
            <a:ext cx="1610176" cy="1217179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12599266" y="8076046"/>
            <a:ext cx="1640863" cy="1244571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388807" y="8633760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1821337" y="64276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 rot="5400000">
            <a:off x="4633075" y="-1676575"/>
            <a:ext cx="6621000" cy="136404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36512" y="5320910"/>
            <a:ext cx="4743454" cy="4723985"/>
            <a:chOff x="-1131625" y="-4036100"/>
            <a:chExt cx="2577824" cy="2567104"/>
          </a:xfrm>
        </p:grpSpPr>
        <p:sp>
          <p:nvSpPr>
            <p:cNvPr id="198" name="Google Shape;198;p9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5776725" y="2355125"/>
            <a:ext cx="7820700" cy="53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 flipH="1">
            <a:off x="16611900" y="1699650"/>
            <a:ext cx="914400" cy="68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30" name="Google Shape;230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15014700" y="1191775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900324" y="763525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426020" y="8100085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3911074" y="75993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6913199" y="1757393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04474" y="6154294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11721325" y="635900"/>
            <a:ext cx="334400" cy="341826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3637202" y="9406673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7330663" y="977723"/>
            <a:ext cx="86522" cy="86522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533125" y="9496152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6999700" y="90052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3132275" y="1278427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04475" y="5664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47" name="Google Shape;247;p1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XMtZmn8mDibarxBi8" TargetMode="External"/><Relationship Id="rId4" Type="http://schemas.openxmlformats.org/officeDocument/2006/relationships/hyperlink" Target="https://forms.gle/XMtZmn8mDibarxBi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 txBox="1"/>
          <p:nvPr>
            <p:ph type="title"/>
          </p:nvPr>
        </p:nvSpPr>
        <p:spPr>
          <a:xfrm>
            <a:off x="992325" y="3539250"/>
            <a:ext cx="104997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Consigna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Proyecto Integrador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</a:rPr>
              <a:t>Fecha límite de entrega: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</a:rPr>
              <a:t>Lunes 22 de Abril 23:59 hs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27"/>
          <p:cNvGrpSpPr/>
          <p:nvPr/>
        </p:nvGrpSpPr>
        <p:grpSpPr>
          <a:xfrm>
            <a:off x="913749" y="1367584"/>
            <a:ext cx="1362396" cy="1424588"/>
            <a:chOff x="14512725" y="7249125"/>
            <a:chExt cx="1662675" cy="1738575"/>
          </a:xfrm>
        </p:grpSpPr>
        <p:sp>
          <p:nvSpPr>
            <p:cNvPr id="437" name="Google Shape;437;p27"/>
            <p:cNvSpPr/>
            <p:nvPr/>
          </p:nvSpPr>
          <p:spPr>
            <a:xfrm>
              <a:off x="15459050" y="8601700"/>
              <a:ext cx="85050" cy="151275"/>
            </a:xfrm>
            <a:custGeom>
              <a:rect b="b" l="l" r="r" t="t"/>
              <a:pathLst>
                <a:path extrusionOk="0" h="6051" w="3402">
                  <a:moveTo>
                    <a:pt x="377" y="1"/>
                  </a:moveTo>
                  <a:lnTo>
                    <a:pt x="1" y="377"/>
                  </a:lnTo>
                  <a:lnTo>
                    <a:pt x="2634" y="3026"/>
                  </a:lnTo>
                  <a:lnTo>
                    <a:pt x="1" y="5675"/>
                  </a:lnTo>
                  <a:lnTo>
                    <a:pt x="377" y="6051"/>
                  </a:lnTo>
                  <a:lnTo>
                    <a:pt x="3402" y="3026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4691800" y="7758425"/>
              <a:ext cx="1415025" cy="925600"/>
            </a:xfrm>
            <a:custGeom>
              <a:rect b="b" l="l" r="r" t="t"/>
              <a:pathLst>
                <a:path extrusionOk="0" h="37024" w="56601">
                  <a:moveTo>
                    <a:pt x="10706" y="0"/>
                  </a:moveTo>
                  <a:lnTo>
                    <a:pt x="10706" y="533"/>
                  </a:lnTo>
                  <a:lnTo>
                    <a:pt x="43591" y="533"/>
                  </a:lnTo>
                  <a:cubicBezTo>
                    <a:pt x="48512" y="533"/>
                    <a:pt x="52321" y="2430"/>
                    <a:pt x="54312" y="5878"/>
                  </a:cubicBezTo>
                  <a:cubicBezTo>
                    <a:pt x="56036" y="8872"/>
                    <a:pt x="56036" y="12587"/>
                    <a:pt x="54312" y="15581"/>
                  </a:cubicBezTo>
                  <a:cubicBezTo>
                    <a:pt x="52321" y="19029"/>
                    <a:pt x="48512" y="20926"/>
                    <a:pt x="43591" y="20926"/>
                  </a:cubicBezTo>
                  <a:cubicBezTo>
                    <a:pt x="41694" y="20926"/>
                    <a:pt x="31992" y="21082"/>
                    <a:pt x="23418" y="21208"/>
                  </a:cubicBezTo>
                  <a:cubicBezTo>
                    <a:pt x="16067" y="21318"/>
                    <a:pt x="9138" y="21427"/>
                    <a:pt x="7979" y="21427"/>
                  </a:cubicBezTo>
                  <a:cubicBezTo>
                    <a:pt x="2493" y="21427"/>
                    <a:pt x="0" y="25456"/>
                    <a:pt x="0" y="29202"/>
                  </a:cubicBezTo>
                  <a:cubicBezTo>
                    <a:pt x="0" y="31255"/>
                    <a:pt x="721" y="33152"/>
                    <a:pt x="2022" y="34578"/>
                  </a:cubicBezTo>
                  <a:cubicBezTo>
                    <a:pt x="3496" y="36177"/>
                    <a:pt x="5596" y="37023"/>
                    <a:pt x="8088" y="37023"/>
                  </a:cubicBezTo>
                  <a:lnTo>
                    <a:pt x="33120" y="37023"/>
                  </a:lnTo>
                  <a:lnTo>
                    <a:pt x="33120" y="36490"/>
                  </a:lnTo>
                  <a:lnTo>
                    <a:pt x="8088" y="36490"/>
                  </a:lnTo>
                  <a:cubicBezTo>
                    <a:pt x="5737" y="36490"/>
                    <a:pt x="3778" y="35707"/>
                    <a:pt x="2414" y="34217"/>
                  </a:cubicBezTo>
                  <a:cubicBezTo>
                    <a:pt x="1207" y="32901"/>
                    <a:pt x="533" y="31114"/>
                    <a:pt x="533" y="29202"/>
                  </a:cubicBezTo>
                  <a:cubicBezTo>
                    <a:pt x="533" y="25722"/>
                    <a:pt x="2869" y="21960"/>
                    <a:pt x="7979" y="21960"/>
                  </a:cubicBezTo>
                  <a:cubicBezTo>
                    <a:pt x="9138" y="21960"/>
                    <a:pt x="16082" y="21850"/>
                    <a:pt x="23418" y="21741"/>
                  </a:cubicBezTo>
                  <a:cubicBezTo>
                    <a:pt x="31992" y="21615"/>
                    <a:pt x="41710" y="21474"/>
                    <a:pt x="43591" y="21474"/>
                  </a:cubicBezTo>
                  <a:cubicBezTo>
                    <a:pt x="48638" y="21474"/>
                    <a:pt x="52713" y="19421"/>
                    <a:pt x="54782" y="15847"/>
                  </a:cubicBezTo>
                  <a:cubicBezTo>
                    <a:pt x="56600" y="12697"/>
                    <a:pt x="56600" y="8778"/>
                    <a:pt x="54782" y="5612"/>
                  </a:cubicBezTo>
                  <a:cubicBezTo>
                    <a:pt x="52713" y="2038"/>
                    <a:pt x="48638" y="0"/>
                    <a:pt x="4359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5959075" y="7916725"/>
              <a:ext cx="216325" cy="216350"/>
            </a:xfrm>
            <a:custGeom>
              <a:rect b="b" l="l" r="r" t="t"/>
              <a:pathLst>
                <a:path extrusionOk="0" h="8654" w="8653">
                  <a:moveTo>
                    <a:pt x="4326" y="1"/>
                  </a:moveTo>
                  <a:cubicBezTo>
                    <a:pt x="1928" y="1"/>
                    <a:pt x="0" y="1944"/>
                    <a:pt x="0" y="4327"/>
                  </a:cubicBezTo>
                  <a:cubicBezTo>
                    <a:pt x="0" y="6725"/>
                    <a:pt x="1928" y="8653"/>
                    <a:pt x="4326" y="8653"/>
                  </a:cubicBezTo>
                  <a:cubicBezTo>
                    <a:pt x="6724" y="8653"/>
                    <a:pt x="8652" y="6725"/>
                    <a:pt x="8652" y="4327"/>
                  </a:cubicBezTo>
                  <a:cubicBezTo>
                    <a:pt x="8652" y="1944"/>
                    <a:pt x="6724" y="1"/>
                    <a:pt x="4326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4825025" y="8585250"/>
              <a:ext cx="155600" cy="155575"/>
            </a:xfrm>
            <a:custGeom>
              <a:rect b="b" l="l" r="r" t="t"/>
              <a:pathLst>
                <a:path extrusionOk="0" h="6223" w="6224">
                  <a:moveTo>
                    <a:pt x="3104" y="0"/>
                  </a:moveTo>
                  <a:cubicBezTo>
                    <a:pt x="1396" y="0"/>
                    <a:pt x="1" y="1395"/>
                    <a:pt x="1" y="3119"/>
                  </a:cubicBezTo>
                  <a:cubicBezTo>
                    <a:pt x="1" y="4828"/>
                    <a:pt x="1396" y="6223"/>
                    <a:pt x="3104" y="6223"/>
                  </a:cubicBezTo>
                  <a:cubicBezTo>
                    <a:pt x="4828" y="6223"/>
                    <a:pt x="6223" y="4828"/>
                    <a:pt x="6223" y="3119"/>
                  </a:cubicBezTo>
                  <a:cubicBezTo>
                    <a:pt x="6223" y="1395"/>
                    <a:pt x="4828" y="0"/>
                    <a:pt x="3104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5366975" y="7671050"/>
              <a:ext cx="155575" cy="155575"/>
            </a:xfrm>
            <a:custGeom>
              <a:rect b="b" l="l" r="r" t="t"/>
              <a:pathLst>
                <a:path extrusionOk="0" h="6223" w="6223">
                  <a:moveTo>
                    <a:pt x="3119" y="0"/>
                  </a:moveTo>
                  <a:cubicBezTo>
                    <a:pt x="1395" y="0"/>
                    <a:pt x="0" y="1395"/>
                    <a:pt x="0" y="3104"/>
                  </a:cubicBezTo>
                  <a:cubicBezTo>
                    <a:pt x="0" y="4828"/>
                    <a:pt x="1395" y="6223"/>
                    <a:pt x="3119" y="6223"/>
                  </a:cubicBezTo>
                  <a:cubicBezTo>
                    <a:pt x="4828" y="6223"/>
                    <a:pt x="6223" y="4828"/>
                    <a:pt x="6223" y="3104"/>
                  </a:cubicBezTo>
                  <a:cubicBezTo>
                    <a:pt x="6223" y="1395"/>
                    <a:pt x="4828" y="0"/>
                    <a:pt x="3119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14512725" y="7249125"/>
              <a:ext cx="490225" cy="604925"/>
            </a:xfrm>
            <a:custGeom>
              <a:rect b="b" l="l" r="r" t="t"/>
              <a:pathLst>
                <a:path extrusionOk="0" h="24197" w="19609">
                  <a:moveTo>
                    <a:pt x="10395" y="0"/>
                  </a:moveTo>
                  <a:cubicBezTo>
                    <a:pt x="9398" y="0"/>
                    <a:pt x="8360" y="177"/>
                    <a:pt x="7289" y="529"/>
                  </a:cubicBezTo>
                  <a:cubicBezTo>
                    <a:pt x="2257" y="2190"/>
                    <a:pt x="0" y="7786"/>
                    <a:pt x="2289" y="12786"/>
                  </a:cubicBezTo>
                  <a:cubicBezTo>
                    <a:pt x="4201" y="16955"/>
                    <a:pt x="7179" y="20592"/>
                    <a:pt x="10141" y="24197"/>
                  </a:cubicBezTo>
                  <a:cubicBezTo>
                    <a:pt x="11004" y="23147"/>
                    <a:pt x="11803" y="21956"/>
                    <a:pt x="12602" y="20984"/>
                  </a:cubicBezTo>
                  <a:cubicBezTo>
                    <a:pt x="14750" y="18335"/>
                    <a:pt x="16787" y="15623"/>
                    <a:pt x="18120" y="12457"/>
                  </a:cubicBezTo>
                  <a:cubicBezTo>
                    <a:pt x="19609" y="8977"/>
                    <a:pt x="19139" y="5686"/>
                    <a:pt x="16599" y="2896"/>
                  </a:cubicBezTo>
                  <a:cubicBezTo>
                    <a:pt x="14832" y="964"/>
                    <a:pt x="12726" y="0"/>
                    <a:pt x="10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4651825" y="7357150"/>
              <a:ext cx="230825" cy="230850"/>
            </a:xfrm>
            <a:custGeom>
              <a:rect b="b" l="l" r="r" t="t"/>
              <a:pathLst>
                <a:path extrusionOk="0" h="9234" w="9233">
                  <a:moveTo>
                    <a:pt x="4609" y="1"/>
                  </a:moveTo>
                  <a:cubicBezTo>
                    <a:pt x="2070" y="1"/>
                    <a:pt x="1" y="2070"/>
                    <a:pt x="1" y="4625"/>
                  </a:cubicBezTo>
                  <a:cubicBezTo>
                    <a:pt x="1" y="7164"/>
                    <a:pt x="2070" y="9233"/>
                    <a:pt x="4609" y="9233"/>
                  </a:cubicBezTo>
                  <a:cubicBezTo>
                    <a:pt x="7164" y="9233"/>
                    <a:pt x="9233" y="7164"/>
                    <a:pt x="9233" y="4625"/>
                  </a:cubicBezTo>
                  <a:cubicBezTo>
                    <a:pt x="9233" y="2070"/>
                    <a:pt x="7164" y="1"/>
                    <a:pt x="46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4648300" y="7353625"/>
              <a:ext cx="237875" cy="237900"/>
            </a:xfrm>
            <a:custGeom>
              <a:rect b="b" l="l" r="r" t="t"/>
              <a:pathLst>
                <a:path extrusionOk="0" h="9516" w="9515">
                  <a:moveTo>
                    <a:pt x="4750" y="283"/>
                  </a:moveTo>
                  <a:cubicBezTo>
                    <a:pt x="7226" y="283"/>
                    <a:pt x="9233" y="2289"/>
                    <a:pt x="9233" y="4766"/>
                  </a:cubicBezTo>
                  <a:cubicBezTo>
                    <a:pt x="9233" y="7227"/>
                    <a:pt x="7226" y="9233"/>
                    <a:pt x="4750" y="9233"/>
                  </a:cubicBezTo>
                  <a:cubicBezTo>
                    <a:pt x="2289" y="9233"/>
                    <a:pt x="283" y="7227"/>
                    <a:pt x="283" y="4766"/>
                  </a:cubicBezTo>
                  <a:cubicBezTo>
                    <a:pt x="283" y="2289"/>
                    <a:pt x="2289" y="283"/>
                    <a:pt x="4750" y="283"/>
                  </a:cubicBezTo>
                  <a:close/>
                  <a:moveTo>
                    <a:pt x="4750" y="1"/>
                  </a:moveTo>
                  <a:cubicBezTo>
                    <a:pt x="2132" y="1"/>
                    <a:pt x="1" y="2133"/>
                    <a:pt x="1" y="4766"/>
                  </a:cubicBezTo>
                  <a:cubicBezTo>
                    <a:pt x="1" y="7383"/>
                    <a:pt x="2132" y="9515"/>
                    <a:pt x="4750" y="9515"/>
                  </a:cubicBezTo>
                  <a:cubicBezTo>
                    <a:pt x="7383" y="9515"/>
                    <a:pt x="9515" y="7383"/>
                    <a:pt x="9515" y="4766"/>
                  </a:cubicBezTo>
                  <a:cubicBezTo>
                    <a:pt x="9515" y="2133"/>
                    <a:pt x="7383" y="1"/>
                    <a:pt x="4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4651825" y="7854425"/>
              <a:ext cx="230825" cy="47450"/>
            </a:xfrm>
            <a:custGeom>
              <a:rect b="b" l="l" r="r" t="t"/>
              <a:pathLst>
                <a:path extrusionOk="0" h="1898" w="9233">
                  <a:moveTo>
                    <a:pt x="1" y="1"/>
                  </a:moveTo>
                  <a:lnTo>
                    <a:pt x="1" y="1537"/>
                  </a:lnTo>
                  <a:cubicBezTo>
                    <a:pt x="1" y="1741"/>
                    <a:pt x="157" y="1897"/>
                    <a:pt x="361" y="1897"/>
                  </a:cubicBezTo>
                  <a:lnTo>
                    <a:pt x="8872" y="1897"/>
                  </a:lnTo>
                  <a:cubicBezTo>
                    <a:pt x="9060" y="1897"/>
                    <a:pt x="9233" y="1741"/>
                    <a:pt x="9233" y="1537"/>
                  </a:cubicBezTo>
                  <a:lnTo>
                    <a:pt x="9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5611475" y="8371300"/>
              <a:ext cx="70175" cy="70150"/>
            </a:xfrm>
            <a:custGeom>
              <a:rect b="b" l="l" r="r" t="t"/>
              <a:pathLst>
                <a:path extrusionOk="0" h="2806" w="2807">
                  <a:moveTo>
                    <a:pt x="1412" y="0"/>
                  </a:moveTo>
                  <a:cubicBezTo>
                    <a:pt x="628" y="0"/>
                    <a:pt x="1" y="627"/>
                    <a:pt x="1" y="1395"/>
                  </a:cubicBezTo>
                  <a:cubicBezTo>
                    <a:pt x="1" y="2179"/>
                    <a:pt x="628" y="2806"/>
                    <a:pt x="1412" y="2806"/>
                  </a:cubicBezTo>
                  <a:cubicBezTo>
                    <a:pt x="2180" y="2806"/>
                    <a:pt x="2807" y="2179"/>
                    <a:pt x="2807" y="1395"/>
                  </a:cubicBezTo>
                  <a:cubicBezTo>
                    <a:pt x="2807" y="627"/>
                    <a:pt x="2180" y="0"/>
                    <a:pt x="141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5624800" y="8479725"/>
              <a:ext cx="43525" cy="480550"/>
            </a:xfrm>
            <a:custGeom>
              <a:rect b="b" l="l" r="r" t="t"/>
              <a:pathLst>
                <a:path extrusionOk="0" h="19222" w="1741">
                  <a:moveTo>
                    <a:pt x="871" y="1"/>
                  </a:moveTo>
                  <a:cubicBezTo>
                    <a:pt x="436" y="1"/>
                    <a:pt x="1" y="216"/>
                    <a:pt x="1" y="648"/>
                  </a:cubicBezTo>
                  <a:lnTo>
                    <a:pt x="1" y="19222"/>
                  </a:lnTo>
                  <a:lnTo>
                    <a:pt x="1741" y="19222"/>
                  </a:lnTo>
                  <a:lnTo>
                    <a:pt x="1741" y="648"/>
                  </a:lnTo>
                  <a:cubicBezTo>
                    <a:pt x="1741" y="216"/>
                    <a:pt x="1306" y="1"/>
                    <a:pt x="87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5607575" y="8448875"/>
              <a:ext cx="360925" cy="233975"/>
            </a:xfrm>
            <a:custGeom>
              <a:rect b="b" l="l" r="r" t="t"/>
              <a:pathLst>
                <a:path extrusionOk="0" h="9359" w="14437">
                  <a:moveTo>
                    <a:pt x="0" y="1"/>
                  </a:moveTo>
                  <a:lnTo>
                    <a:pt x="0" y="9358"/>
                  </a:lnTo>
                  <a:lnTo>
                    <a:pt x="110" y="9358"/>
                  </a:lnTo>
                  <a:lnTo>
                    <a:pt x="1443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15610300" y="8448875"/>
              <a:ext cx="389150" cy="233975"/>
            </a:xfrm>
            <a:custGeom>
              <a:rect b="b" l="l" r="r" t="t"/>
              <a:pathLst>
                <a:path extrusionOk="0" h="9359" w="15566">
                  <a:moveTo>
                    <a:pt x="14327" y="1"/>
                  </a:moveTo>
                  <a:lnTo>
                    <a:pt x="1" y="9358"/>
                  </a:lnTo>
                  <a:lnTo>
                    <a:pt x="14296" y="9358"/>
                  </a:lnTo>
                  <a:cubicBezTo>
                    <a:pt x="15064" y="9358"/>
                    <a:pt x="15487" y="8480"/>
                    <a:pt x="15033" y="7885"/>
                  </a:cubicBezTo>
                  <a:lnTo>
                    <a:pt x="12587" y="4672"/>
                  </a:lnTo>
                  <a:lnTo>
                    <a:pt x="15095" y="1490"/>
                  </a:lnTo>
                  <a:cubicBezTo>
                    <a:pt x="15566" y="894"/>
                    <a:pt x="15142" y="1"/>
                    <a:pt x="1437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5597375" y="8947325"/>
              <a:ext cx="98775" cy="40375"/>
            </a:xfrm>
            <a:custGeom>
              <a:rect b="b" l="l" r="r" t="t"/>
              <a:pathLst>
                <a:path extrusionOk="0" h="1615" w="3951">
                  <a:moveTo>
                    <a:pt x="784" y="0"/>
                  </a:moveTo>
                  <a:cubicBezTo>
                    <a:pt x="346" y="0"/>
                    <a:pt x="1" y="361"/>
                    <a:pt x="1" y="784"/>
                  </a:cubicBezTo>
                  <a:lnTo>
                    <a:pt x="1" y="831"/>
                  </a:lnTo>
                  <a:cubicBezTo>
                    <a:pt x="1" y="1270"/>
                    <a:pt x="346" y="1615"/>
                    <a:pt x="784" y="1615"/>
                  </a:cubicBezTo>
                  <a:lnTo>
                    <a:pt x="3151" y="1615"/>
                  </a:lnTo>
                  <a:cubicBezTo>
                    <a:pt x="3590" y="1615"/>
                    <a:pt x="3951" y="1270"/>
                    <a:pt x="3951" y="831"/>
                  </a:cubicBezTo>
                  <a:lnTo>
                    <a:pt x="3951" y="784"/>
                  </a:lnTo>
                  <a:cubicBezTo>
                    <a:pt x="3951" y="361"/>
                    <a:pt x="3590" y="0"/>
                    <a:pt x="31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27"/>
          <p:cNvSpPr txBox="1"/>
          <p:nvPr>
            <p:ph type="title"/>
          </p:nvPr>
        </p:nvSpPr>
        <p:spPr>
          <a:xfrm>
            <a:off x="2450125" y="1495025"/>
            <a:ext cx="456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</a:t>
            </a:r>
            <a:endParaRPr sz="5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2" name="Google Shape;452;p27"/>
          <p:cNvSpPr txBox="1"/>
          <p:nvPr>
            <p:ph idx="2" type="title"/>
          </p:nvPr>
        </p:nvSpPr>
        <p:spPr>
          <a:xfrm>
            <a:off x="913750" y="3442300"/>
            <a:ext cx="10114200" cy="48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 esta instancia, tendrás como objetivo desarrollar un MVP de un proyecto utilizando todo lo que aprendiste hasta el momento.</a:t>
            </a:r>
            <a:endParaRPr sz="18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53" name="Google Shape;453;p27"/>
          <p:cNvGrpSpPr/>
          <p:nvPr/>
        </p:nvGrpSpPr>
        <p:grpSpPr>
          <a:xfrm>
            <a:off x="11376801" y="6199851"/>
            <a:ext cx="6711054" cy="3810777"/>
            <a:chOff x="4969600" y="1634975"/>
            <a:chExt cx="1911600" cy="1085475"/>
          </a:xfrm>
        </p:grpSpPr>
        <p:sp>
          <p:nvSpPr>
            <p:cNvPr id="454" name="Google Shape;454;p27"/>
            <p:cNvSpPr/>
            <p:nvPr/>
          </p:nvSpPr>
          <p:spPr>
            <a:xfrm>
              <a:off x="6354150" y="2385225"/>
              <a:ext cx="43075" cy="57125"/>
            </a:xfrm>
            <a:custGeom>
              <a:rect b="b" l="l" r="r" t="t"/>
              <a:pathLst>
                <a:path extrusionOk="0" h="2285" w="1723">
                  <a:moveTo>
                    <a:pt x="857" y="0"/>
                  </a:moveTo>
                  <a:cubicBezTo>
                    <a:pt x="857" y="0"/>
                    <a:pt x="839" y="1142"/>
                    <a:pt x="1" y="1142"/>
                  </a:cubicBezTo>
                  <a:cubicBezTo>
                    <a:pt x="839" y="1142"/>
                    <a:pt x="857" y="2284"/>
                    <a:pt x="857" y="2284"/>
                  </a:cubicBezTo>
                  <a:cubicBezTo>
                    <a:pt x="857" y="2284"/>
                    <a:pt x="884" y="1142"/>
                    <a:pt x="1723" y="1142"/>
                  </a:cubicBezTo>
                  <a:cubicBezTo>
                    <a:pt x="884" y="1142"/>
                    <a:pt x="857" y="0"/>
                    <a:pt x="857" y="0"/>
                  </a:cubicBezTo>
                  <a:close/>
                </a:path>
              </a:pathLst>
            </a:custGeom>
            <a:solidFill>
              <a:srgbClr val="FF91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274500" y="1758075"/>
              <a:ext cx="21650" cy="22100"/>
            </a:xfrm>
            <a:custGeom>
              <a:rect b="b" l="l" r="r" t="t"/>
              <a:pathLst>
                <a:path extrusionOk="0" h="884" w="866">
                  <a:moveTo>
                    <a:pt x="437" y="0"/>
                  </a:moveTo>
                  <a:cubicBezTo>
                    <a:pt x="437" y="0"/>
                    <a:pt x="419" y="447"/>
                    <a:pt x="0" y="447"/>
                  </a:cubicBezTo>
                  <a:cubicBezTo>
                    <a:pt x="419" y="447"/>
                    <a:pt x="437" y="884"/>
                    <a:pt x="437" y="884"/>
                  </a:cubicBezTo>
                  <a:cubicBezTo>
                    <a:pt x="437" y="884"/>
                    <a:pt x="446" y="447"/>
                    <a:pt x="865" y="447"/>
                  </a:cubicBezTo>
                  <a:cubicBezTo>
                    <a:pt x="446" y="447"/>
                    <a:pt x="437" y="0"/>
                    <a:pt x="437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5116375" y="2046225"/>
              <a:ext cx="24100" cy="24100"/>
            </a:xfrm>
            <a:custGeom>
              <a:rect b="b" l="l" r="r" t="t"/>
              <a:pathLst>
                <a:path extrusionOk="0" h="964" w="964">
                  <a:moveTo>
                    <a:pt x="482" y="0"/>
                  </a:moveTo>
                  <a:cubicBezTo>
                    <a:pt x="214" y="0"/>
                    <a:pt x="0" y="214"/>
                    <a:pt x="0" y="482"/>
                  </a:cubicBezTo>
                  <a:cubicBezTo>
                    <a:pt x="0" y="741"/>
                    <a:pt x="214" y="964"/>
                    <a:pt x="482" y="964"/>
                  </a:cubicBezTo>
                  <a:cubicBezTo>
                    <a:pt x="749" y="964"/>
                    <a:pt x="964" y="741"/>
                    <a:pt x="964" y="482"/>
                  </a:cubicBezTo>
                  <a:cubicBezTo>
                    <a:pt x="964" y="214"/>
                    <a:pt x="749" y="0"/>
                    <a:pt x="482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969600" y="168737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340" y="1"/>
                  </a:moveTo>
                  <a:cubicBezTo>
                    <a:pt x="153" y="1"/>
                    <a:pt x="1" y="152"/>
                    <a:pt x="1" y="339"/>
                  </a:cubicBezTo>
                  <a:cubicBezTo>
                    <a:pt x="1" y="527"/>
                    <a:pt x="153" y="678"/>
                    <a:pt x="340" y="678"/>
                  </a:cubicBezTo>
                  <a:cubicBezTo>
                    <a:pt x="527" y="678"/>
                    <a:pt x="679" y="527"/>
                    <a:pt x="679" y="339"/>
                  </a:cubicBezTo>
                  <a:cubicBezTo>
                    <a:pt x="679" y="152"/>
                    <a:pt x="527" y="1"/>
                    <a:pt x="340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6689600" y="1973950"/>
              <a:ext cx="43050" cy="57125"/>
            </a:xfrm>
            <a:custGeom>
              <a:rect b="b" l="l" r="r" t="t"/>
              <a:pathLst>
                <a:path extrusionOk="0" h="2285" w="1722">
                  <a:moveTo>
                    <a:pt x="857" y="1"/>
                  </a:moveTo>
                  <a:cubicBezTo>
                    <a:pt x="857" y="1"/>
                    <a:pt x="839" y="1143"/>
                    <a:pt x="0" y="1143"/>
                  </a:cubicBezTo>
                  <a:cubicBezTo>
                    <a:pt x="839" y="1143"/>
                    <a:pt x="857" y="2285"/>
                    <a:pt x="857" y="2285"/>
                  </a:cubicBezTo>
                  <a:cubicBezTo>
                    <a:pt x="857" y="2285"/>
                    <a:pt x="883" y="1143"/>
                    <a:pt x="1722" y="1143"/>
                  </a:cubicBezTo>
                  <a:cubicBezTo>
                    <a:pt x="883" y="1143"/>
                    <a:pt x="857" y="1"/>
                    <a:pt x="857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5437750" y="1979100"/>
              <a:ext cx="42850" cy="57100"/>
            </a:xfrm>
            <a:custGeom>
              <a:rect b="b" l="l" r="r" t="t"/>
              <a:pathLst>
                <a:path extrusionOk="0" h="2284" w="1714">
                  <a:moveTo>
                    <a:pt x="857" y="0"/>
                  </a:moveTo>
                  <a:cubicBezTo>
                    <a:pt x="857" y="0"/>
                    <a:pt x="830" y="1142"/>
                    <a:pt x="0" y="1142"/>
                  </a:cubicBezTo>
                  <a:cubicBezTo>
                    <a:pt x="830" y="1142"/>
                    <a:pt x="857" y="2284"/>
                    <a:pt x="857" y="2284"/>
                  </a:cubicBezTo>
                  <a:cubicBezTo>
                    <a:pt x="857" y="2284"/>
                    <a:pt x="875" y="1142"/>
                    <a:pt x="1713" y="1142"/>
                  </a:cubicBezTo>
                  <a:cubicBezTo>
                    <a:pt x="875" y="1142"/>
                    <a:pt x="857" y="0"/>
                    <a:pt x="85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802850" y="1634975"/>
              <a:ext cx="42825" cy="56875"/>
            </a:xfrm>
            <a:custGeom>
              <a:rect b="b" l="l" r="r" t="t"/>
              <a:pathLst>
                <a:path extrusionOk="0" h="2275" w="1713">
                  <a:moveTo>
                    <a:pt x="856" y="0"/>
                  </a:moveTo>
                  <a:cubicBezTo>
                    <a:pt x="856" y="0"/>
                    <a:pt x="839" y="1133"/>
                    <a:pt x="0" y="1133"/>
                  </a:cubicBezTo>
                  <a:cubicBezTo>
                    <a:pt x="839" y="1133"/>
                    <a:pt x="856" y="2275"/>
                    <a:pt x="856" y="2275"/>
                  </a:cubicBezTo>
                  <a:cubicBezTo>
                    <a:pt x="856" y="2275"/>
                    <a:pt x="883" y="1133"/>
                    <a:pt x="1713" y="1133"/>
                  </a:cubicBezTo>
                  <a:cubicBezTo>
                    <a:pt x="883" y="1133"/>
                    <a:pt x="856" y="0"/>
                    <a:pt x="856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6375575" y="1733325"/>
              <a:ext cx="43050" cy="57100"/>
            </a:xfrm>
            <a:custGeom>
              <a:rect b="b" l="l" r="r" t="t"/>
              <a:pathLst>
                <a:path extrusionOk="0" h="2284" w="1722">
                  <a:moveTo>
                    <a:pt x="866" y="0"/>
                  </a:moveTo>
                  <a:cubicBezTo>
                    <a:pt x="866" y="0"/>
                    <a:pt x="839" y="1142"/>
                    <a:pt x="0" y="1142"/>
                  </a:cubicBezTo>
                  <a:cubicBezTo>
                    <a:pt x="839" y="1142"/>
                    <a:pt x="866" y="2284"/>
                    <a:pt x="866" y="2284"/>
                  </a:cubicBezTo>
                  <a:cubicBezTo>
                    <a:pt x="866" y="2284"/>
                    <a:pt x="883" y="1142"/>
                    <a:pt x="1722" y="1142"/>
                  </a:cubicBezTo>
                  <a:cubicBezTo>
                    <a:pt x="883" y="1142"/>
                    <a:pt x="866" y="0"/>
                    <a:pt x="866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6392075" y="2047125"/>
              <a:ext cx="21425" cy="22100"/>
            </a:xfrm>
            <a:custGeom>
              <a:rect b="b" l="l" r="r" t="t"/>
              <a:pathLst>
                <a:path extrusionOk="0" h="884" w="857">
                  <a:moveTo>
                    <a:pt x="429" y="0"/>
                  </a:moveTo>
                  <a:cubicBezTo>
                    <a:pt x="429" y="0"/>
                    <a:pt x="420" y="446"/>
                    <a:pt x="0" y="446"/>
                  </a:cubicBezTo>
                  <a:cubicBezTo>
                    <a:pt x="420" y="446"/>
                    <a:pt x="429" y="883"/>
                    <a:pt x="429" y="883"/>
                  </a:cubicBezTo>
                  <a:cubicBezTo>
                    <a:pt x="429" y="883"/>
                    <a:pt x="438" y="446"/>
                    <a:pt x="857" y="446"/>
                  </a:cubicBezTo>
                  <a:cubicBezTo>
                    <a:pt x="438" y="446"/>
                    <a:pt x="429" y="0"/>
                    <a:pt x="429" y="0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6781025" y="2596650"/>
              <a:ext cx="24125" cy="24100"/>
            </a:xfrm>
            <a:custGeom>
              <a:rect b="b" l="l" r="r" t="t"/>
              <a:pathLst>
                <a:path extrusionOk="0" h="964" w="965">
                  <a:moveTo>
                    <a:pt x="482" y="0"/>
                  </a:moveTo>
                  <a:cubicBezTo>
                    <a:pt x="215" y="0"/>
                    <a:pt x="1" y="215"/>
                    <a:pt x="1" y="482"/>
                  </a:cubicBezTo>
                  <a:cubicBezTo>
                    <a:pt x="1" y="750"/>
                    <a:pt x="215" y="964"/>
                    <a:pt x="482" y="964"/>
                  </a:cubicBezTo>
                  <a:cubicBezTo>
                    <a:pt x="750" y="964"/>
                    <a:pt x="964" y="750"/>
                    <a:pt x="964" y="482"/>
                  </a:cubicBezTo>
                  <a:cubicBezTo>
                    <a:pt x="964" y="215"/>
                    <a:pt x="750" y="0"/>
                    <a:pt x="482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6857075" y="1651250"/>
              <a:ext cx="24125" cy="24100"/>
            </a:xfrm>
            <a:custGeom>
              <a:rect b="b" l="l" r="r" t="t"/>
              <a:pathLst>
                <a:path extrusionOk="0" h="964" w="965">
                  <a:moveTo>
                    <a:pt x="483" y="0"/>
                  </a:moveTo>
                  <a:cubicBezTo>
                    <a:pt x="215" y="0"/>
                    <a:pt x="1" y="223"/>
                    <a:pt x="1" y="482"/>
                  </a:cubicBezTo>
                  <a:cubicBezTo>
                    <a:pt x="1" y="750"/>
                    <a:pt x="215" y="964"/>
                    <a:pt x="483" y="964"/>
                  </a:cubicBezTo>
                  <a:cubicBezTo>
                    <a:pt x="750" y="964"/>
                    <a:pt x="964" y="750"/>
                    <a:pt x="964" y="482"/>
                  </a:cubicBezTo>
                  <a:cubicBezTo>
                    <a:pt x="964" y="223"/>
                    <a:pt x="750" y="0"/>
                    <a:pt x="483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07300" y="252327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340" y="0"/>
                  </a:moveTo>
                  <a:cubicBezTo>
                    <a:pt x="152" y="0"/>
                    <a:pt x="1" y="152"/>
                    <a:pt x="1" y="339"/>
                  </a:cubicBezTo>
                  <a:cubicBezTo>
                    <a:pt x="1" y="527"/>
                    <a:pt x="152" y="678"/>
                    <a:pt x="340" y="678"/>
                  </a:cubicBezTo>
                  <a:cubicBezTo>
                    <a:pt x="527" y="678"/>
                    <a:pt x="679" y="527"/>
                    <a:pt x="679" y="339"/>
                  </a:cubicBezTo>
                  <a:cubicBezTo>
                    <a:pt x="679" y="152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33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6460325" y="2703250"/>
              <a:ext cx="16975" cy="17200"/>
            </a:xfrm>
            <a:custGeom>
              <a:rect b="b" l="l" r="r" t="t"/>
              <a:pathLst>
                <a:path extrusionOk="0" h="688" w="679">
                  <a:moveTo>
                    <a:pt x="339" y="1"/>
                  </a:moveTo>
                  <a:cubicBezTo>
                    <a:pt x="152" y="1"/>
                    <a:pt x="0" y="152"/>
                    <a:pt x="0" y="340"/>
                  </a:cubicBezTo>
                  <a:cubicBezTo>
                    <a:pt x="0" y="536"/>
                    <a:pt x="152" y="688"/>
                    <a:pt x="339" y="688"/>
                  </a:cubicBezTo>
                  <a:cubicBezTo>
                    <a:pt x="527" y="688"/>
                    <a:pt x="678" y="536"/>
                    <a:pt x="678" y="340"/>
                  </a:cubicBezTo>
                  <a:cubicBezTo>
                    <a:pt x="678" y="152"/>
                    <a:pt x="527" y="1"/>
                    <a:pt x="339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836300" y="269477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339" y="1"/>
                  </a:moveTo>
                  <a:cubicBezTo>
                    <a:pt x="152" y="1"/>
                    <a:pt x="0" y="152"/>
                    <a:pt x="0" y="340"/>
                  </a:cubicBezTo>
                  <a:cubicBezTo>
                    <a:pt x="0" y="527"/>
                    <a:pt x="152" y="679"/>
                    <a:pt x="339" y="679"/>
                  </a:cubicBezTo>
                  <a:cubicBezTo>
                    <a:pt x="527" y="679"/>
                    <a:pt x="678" y="527"/>
                    <a:pt x="678" y="340"/>
                  </a:cubicBezTo>
                  <a:cubicBezTo>
                    <a:pt x="678" y="152"/>
                    <a:pt x="527" y="1"/>
                    <a:pt x="339" y="1"/>
                  </a:cubicBezTo>
                  <a:close/>
                </a:path>
              </a:pathLst>
            </a:custGeom>
            <a:solidFill>
              <a:srgbClr val="66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551275" y="2065175"/>
              <a:ext cx="169075" cy="188925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844100" y="2377625"/>
              <a:ext cx="188700" cy="167300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669925" y="2190075"/>
              <a:ext cx="238200" cy="236875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710950" y="1887875"/>
              <a:ext cx="501175" cy="499375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945575" y="2037075"/>
              <a:ext cx="115325" cy="115500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5463625" y="2290650"/>
              <a:ext cx="160600" cy="160600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5461600" y="2288875"/>
              <a:ext cx="164400" cy="164400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5629325" y="2460600"/>
              <a:ext cx="160600" cy="160600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5627550" y="2458825"/>
              <a:ext cx="164150" cy="164175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593200" y="2378525"/>
              <a:ext cx="103275" cy="103300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591400" y="2376750"/>
              <a:ext cx="106875" cy="106850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353675" y="2566750"/>
              <a:ext cx="139400" cy="139650"/>
            </a:xfrm>
            <a:custGeom>
              <a:rect b="b" l="l" r="r" t="t"/>
              <a:pathLst>
                <a:path extrusionOk="0" h="5586" w="5576">
                  <a:moveTo>
                    <a:pt x="4876" y="4886"/>
                  </a:moveTo>
                  <a:cubicBezTo>
                    <a:pt x="4880" y="4890"/>
                    <a:pt x="4884" y="4894"/>
                    <a:pt x="4889" y="4899"/>
                  </a:cubicBezTo>
                  <a:cubicBezTo>
                    <a:pt x="4884" y="4894"/>
                    <a:pt x="4880" y="4890"/>
                    <a:pt x="4876" y="4886"/>
                  </a:cubicBezTo>
                  <a:close/>
                  <a:moveTo>
                    <a:pt x="4924" y="661"/>
                  </a:moveTo>
                  <a:cubicBezTo>
                    <a:pt x="4336" y="1526"/>
                    <a:pt x="3604" y="3007"/>
                    <a:pt x="4336" y="4337"/>
                  </a:cubicBezTo>
                  <a:cubicBezTo>
                    <a:pt x="3961" y="4131"/>
                    <a:pt x="3551" y="4024"/>
                    <a:pt x="3113" y="4024"/>
                  </a:cubicBezTo>
                  <a:cubicBezTo>
                    <a:pt x="2159" y="4024"/>
                    <a:pt x="1249" y="4515"/>
                    <a:pt x="651" y="4925"/>
                  </a:cubicBezTo>
                  <a:cubicBezTo>
                    <a:pt x="1240" y="4060"/>
                    <a:pt x="1980" y="2579"/>
                    <a:pt x="1249" y="1250"/>
                  </a:cubicBezTo>
                  <a:lnTo>
                    <a:pt x="1249" y="1250"/>
                  </a:lnTo>
                  <a:cubicBezTo>
                    <a:pt x="1615" y="1455"/>
                    <a:pt x="2025" y="1562"/>
                    <a:pt x="2462" y="1562"/>
                  </a:cubicBezTo>
                  <a:cubicBezTo>
                    <a:pt x="3417" y="1562"/>
                    <a:pt x="4327" y="1072"/>
                    <a:pt x="4924" y="661"/>
                  </a:cubicBezTo>
                  <a:close/>
                  <a:moveTo>
                    <a:pt x="5576" y="1"/>
                  </a:moveTo>
                  <a:lnTo>
                    <a:pt x="5576" y="1"/>
                  </a:lnTo>
                  <a:cubicBezTo>
                    <a:pt x="5575" y="2"/>
                    <a:pt x="4077" y="1455"/>
                    <a:pt x="2462" y="1455"/>
                  </a:cubicBezTo>
                  <a:cubicBezTo>
                    <a:pt x="1865" y="1455"/>
                    <a:pt x="1249" y="1250"/>
                    <a:pt x="687" y="697"/>
                  </a:cubicBezTo>
                  <a:lnTo>
                    <a:pt x="687" y="697"/>
                  </a:lnTo>
                  <a:cubicBezTo>
                    <a:pt x="2739" y="2740"/>
                    <a:pt x="0" y="5586"/>
                    <a:pt x="0" y="5586"/>
                  </a:cubicBezTo>
                  <a:cubicBezTo>
                    <a:pt x="0" y="5586"/>
                    <a:pt x="1508" y="4131"/>
                    <a:pt x="3113" y="4131"/>
                  </a:cubicBezTo>
                  <a:cubicBezTo>
                    <a:pt x="3715" y="4131"/>
                    <a:pt x="4326" y="4333"/>
                    <a:pt x="4876" y="4886"/>
                  </a:cubicBezTo>
                  <a:lnTo>
                    <a:pt x="4876" y="4886"/>
                  </a:lnTo>
                  <a:cubicBezTo>
                    <a:pt x="2858" y="2835"/>
                    <a:pt x="5575" y="2"/>
                    <a:pt x="557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490375" y="2601775"/>
              <a:ext cx="53775" cy="53775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rgbClr val="A18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5318425" y="2623400"/>
              <a:ext cx="32150" cy="32150"/>
            </a:xfrm>
            <a:custGeom>
              <a:rect b="b" l="l" r="r" t="t"/>
              <a:pathLst>
                <a:path extrusionOk="0" h="1286" w="1286">
                  <a:moveTo>
                    <a:pt x="1285" y="1"/>
                  </a:moveTo>
                  <a:cubicBezTo>
                    <a:pt x="1285" y="1"/>
                    <a:pt x="979" y="291"/>
                    <a:pt x="594" y="291"/>
                  </a:cubicBezTo>
                  <a:cubicBezTo>
                    <a:pt x="409" y="291"/>
                    <a:pt x="206" y="224"/>
                    <a:pt x="10" y="28"/>
                  </a:cubicBezTo>
                  <a:lnTo>
                    <a:pt x="10" y="28"/>
                  </a:lnTo>
                  <a:cubicBezTo>
                    <a:pt x="616" y="634"/>
                    <a:pt x="0" y="1286"/>
                    <a:pt x="0" y="1286"/>
                  </a:cubicBezTo>
                  <a:cubicBezTo>
                    <a:pt x="0" y="1286"/>
                    <a:pt x="290" y="1012"/>
                    <a:pt x="663" y="1012"/>
                  </a:cubicBezTo>
                  <a:cubicBezTo>
                    <a:pt x="849" y="1012"/>
                    <a:pt x="1056" y="1080"/>
                    <a:pt x="1258" y="1286"/>
                  </a:cubicBezTo>
                  <a:cubicBezTo>
                    <a:pt x="652" y="670"/>
                    <a:pt x="1285" y="1"/>
                    <a:pt x="1285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7"/>
          <p:cNvSpPr/>
          <p:nvPr/>
        </p:nvSpPr>
        <p:spPr>
          <a:xfrm>
            <a:off x="12358011" y="2829612"/>
            <a:ext cx="110738" cy="146125"/>
          </a:xfrm>
          <a:custGeom>
            <a:rect b="b" l="l" r="r" t="t"/>
            <a:pathLst>
              <a:path extrusionOk="0" h="1437" w="1089">
                <a:moveTo>
                  <a:pt x="545" y="1"/>
                </a:moveTo>
                <a:cubicBezTo>
                  <a:pt x="545" y="1"/>
                  <a:pt x="536" y="723"/>
                  <a:pt x="0" y="723"/>
                </a:cubicBezTo>
                <a:cubicBezTo>
                  <a:pt x="536" y="723"/>
                  <a:pt x="545" y="1437"/>
                  <a:pt x="545" y="1437"/>
                </a:cubicBezTo>
                <a:cubicBezTo>
                  <a:pt x="545" y="1437"/>
                  <a:pt x="562" y="723"/>
                  <a:pt x="1089" y="723"/>
                </a:cubicBezTo>
                <a:cubicBezTo>
                  <a:pt x="562" y="723"/>
                  <a:pt x="545" y="1"/>
                  <a:pt x="545" y="1"/>
                </a:cubicBezTo>
                <a:close/>
              </a:path>
            </a:pathLst>
          </a:cu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14798342" y="2801546"/>
            <a:ext cx="196867" cy="202358"/>
          </a:xfrm>
          <a:custGeom>
            <a:rect b="b" l="l" r="r" t="t"/>
            <a:pathLst>
              <a:path extrusionOk="0" h="1990" w="1936">
                <a:moveTo>
                  <a:pt x="963" y="0"/>
                </a:moveTo>
                <a:cubicBezTo>
                  <a:pt x="963" y="0"/>
                  <a:pt x="946" y="1008"/>
                  <a:pt x="0" y="1008"/>
                </a:cubicBezTo>
                <a:cubicBezTo>
                  <a:pt x="946" y="1008"/>
                  <a:pt x="963" y="1989"/>
                  <a:pt x="963" y="1989"/>
                </a:cubicBezTo>
                <a:cubicBezTo>
                  <a:pt x="963" y="1989"/>
                  <a:pt x="990" y="1008"/>
                  <a:pt x="1936" y="1008"/>
                </a:cubicBezTo>
                <a:cubicBezTo>
                  <a:pt x="990" y="1008"/>
                  <a:pt x="963" y="0"/>
                  <a:pt x="963" y="0"/>
                </a:cubicBezTo>
                <a:close/>
              </a:path>
            </a:pathLst>
          </a:custGeom>
          <a:solidFill>
            <a:srgbClr val="736A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17179591" y="581679"/>
            <a:ext cx="118059" cy="120703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rgbClr val="736A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9808873" y="2316185"/>
            <a:ext cx="82672" cy="84401"/>
          </a:xfrm>
          <a:custGeom>
            <a:rect b="b" l="l" r="r" t="t"/>
            <a:pathLst>
              <a:path extrusionOk="0" h="830" w="813">
                <a:moveTo>
                  <a:pt x="402" y="0"/>
                </a:moveTo>
                <a:cubicBezTo>
                  <a:pt x="402" y="0"/>
                  <a:pt x="393" y="420"/>
                  <a:pt x="0" y="420"/>
                </a:cubicBezTo>
                <a:cubicBezTo>
                  <a:pt x="393" y="420"/>
                  <a:pt x="402" y="830"/>
                  <a:pt x="402" y="830"/>
                </a:cubicBezTo>
                <a:cubicBezTo>
                  <a:pt x="402" y="830"/>
                  <a:pt x="420" y="420"/>
                  <a:pt x="812" y="420"/>
                </a:cubicBezTo>
                <a:cubicBezTo>
                  <a:pt x="420" y="420"/>
                  <a:pt x="402" y="0"/>
                  <a:pt x="402" y="0"/>
                </a:cubicBezTo>
                <a:close/>
              </a:path>
            </a:pathLst>
          </a:cu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14286643" y="959046"/>
            <a:ext cx="81757" cy="85417"/>
          </a:xfrm>
          <a:custGeom>
            <a:rect b="b" l="l" r="r" t="t"/>
            <a:pathLst>
              <a:path extrusionOk="0" h="840" w="804">
                <a:moveTo>
                  <a:pt x="402" y="0"/>
                </a:moveTo>
                <a:cubicBezTo>
                  <a:pt x="402" y="0"/>
                  <a:pt x="393" y="429"/>
                  <a:pt x="1" y="429"/>
                </a:cubicBezTo>
                <a:cubicBezTo>
                  <a:pt x="393" y="429"/>
                  <a:pt x="402" y="839"/>
                  <a:pt x="402" y="839"/>
                </a:cubicBezTo>
                <a:cubicBezTo>
                  <a:pt x="402" y="839"/>
                  <a:pt x="411" y="429"/>
                  <a:pt x="803" y="429"/>
                </a:cubicBezTo>
                <a:cubicBezTo>
                  <a:pt x="411" y="429"/>
                  <a:pt x="402" y="0"/>
                  <a:pt x="402" y="0"/>
                </a:cubicBezTo>
                <a:close/>
              </a:path>
            </a:pathLst>
          </a:cu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16114603" y="960876"/>
            <a:ext cx="79926" cy="81757"/>
          </a:xfrm>
          <a:custGeom>
            <a:rect b="b" l="l" r="r" t="t"/>
            <a:pathLst>
              <a:path extrusionOk="0" h="804" w="786">
                <a:moveTo>
                  <a:pt x="393" y="0"/>
                </a:moveTo>
                <a:cubicBezTo>
                  <a:pt x="393" y="0"/>
                  <a:pt x="384" y="411"/>
                  <a:pt x="0" y="411"/>
                </a:cubicBezTo>
                <a:cubicBezTo>
                  <a:pt x="384" y="411"/>
                  <a:pt x="393" y="803"/>
                  <a:pt x="393" y="803"/>
                </a:cubicBezTo>
                <a:cubicBezTo>
                  <a:pt x="393" y="803"/>
                  <a:pt x="402" y="411"/>
                  <a:pt x="786" y="411"/>
                </a:cubicBezTo>
                <a:cubicBezTo>
                  <a:pt x="402" y="411"/>
                  <a:pt x="393" y="0"/>
                  <a:pt x="393" y="0"/>
                </a:cubicBezTo>
                <a:close/>
              </a:path>
            </a:pathLst>
          </a:custGeom>
          <a:solidFill>
            <a:srgbClr val="736A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10217052" y="3635191"/>
            <a:ext cx="91722" cy="91722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rgbClr val="FFD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7264908" y="1759133"/>
            <a:ext cx="65385" cy="65487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9804297" y="678690"/>
            <a:ext cx="45454" cy="46369"/>
          </a:xfrm>
          <a:custGeom>
            <a:rect b="b" l="l" r="r" t="t"/>
            <a:pathLst>
              <a:path extrusionOk="0" h="456" w="447">
                <a:moveTo>
                  <a:pt x="224" y="1"/>
                </a:moveTo>
                <a:cubicBezTo>
                  <a:pt x="99" y="1"/>
                  <a:pt x="1" y="108"/>
                  <a:pt x="1" y="233"/>
                </a:cubicBezTo>
                <a:cubicBezTo>
                  <a:pt x="1" y="358"/>
                  <a:pt x="99" y="456"/>
                  <a:pt x="224" y="456"/>
                </a:cubicBezTo>
                <a:cubicBezTo>
                  <a:pt x="349" y="456"/>
                  <a:pt x="447" y="358"/>
                  <a:pt x="447" y="233"/>
                </a:cubicBezTo>
                <a:cubicBezTo>
                  <a:pt x="447" y="108"/>
                  <a:pt x="349" y="1"/>
                  <a:pt x="224" y="1"/>
                </a:cubicBezTo>
                <a:close/>
              </a:path>
            </a:pathLst>
          </a:custGeom>
          <a:solidFill>
            <a:srgbClr val="858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1555177" y="1081479"/>
            <a:ext cx="98027" cy="9812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rgbClr val="FFA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13804027" y="2092978"/>
            <a:ext cx="65385" cy="65487"/>
          </a:xfrm>
          <a:custGeom>
            <a:rect b="b" l="l" r="r" t="t"/>
            <a:pathLst>
              <a:path extrusionOk="0" h="644" w="643">
                <a:moveTo>
                  <a:pt x="322" y="1"/>
                </a:moveTo>
                <a:cubicBezTo>
                  <a:pt x="143" y="1"/>
                  <a:pt x="1" y="143"/>
                  <a:pt x="1" y="322"/>
                </a:cubicBezTo>
                <a:cubicBezTo>
                  <a:pt x="1" y="500"/>
                  <a:pt x="143" y="643"/>
                  <a:pt x="322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3"/>
                  <a:pt x="500" y="1"/>
                  <a:pt x="322" y="1"/>
                </a:cubicBezTo>
                <a:close/>
              </a:path>
            </a:pathLst>
          </a:custGeom>
          <a:solidFill>
            <a:srgbClr val="FF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4704889" y="4389010"/>
            <a:ext cx="93552" cy="92637"/>
          </a:xfrm>
          <a:custGeom>
            <a:rect b="b" l="l" r="r" t="t"/>
            <a:pathLst>
              <a:path extrusionOk="0" h="911" w="920">
                <a:moveTo>
                  <a:pt x="464" y="1"/>
                </a:moveTo>
                <a:cubicBezTo>
                  <a:pt x="205" y="1"/>
                  <a:pt x="0" y="206"/>
                  <a:pt x="0" y="456"/>
                </a:cubicBezTo>
                <a:cubicBezTo>
                  <a:pt x="0" y="706"/>
                  <a:pt x="205" y="911"/>
                  <a:pt x="464" y="911"/>
                </a:cubicBezTo>
                <a:cubicBezTo>
                  <a:pt x="714" y="911"/>
                  <a:pt x="919" y="706"/>
                  <a:pt x="919" y="456"/>
                </a:cubicBezTo>
                <a:cubicBezTo>
                  <a:pt x="919" y="206"/>
                  <a:pt x="714" y="1"/>
                  <a:pt x="464" y="1"/>
                </a:cubicBezTo>
                <a:close/>
              </a:path>
            </a:pathLst>
          </a:custGeom>
          <a:solidFill>
            <a:srgbClr val="FFD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 rot="-10237902">
            <a:off x="15213126" y="3563134"/>
            <a:ext cx="110736" cy="146123"/>
          </a:xfrm>
          <a:custGeom>
            <a:rect b="b" l="l" r="r" t="t"/>
            <a:pathLst>
              <a:path extrusionOk="0" h="1437" w="1089">
                <a:moveTo>
                  <a:pt x="545" y="1"/>
                </a:moveTo>
                <a:cubicBezTo>
                  <a:pt x="545" y="1"/>
                  <a:pt x="536" y="723"/>
                  <a:pt x="0" y="723"/>
                </a:cubicBezTo>
                <a:cubicBezTo>
                  <a:pt x="536" y="723"/>
                  <a:pt x="545" y="1437"/>
                  <a:pt x="545" y="1437"/>
                </a:cubicBezTo>
                <a:cubicBezTo>
                  <a:pt x="545" y="1437"/>
                  <a:pt x="562" y="723"/>
                  <a:pt x="1089" y="723"/>
                </a:cubicBezTo>
                <a:cubicBezTo>
                  <a:pt x="562" y="723"/>
                  <a:pt x="545" y="1"/>
                  <a:pt x="545" y="1"/>
                </a:cubicBezTo>
                <a:close/>
              </a:path>
            </a:pathLst>
          </a:cu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7"/>
          <p:cNvSpPr/>
          <p:nvPr/>
        </p:nvSpPr>
        <p:spPr>
          <a:xfrm rot="-10237902">
            <a:off x="12719798" y="3130719"/>
            <a:ext cx="196865" cy="202356"/>
          </a:xfrm>
          <a:custGeom>
            <a:rect b="b" l="l" r="r" t="t"/>
            <a:pathLst>
              <a:path extrusionOk="0" h="1990" w="1936">
                <a:moveTo>
                  <a:pt x="963" y="0"/>
                </a:moveTo>
                <a:cubicBezTo>
                  <a:pt x="963" y="0"/>
                  <a:pt x="946" y="1008"/>
                  <a:pt x="0" y="1008"/>
                </a:cubicBezTo>
                <a:cubicBezTo>
                  <a:pt x="946" y="1008"/>
                  <a:pt x="963" y="1989"/>
                  <a:pt x="963" y="1989"/>
                </a:cubicBezTo>
                <a:cubicBezTo>
                  <a:pt x="963" y="1989"/>
                  <a:pt x="990" y="1008"/>
                  <a:pt x="1936" y="1008"/>
                </a:cubicBezTo>
                <a:cubicBezTo>
                  <a:pt x="990" y="1008"/>
                  <a:pt x="963" y="0"/>
                  <a:pt x="963" y="0"/>
                </a:cubicBezTo>
                <a:close/>
              </a:path>
            </a:pathLst>
          </a:custGeom>
          <a:solidFill>
            <a:srgbClr val="736A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7"/>
          <p:cNvSpPr/>
          <p:nvPr/>
        </p:nvSpPr>
        <p:spPr>
          <a:xfrm rot="-10237902">
            <a:off x="17667543" y="4548261"/>
            <a:ext cx="82671" cy="84400"/>
          </a:xfrm>
          <a:custGeom>
            <a:rect b="b" l="l" r="r" t="t"/>
            <a:pathLst>
              <a:path extrusionOk="0" h="830" w="813">
                <a:moveTo>
                  <a:pt x="402" y="0"/>
                </a:moveTo>
                <a:cubicBezTo>
                  <a:pt x="402" y="0"/>
                  <a:pt x="393" y="420"/>
                  <a:pt x="0" y="420"/>
                </a:cubicBezTo>
                <a:cubicBezTo>
                  <a:pt x="393" y="420"/>
                  <a:pt x="402" y="830"/>
                  <a:pt x="402" y="830"/>
                </a:cubicBezTo>
                <a:cubicBezTo>
                  <a:pt x="402" y="830"/>
                  <a:pt x="420" y="420"/>
                  <a:pt x="812" y="420"/>
                </a:cubicBezTo>
                <a:cubicBezTo>
                  <a:pt x="420" y="420"/>
                  <a:pt x="402" y="0"/>
                  <a:pt x="402" y="0"/>
                </a:cubicBezTo>
                <a:close/>
              </a:path>
            </a:pathLst>
          </a:cu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7"/>
          <p:cNvSpPr/>
          <p:nvPr/>
        </p:nvSpPr>
        <p:spPr>
          <a:xfrm rot="-10237902">
            <a:off x="13029572" y="5157467"/>
            <a:ext cx="81756" cy="85416"/>
          </a:xfrm>
          <a:custGeom>
            <a:rect b="b" l="l" r="r" t="t"/>
            <a:pathLst>
              <a:path extrusionOk="0" h="840" w="804">
                <a:moveTo>
                  <a:pt x="402" y="0"/>
                </a:moveTo>
                <a:cubicBezTo>
                  <a:pt x="402" y="0"/>
                  <a:pt x="393" y="429"/>
                  <a:pt x="1" y="429"/>
                </a:cubicBezTo>
                <a:cubicBezTo>
                  <a:pt x="393" y="429"/>
                  <a:pt x="402" y="839"/>
                  <a:pt x="402" y="839"/>
                </a:cubicBezTo>
                <a:cubicBezTo>
                  <a:pt x="402" y="839"/>
                  <a:pt x="411" y="429"/>
                  <a:pt x="803" y="429"/>
                </a:cubicBezTo>
                <a:cubicBezTo>
                  <a:pt x="411" y="429"/>
                  <a:pt x="402" y="0"/>
                  <a:pt x="402" y="0"/>
                </a:cubicBezTo>
                <a:close/>
              </a:path>
            </a:pathLst>
          </a:cu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 rot="-10237902">
            <a:off x="11227811" y="4861889"/>
            <a:ext cx="79925" cy="81756"/>
          </a:xfrm>
          <a:custGeom>
            <a:rect b="b" l="l" r="r" t="t"/>
            <a:pathLst>
              <a:path extrusionOk="0" h="804" w="786">
                <a:moveTo>
                  <a:pt x="393" y="0"/>
                </a:moveTo>
                <a:cubicBezTo>
                  <a:pt x="393" y="0"/>
                  <a:pt x="384" y="411"/>
                  <a:pt x="0" y="411"/>
                </a:cubicBezTo>
                <a:cubicBezTo>
                  <a:pt x="384" y="411"/>
                  <a:pt x="393" y="803"/>
                  <a:pt x="393" y="803"/>
                </a:cubicBezTo>
                <a:cubicBezTo>
                  <a:pt x="393" y="803"/>
                  <a:pt x="402" y="411"/>
                  <a:pt x="786" y="411"/>
                </a:cubicBezTo>
                <a:cubicBezTo>
                  <a:pt x="402" y="411"/>
                  <a:pt x="393" y="0"/>
                  <a:pt x="393" y="0"/>
                </a:cubicBezTo>
                <a:close/>
              </a:path>
            </a:pathLst>
          </a:custGeom>
          <a:solidFill>
            <a:srgbClr val="736A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 rot="-10237902">
            <a:off x="10235909" y="3904376"/>
            <a:ext cx="65384" cy="65486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 rot="-10237902">
            <a:off x="15729409" y="5467347"/>
            <a:ext cx="98026" cy="98127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rgbClr val="FFA9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 rot="-10237902">
            <a:off x="13857373" y="4290750"/>
            <a:ext cx="65384" cy="65486"/>
          </a:xfrm>
          <a:custGeom>
            <a:rect b="b" l="l" r="r" t="t"/>
            <a:pathLst>
              <a:path extrusionOk="0" h="644" w="643">
                <a:moveTo>
                  <a:pt x="322" y="1"/>
                </a:moveTo>
                <a:cubicBezTo>
                  <a:pt x="143" y="1"/>
                  <a:pt x="1" y="143"/>
                  <a:pt x="1" y="322"/>
                </a:cubicBezTo>
                <a:cubicBezTo>
                  <a:pt x="1" y="500"/>
                  <a:pt x="143" y="643"/>
                  <a:pt x="322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3"/>
                  <a:pt x="500" y="1"/>
                  <a:pt x="322" y="1"/>
                </a:cubicBezTo>
                <a:close/>
              </a:path>
            </a:pathLst>
          </a:custGeom>
          <a:solidFill>
            <a:srgbClr val="FF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2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03" name="Google Shape;503;p2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7"/>
          <p:cNvSpPr/>
          <p:nvPr/>
        </p:nvSpPr>
        <p:spPr>
          <a:xfrm flipH="1" rot="10800000">
            <a:off x="1245000" y="7328504"/>
            <a:ext cx="2608803" cy="81771"/>
          </a:xfrm>
          <a:custGeom>
            <a:rect b="b" l="l" r="r" t="t"/>
            <a:pathLst>
              <a:path extrusionOk="0" h="3480" w="83116">
                <a:moveTo>
                  <a:pt x="82830" y="0"/>
                </a:moveTo>
                <a:cubicBezTo>
                  <a:pt x="82830" y="0"/>
                  <a:pt x="82830" y="0"/>
                  <a:pt x="82830" y="0"/>
                </a:cubicBezTo>
                <a:lnTo>
                  <a:pt x="82830" y="0"/>
                </a:lnTo>
                <a:cubicBezTo>
                  <a:pt x="77281" y="36"/>
                  <a:pt x="71741" y="72"/>
                  <a:pt x="66192" y="116"/>
                </a:cubicBezTo>
                <a:cubicBezTo>
                  <a:pt x="60643" y="152"/>
                  <a:pt x="55094" y="188"/>
                  <a:pt x="49554" y="232"/>
                </a:cubicBezTo>
                <a:cubicBezTo>
                  <a:pt x="44005" y="268"/>
                  <a:pt x="38457" y="304"/>
                  <a:pt x="32917" y="348"/>
                </a:cubicBezTo>
                <a:cubicBezTo>
                  <a:pt x="27341" y="384"/>
                  <a:pt x="21765" y="420"/>
                  <a:pt x="16190" y="464"/>
                </a:cubicBezTo>
                <a:cubicBezTo>
                  <a:pt x="13415" y="482"/>
                  <a:pt x="10641" y="500"/>
                  <a:pt x="7875" y="518"/>
                </a:cubicBezTo>
                <a:cubicBezTo>
                  <a:pt x="6501" y="527"/>
                  <a:pt x="5128" y="536"/>
                  <a:pt x="3754" y="544"/>
                </a:cubicBezTo>
                <a:cubicBezTo>
                  <a:pt x="2817" y="553"/>
                  <a:pt x="1791" y="571"/>
                  <a:pt x="935" y="991"/>
                </a:cubicBezTo>
                <a:cubicBezTo>
                  <a:pt x="587" y="1169"/>
                  <a:pt x="301" y="1410"/>
                  <a:pt x="105" y="1749"/>
                </a:cubicBezTo>
                <a:cubicBezTo>
                  <a:pt x="0" y="1921"/>
                  <a:pt x="155" y="2081"/>
                  <a:pt x="308" y="2081"/>
                </a:cubicBezTo>
                <a:cubicBezTo>
                  <a:pt x="376" y="2081"/>
                  <a:pt x="444" y="2049"/>
                  <a:pt x="489" y="1972"/>
                </a:cubicBezTo>
                <a:cubicBezTo>
                  <a:pt x="988" y="1115"/>
                  <a:pt x="2237" y="1035"/>
                  <a:pt x="3120" y="999"/>
                </a:cubicBezTo>
                <a:cubicBezTo>
                  <a:pt x="3772" y="977"/>
                  <a:pt x="4427" y="973"/>
                  <a:pt x="5083" y="973"/>
                </a:cubicBezTo>
                <a:cubicBezTo>
                  <a:pt x="5520" y="973"/>
                  <a:pt x="5957" y="975"/>
                  <a:pt x="6393" y="975"/>
                </a:cubicBezTo>
                <a:cubicBezTo>
                  <a:pt x="6611" y="975"/>
                  <a:pt x="6828" y="974"/>
                  <a:pt x="7046" y="973"/>
                </a:cubicBezTo>
                <a:lnTo>
                  <a:pt x="15289" y="910"/>
                </a:lnTo>
                <a:cubicBezTo>
                  <a:pt x="20722" y="875"/>
                  <a:pt x="26154" y="839"/>
                  <a:pt x="31596" y="803"/>
                </a:cubicBezTo>
                <a:cubicBezTo>
                  <a:pt x="42525" y="723"/>
                  <a:pt x="53453" y="652"/>
                  <a:pt x="64381" y="571"/>
                </a:cubicBezTo>
                <a:cubicBezTo>
                  <a:pt x="65999" y="560"/>
                  <a:pt x="67617" y="548"/>
                  <a:pt x="69236" y="538"/>
                </a:cubicBezTo>
                <a:lnTo>
                  <a:pt x="69236" y="538"/>
                </a:lnTo>
                <a:cubicBezTo>
                  <a:pt x="63763" y="755"/>
                  <a:pt x="58290" y="972"/>
                  <a:pt x="52819" y="1187"/>
                </a:cubicBezTo>
                <a:cubicBezTo>
                  <a:pt x="42872" y="1579"/>
                  <a:pt x="32926" y="1972"/>
                  <a:pt x="22970" y="2364"/>
                </a:cubicBezTo>
                <a:cubicBezTo>
                  <a:pt x="17367" y="2587"/>
                  <a:pt x="11756" y="2810"/>
                  <a:pt x="6153" y="3033"/>
                </a:cubicBezTo>
                <a:cubicBezTo>
                  <a:pt x="5868" y="3042"/>
                  <a:pt x="5868" y="3479"/>
                  <a:pt x="6153" y="3479"/>
                </a:cubicBezTo>
                <a:lnTo>
                  <a:pt x="31070" y="3301"/>
                </a:lnTo>
                <a:lnTo>
                  <a:pt x="55817" y="3114"/>
                </a:lnTo>
                <a:cubicBezTo>
                  <a:pt x="60492" y="3087"/>
                  <a:pt x="65166" y="3051"/>
                  <a:pt x="69841" y="3016"/>
                </a:cubicBezTo>
                <a:cubicBezTo>
                  <a:pt x="70135" y="3016"/>
                  <a:pt x="70135" y="2570"/>
                  <a:pt x="69841" y="2570"/>
                </a:cubicBezTo>
                <a:cubicBezTo>
                  <a:pt x="61535" y="2632"/>
                  <a:pt x="53230" y="2686"/>
                  <a:pt x="44924" y="2748"/>
                </a:cubicBezTo>
                <a:cubicBezTo>
                  <a:pt x="36681" y="2810"/>
                  <a:pt x="28429" y="2873"/>
                  <a:pt x="20177" y="2935"/>
                </a:cubicBezTo>
                <a:cubicBezTo>
                  <a:pt x="20078" y="2936"/>
                  <a:pt x="19978" y="2936"/>
                  <a:pt x="19879" y="2937"/>
                </a:cubicBezTo>
                <a:lnTo>
                  <a:pt x="19879" y="2937"/>
                </a:lnTo>
                <a:cubicBezTo>
                  <a:pt x="25308" y="2722"/>
                  <a:pt x="30737" y="2506"/>
                  <a:pt x="36164" y="2293"/>
                </a:cubicBezTo>
                <a:cubicBezTo>
                  <a:pt x="46111" y="1900"/>
                  <a:pt x="56058" y="1508"/>
                  <a:pt x="66014" y="1107"/>
                </a:cubicBezTo>
                <a:cubicBezTo>
                  <a:pt x="71616" y="892"/>
                  <a:pt x="77227" y="669"/>
                  <a:pt x="82830" y="446"/>
                </a:cubicBezTo>
                <a:cubicBezTo>
                  <a:pt x="83115" y="437"/>
                  <a:pt x="83115" y="0"/>
                  <a:pt x="828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type="title"/>
          </p:nvPr>
        </p:nvSpPr>
        <p:spPr>
          <a:xfrm>
            <a:off x="1828850" y="1354200"/>
            <a:ext cx="6871500" cy="10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Paso 1: Elegir temática</a:t>
            </a:r>
            <a:endParaRPr sz="4300"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1828850" y="2578950"/>
            <a:ext cx="7786500" cy="4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Deberás elegir </a:t>
            </a: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qué clase de booking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 realizarás entre las siguientes opciones: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Herramientas de construcción.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Equipo médico.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Vajilla para eventos.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Juegos de feria.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Experiencias y tours.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Catering.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Instrumentos musicales.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Equipo deportivo.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Ropa de diseño.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Equipos de fotografía.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/>
          <p:nvPr>
            <p:ph type="title"/>
          </p:nvPr>
        </p:nvSpPr>
        <p:spPr>
          <a:xfrm>
            <a:off x="1828850" y="1354200"/>
            <a:ext cx="6871500" cy="10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Paso 2: Elegir alcance</a:t>
            </a:r>
            <a:endParaRPr sz="4300"/>
          </a:p>
        </p:txBody>
      </p:sp>
      <p:sp>
        <p:nvSpPr>
          <p:cNvPr id="517" name="Google Shape;517;p29"/>
          <p:cNvSpPr txBox="1"/>
          <p:nvPr>
            <p:ph idx="1" type="body"/>
          </p:nvPr>
        </p:nvSpPr>
        <p:spPr>
          <a:xfrm>
            <a:off x="1828850" y="2578950"/>
            <a:ext cx="77865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Una aplicación completa puede resultar demasiado grande para desarrollar de manera individual por eso te invitamos a que elijas uno de los siguientes alcances a desarrollar para aprobar la materia:</a:t>
            </a:r>
            <a:endParaRPr sz="2400" strike="sngStrike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Registro de producto + Buscador.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Realización de reserva + Confirmación por e-mail.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>
            <p:ph type="title"/>
          </p:nvPr>
        </p:nvSpPr>
        <p:spPr>
          <a:xfrm>
            <a:off x="1828850" y="1354200"/>
            <a:ext cx="6871500" cy="10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Paso 3: ¡Manos a la obra!</a:t>
            </a:r>
            <a:endParaRPr sz="4300"/>
          </a:p>
        </p:txBody>
      </p:sp>
      <p:sp>
        <p:nvSpPr>
          <p:cNvPr id="523" name="Google Shape;523;p30"/>
          <p:cNvSpPr txBox="1"/>
          <p:nvPr>
            <p:ph idx="1" type="body"/>
          </p:nvPr>
        </p:nvSpPr>
        <p:spPr>
          <a:xfrm>
            <a:off x="1377275" y="2578950"/>
            <a:ext cx="8501100" cy="4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Sabiendo la temática y el alcance deberás desarrollar tu MVP. 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i="1" lang="fr" sz="2400">
                <a:latin typeface="Archivo"/>
                <a:ea typeface="Archivo"/>
                <a:cs typeface="Archivo"/>
                <a:sym typeface="Archivo"/>
              </a:rPr>
              <a:t>Tecnología: 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Cualquiera que hayas visto durante la cursada y te sientas cómodo.</a:t>
            </a:r>
            <a:br>
              <a:rPr lang="fr" sz="2400">
                <a:latin typeface="Archivo"/>
                <a:ea typeface="Archivo"/>
                <a:cs typeface="Archivo"/>
                <a:sym typeface="Archivo"/>
              </a:rPr>
            </a:b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i="1" lang="fr" sz="2400">
                <a:latin typeface="Archivo"/>
                <a:ea typeface="Archivo"/>
                <a:cs typeface="Archivo"/>
                <a:sym typeface="Archivo"/>
              </a:rPr>
              <a:t>Repositorio: 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Debes crear uno en </a:t>
            </a: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GitHub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 para poder presentarlo en el siguiente </a:t>
            </a:r>
            <a:r>
              <a:rPr b="1" lang="fr" sz="24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formulario</a:t>
            </a:r>
            <a:r>
              <a:rPr lang="fr" sz="24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 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al finalizar el proyecto. Debe contar con:</a:t>
            </a:r>
            <a:br>
              <a:rPr lang="fr" sz="2400">
                <a:latin typeface="Archivo"/>
                <a:ea typeface="Archivo"/>
                <a:cs typeface="Archivo"/>
                <a:sym typeface="Archivo"/>
              </a:rPr>
            </a:b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Código fuente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de la aplicación.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Documentación: 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Una breve explicación de la experiencia del desarrollo y pruebas realizadas.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</a:pP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Video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: Deberás grabarte realizando una demo de tu producto para que los profesores puedan evaluarte.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534191"/>
      </a:accent1>
      <a:accent2>
        <a:srgbClr val="6E57C1"/>
      </a:accent2>
      <a:accent3>
        <a:srgbClr val="8A6DF1"/>
      </a:accent3>
      <a:accent4>
        <a:srgbClr val="A18AF4"/>
      </a:accent4>
      <a:accent5>
        <a:srgbClr val="B9A7F7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