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D8293-3DA8-2941-9173-83076B9F73E9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FD9E4-242E-5749-AA05-1A37D9C0C44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53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FD9E4-242E-5749-AA05-1A37D9C0C44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763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39608-B67F-4EBC-3FB1-F78B50860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87E69-1812-1363-E1DC-889C140C0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BC7BBC-E104-1932-44B0-941A6E80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740477-AE2E-01CC-74EA-E1CFA49B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E529BA-2C87-FA15-E703-04C4609E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09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F69FE-2EEC-42E3-E528-22436648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610BF7D-FF02-E625-0A1C-A5D286842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2AADBA-1BC8-C0FB-957E-A18F70B9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15900A-D56D-9E32-77B6-971DA07B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815CA0E-3301-5360-30B0-D890DAED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4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986905-B6C7-97DB-96EA-8040DB099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9A66293-89F3-59EF-5A5F-7CF40902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DE456A-C4BC-9A18-6FB5-CDDB56E0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0F142D-489D-4987-5719-1D877D83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D7F1A3-8A39-5B72-10DA-B518827A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583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FAC4-96F6-DF02-2FE9-9B23C7B1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668993-92FB-0DE4-728B-CB374163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91D7A6-7AC2-D05F-4E3B-2B03B9B9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17DE55-AB76-1580-D7CE-F1224D2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0E39DC-B293-DC2F-2F2F-182CE96E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21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F548E-578A-8C3C-F724-747162C2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70BAABF-088F-B141-BA18-E296B2B8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9E4651-4E8C-63B3-FC39-6010B05F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A165BE-F2BA-03FD-077F-C68B021F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F065E8-8956-4572-7B13-996A02DC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6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4B51-1617-1642-1DFF-93F35FB1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ECC72E-EE44-DBFD-4104-A07646E45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9181F5-7C80-2E80-BE69-5095E173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1A3C06E-A860-7A92-4FF1-941D3372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AD121-E67D-83D4-47E6-39C10EC4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A99AAB-41FE-7619-76D6-19D9CF3D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818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6D6CD-7CA1-AB5F-DB7F-D3DC71CD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A85FA9-1FC6-D680-879E-FA96A888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077B333-1D54-6374-6C1B-F118C188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9808F2-FE9B-5DDE-8800-E169CF7A4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21E62AB-B00F-5C18-0A00-218DD7BD4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CD2276C-989F-90BC-F3AE-DE9E5FDE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F10BA29-35A3-67C5-E809-F8AC2C7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EBBB741-3E31-1074-F43E-C87D2517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73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A238E-5A44-C6D0-B56B-846D8866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21CBAA2-8C2D-BF14-9B26-91D70C01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B80EBD6-14AC-902C-DA7E-A4FF187F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3D414A7-FDC6-DF4F-73BF-55080878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339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E6B9E63-2450-C8EB-19D2-F202CC1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B631BEA-8C3C-31B0-02D0-1A4E9586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44D0ED7-3D67-A700-3BD8-F9F379FE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08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08591-B876-7182-8A59-E129117B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9EDDDA-175D-B7BE-5F53-B65E3B14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0639619-0559-A886-DA05-0799A215C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E7F73B-C630-1DD1-619E-5026B33B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14466BB-0E8D-06BE-C80C-C933B276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2E15FF9-14E7-C465-92E2-F761F863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170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1AA20-ED0A-39C1-A1AD-BFA77148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F3AE07C-3FB6-6322-5E13-4E9DAFCD7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CF1AEC-AAEC-FB6D-29D9-9E8B7687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7E1180-1605-C544-0CCA-78CA1D5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09FBA55-9910-65E6-32D5-1376671D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F06C24-182A-3EEE-D5E3-B9CC89F4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6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E37FB1B-3E6A-BB10-6B52-7AEB075D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54DAA6-F8A4-2223-532F-885F2DDE6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73AC21-8CBB-2FDD-F792-D355084C5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819F2-71AA-104A-B188-773A4CDB8B1F}" type="datetimeFigureOut">
              <a:rPr lang="pt-PT" smtClean="0"/>
              <a:t>25/12/24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810517-B69D-D206-0F4F-F302805BB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9E47AB-8DFB-F928-84B7-AA3E103F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FAF29C-02AB-124E-ADBE-196B29EDC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67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6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F6EA62-00A8-E285-3903-789B79539EF7}"/>
              </a:ext>
            </a:extLst>
          </p:cNvPr>
          <p:cNvSpPr txBox="1"/>
          <p:nvPr/>
        </p:nvSpPr>
        <p:spPr>
          <a:xfrm>
            <a:off x="2159826" y="3369856"/>
            <a:ext cx="78723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6400" dirty="0">
                <a:solidFill>
                  <a:schemeClr val="bg1"/>
                </a:solidFill>
              </a:rPr>
              <a:t>Mediador de Seguros</a:t>
            </a:r>
          </a:p>
        </p:txBody>
      </p:sp>
      <p:pic>
        <p:nvPicPr>
          <p:cNvPr id="6" name="Imagem 5" descr="Uma imagem com símbolo, emblema, logótipo, círculo&#10;&#10;Descrição gerada automaticamente">
            <a:extLst>
              <a:ext uri="{FF2B5EF4-FFF2-40B4-BE49-F238E27FC236}">
                <a16:creationId xmlns:a16="http://schemas.microsoft.com/office/drawing/2014/main" id="{3F6B0916-F892-95DA-E44B-BDDD0688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70" y="1607521"/>
            <a:ext cx="1953261" cy="19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1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Ecrã Panorâmico</PresentationFormat>
  <Paragraphs>2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Magalhães</dc:creator>
  <cp:lastModifiedBy>Miguel Magalhães</cp:lastModifiedBy>
  <cp:revision>1</cp:revision>
  <dcterms:created xsi:type="dcterms:W3CDTF">2024-12-25T17:44:11Z</dcterms:created>
  <dcterms:modified xsi:type="dcterms:W3CDTF">2024-12-25T17:55:29Z</dcterms:modified>
</cp:coreProperties>
</file>