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Magalhães" userId="d1f86161-6429-43a9-a384-75991155c9ab" providerId="ADAL" clId="{B4EF1184-64BD-46A1-BE62-1223F1E2E778}"/>
    <pc:docChg chg="modSld">
      <pc:chgData name="Miguel Magalhães" userId="d1f86161-6429-43a9-a384-75991155c9ab" providerId="ADAL" clId="{B4EF1184-64BD-46A1-BE62-1223F1E2E778}" dt="2023-11-14T22:01:34.043" v="45" actId="14100"/>
      <pc:docMkLst>
        <pc:docMk/>
      </pc:docMkLst>
      <pc:sldChg chg="addSp modSp mod">
        <pc:chgData name="Miguel Magalhães" userId="d1f86161-6429-43a9-a384-75991155c9ab" providerId="ADAL" clId="{B4EF1184-64BD-46A1-BE62-1223F1E2E778}" dt="2023-11-14T22:01:34.043" v="45" actId="14100"/>
        <pc:sldMkLst>
          <pc:docMk/>
          <pc:sldMk cId="3408165348" sldId="257"/>
        </pc:sldMkLst>
        <pc:spChg chg="mod">
          <ac:chgData name="Miguel Magalhães" userId="d1f86161-6429-43a9-a384-75991155c9ab" providerId="ADAL" clId="{B4EF1184-64BD-46A1-BE62-1223F1E2E778}" dt="2023-11-14T22:01:26.451" v="42" actId="2711"/>
          <ac:spMkLst>
            <pc:docMk/>
            <pc:sldMk cId="3408165348" sldId="257"/>
            <ac:spMk id="6" creationId="{C58EC4CB-A592-5AB4-779A-1400B426E8BC}"/>
          </ac:spMkLst>
        </pc:spChg>
        <pc:picChg chg="add mod">
          <ac:chgData name="Miguel Magalhães" userId="d1f86161-6429-43a9-a384-75991155c9ab" providerId="ADAL" clId="{B4EF1184-64BD-46A1-BE62-1223F1E2E778}" dt="2023-11-14T22:01:34.043" v="45" actId="14100"/>
          <ac:picMkLst>
            <pc:docMk/>
            <pc:sldMk cId="3408165348" sldId="257"/>
            <ac:picMk id="5" creationId="{038B47EA-1A3B-3E18-588B-CC909FB13B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B75ED-82EB-3402-DDA9-48716EA0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C0A590-3BD6-2E2B-C945-E5AF9BAB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84E366-3CAA-4BCF-EDEF-4494C58D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B2FEDC-ED47-A5B3-07D9-4FB7E6B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C6B1554-6A5A-17B6-2422-4F7E9AA7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8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C33DB-C249-AD22-B5CC-A5EFEF10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1768426-653D-66F3-FDE3-F96B893E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322AE6-3647-3618-50A8-BC8129F1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0A56F2-5F5D-69FF-0E98-1B8E5857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FBC0A7-C469-E0F0-FB10-4C251DCD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35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A972B3-9B7A-DE03-D63B-400602267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5C58E04-CB42-C90A-4988-CD55DB7A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595ABE-73D1-40CF-4243-3E8570D2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67D7CE-5E96-42F4-BCD7-339DA79B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EF60EA-4E1A-6A21-76D2-917CFF75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00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3BBD0-0438-374E-D88C-A76B7292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30A103-4F82-54EC-1BC4-937666FD7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EC95C8-A7C2-8796-56B3-A536DC3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5FCD29-FCDD-DAB2-5F5A-3B66317A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3FC583-0259-CD25-3E8C-D7F78A27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401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28AA3-9596-D318-236B-F6E5F7A4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328804-DC8E-09B5-1F41-136635F8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9F3036-09F7-C62A-0DC7-18371D22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4B6FE0-FEC4-0BD1-D2AE-8C6F95CB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A1F658-8CBD-36E6-17B2-3C6AB72E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151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D98BB-86C1-6159-4537-6D65AFA1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0B28A1-52B4-ADFF-CE75-A580B3A51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731C76-9B8B-FD44-5CBD-8BAA8D78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D8EF5C8-3132-9B89-57A4-B64504B7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AF2F45-7B7A-05D9-59D9-FDE06886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57F88F-8853-B4F9-AE04-04B4902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79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774E-4C6F-7DF1-EEB9-8F6E6844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E17FF5-22DA-DC5C-D8E6-409D14DB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D268DD-F765-E9A2-C460-F93F68AC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C17BE76-644B-2C7F-B99C-95D9231B2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83FB310-1E9B-A1C2-A480-2F1116991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4B510E0-D226-0AD1-9CDB-D63A2400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AE58688-06B9-A789-C6F5-66B249A1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2796EB2-5365-ED16-B8EE-72827FB4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57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7381B-4481-A7D9-27DC-1B42EF2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D293062-4D26-6065-938E-02226CB7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39163BB-4FA8-B98C-5CBA-8B81AE51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EE9035D-8320-6A4B-D1DC-E6AC1371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371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407FDCE-ABB5-6E46-C821-267F2830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6E2B28B-C6A2-52D8-DD21-EAE89189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E3FB36-96E4-5461-E824-C0DF64FA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066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16125-6146-2887-56D5-DC039436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CD19C7-2D17-5F25-3BA3-D3222A828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55EA0D7-722E-7E60-7FBF-1AB8D4DEE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31FEB01-E526-6F8B-6C74-03D9D787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52CC81A-1D5B-ADAD-F844-512BF434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A5C219-15A9-DC25-4F3B-B60DDFEE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55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FE116-8205-1160-99A7-52E34132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9470E24-60B7-144C-E909-33B1346D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397A26A-A2B5-9915-AF35-61515543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F3EA4E-1C38-3176-1F29-D6D207B6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54B44D-7F22-44A2-94A4-5DC8A0B9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33DFF74-D9C8-CAE8-12B7-43612603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897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9738C8-7D48-DC53-B2BA-986520EB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90BBE68-17D0-A311-C9A7-C9DA6F28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6B134B-7AE7-F82F-2852-6D9D099C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FB35-C018-4711-B3B2-45BAE8D87900}" type="datetimeFigureOut">
              <a:rPr lang="pt-PT" smtClean="0"/>
              <a:t>14/11/2023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C8A195-F2B9-2FDD-BEE1-E3E422AB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2A56AC-4114-8DD9-73FF-D9983BF3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08B4-1C5F-404A-827A-88A53EE6B9C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64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ar livre, árvore, planta, relva&#10;&#10;Descrição gerada automaticamente">
            <a:extLst>
              <a:ext uri="{FF2B5EF4-FFF2-40B4-BE49-F238E27FC236}">
                <a16:creationId xmlns:a16="http://schemas.microsoft.com/office/drawing/2014/main" id="{44BCEBD0-92FB-47BE-7651-5340B79D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0"/>
            <a:ext cx="1203158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55A962-F891-BCD2-C452-00E7CEB7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48622" y="2000092"/>
            <a:ext cx="762106" cy="2267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BD7801-090D-8BB0-024B-210C24328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8" b="-1"/>
          <a:stretch/>
        </p:blipFill>
        <p:spPr>
          <a:xfrm rot="16200000">
            <a:off x="2852607" y="2033509"/>
            <a:ext cx="762106" cy="22004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58FE0C6-3D65-E13F-ECCA-1D7BAD65E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067" y="2738382"/>
            <a:ext cx="1724266" cy="79068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B07F65B-001C-15E5-F268-6C05E7F13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657"/>
          <a:stretch/>
        </p:blipFill>
        <p:spPr>
          <a:xfrm>
            <a:off x="11502386" y="2738382"/>
            <a:ext cx="609404" cy="79068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37DBFC9-77DB-B12D-FEB9-574D78B738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91"/>
          <a:stretch/>
        </p:blipFill>
        <p:spPr>
          <a:xfrm>
            <a:off x="80210" y="2747907"/>
            <a:ext cx="2071879" cy="77163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E24CA6C-2A9B-2B75-958A-C05B55135C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054"/>
          <a:stretch/>
        </p:blipFill>
        <p:spPr>
          <a:xfrm rot="5400000">
            <a:off x="4981470" y="5462430"/>
            <a:ext cx="201950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desenho, arte&#10;&#10;Descrição gerada automaticamente">
            <a:extLst>
              <a:ext uri="{FF2B5EF4-FFF2-40B4-BE49-F238E27FC236}">
                <a16:creationId xmlns:a16="http://schemas.microsoft.com/office/drawing/2014/main" id="{6302C47D-1311-D84E-9401-B1CD7DEF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476500"/>
            <a:ext cx="2381250" cy="1905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1F0C89-9A66-EF22-FD01-B0933D45C446}"/>
              </a:ext>
            </a:extLst>
          </p:cNvPr>
          <p:cNvSpPr txBox="1"/>
          <p:nvPr/>
        </p:nvSpPr>
        <p:spPr>
          <a:xfrm>
            <a:off x="4937605" y="2598420"/>
            <a:ext cx="115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Edwardian Script ITC" panose="030303020407070D0804" pitchFamily="66" charset="0"/>
              </a:rPr>
              <a:t>Ladies and Gentlemen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8EC4CB-A592-5AB4-779A-1400B426E8BC}"/>
              </a:ext>
            </a:extLst>
          </p:cNvPr>
          <p:cNvSpPr txBox="1"/>
          <p:nvPr/>
        </p:nvSpPr>
        <p:spPr>
          <a:xfrm>
            <a:off x="4905375" y="3489960"/>
            <a:ext cx="115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  <a:latin typeface="Book Antiqua" panose="02040602050305030304" pitchFamily="18" charset="0"/>
              </a:rPr>
              <a:t>Estou fudido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8B47EA-1A3B-3E18-588B-CC909FB13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2476500"/>
            <a:ext cx="2176553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65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Ecrã Panorâmico</PresentationFormat>
  <Paragraphs>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Edwardian Script ITC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Magalhães</dc:creator>
  <cp:lastModifiedBy>Miguel Magalhães</cp:lastModifiedBy>
  <cp:revision>1</cp:revision>
  <dcterms:created xsi:type="dcterms:W3CDTF">2023-11-14T21:33:21Z</dcterms:created>
  <dcterms:modified xsi:type="dcterms:W3CDTF">2023-11-14T22:01:40Z</dcterms:modified>
</cp:coreProperties>
</file>