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05" r:id="rId4"/>
    <p:sldId id="306" r:id="rId5"/>
    <p:sldId id="307" r:id="rId6"/>
    <p:sldId id="308" r:id="rId7"/>
    <p:sldId id="309" r:id="rId8"/>
    <p:sldId id="258" r:id="rId9"/>
    <p:sldId id="304" r:id="rId10"/>
    <p:sldId id="310" r:id="rId11"/>
    <p:sldId id="311" r:id="rId12"/>
    <p:sldId id="266" r:id="rId13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5"/>
      <p:bold r:id="rId16"/>
      <p:italic r:id="rId17"/>
      <p:boldItalic r:id="rId18"/>
    </p:embeddedFont>
    <p:embeddedFont>
      <p:font typeface="Barlow Semi Condensed Medium" panose="020F0502020204030204" pitchFamily="34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5D03B-FF9D-BC43-8DBC-10B7BDF8EBC3}" v="24" dt="2022-10-27T11:37:26.258"/>
  </p1510:revLst>
</p1510:revInfo>
</file>

<file path=ppt/tableStyles.xml><?xml version="1.0" encoding="utf-8"?>
<a:tblStyleLst xmlns:a="http://schemas.openxmlformats.org/drawingml/2006/main" def="{7D46DED3-C637-46B8-887E-00903C333590}">
  <a:tblStyle styleId="{7D46DED3-C637-46B8-887E-00903C333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agalhães" userId="d1f86161-6429-43a9-a384-75991155c9ab" providerId="ADAL" clId="{C015D03B-FF9D-BC43-8DBC-10B7BDF8EBC3}"/>
    <pc:docChg chg="undo custSel addSld delSld modSld sldOrd delMainMaster">
      <pc:chgData name="Miguel Magalhães" userId="d1f86161-6429-43a9-a384-75991155c9ab" providerId="ADAL" clId="{C015D03B-FF9D-BC43-8DBC-10B7BDF8EBC3}" dt="2022-10-27T11:45:08.242" v="4593" actId="20577"/>
      <pc:docMkLst>
        <pc:docMk/>
      </pc:docMkLst>
      <pc:sldChg chg="modSp mod">
        <pc:chgData name="Miguel Magalhães" userId="d1f86161-6429-43a9-a384-75991155c9ab" providerId="ADAL" clId="{C015D03B-FF9D-BC43-8DBC-10B7BDF8EBC3}" dt="2022-10-27T10:59:23.065" v="2457" actId="20577"/>
        <pc:sldMkLst>
          <pc:docMk/>
          <pc:sldMk cId="0" sldId="256"/>
        </pc:sldMkLst>
        <pc:spChg chg="mod">
          <ac:chgData name="Miguel Magalhães" userId="d1f86161-6429-43a9-a384-75991155c9ab" providerId="ADAL" clId="{C015D03B-FF9D-BC43-8DBC-10B7BDF8EBC3}" dt="2022-10-27T10:12:39.227" v="24" actId="790"/>
          <ac:spMkLst>
            <pc:docMk/>
            <pc:sldMk cId="0" sldId="256"/>
            <ac:spMk id="1884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59:23.065" v="2457" actId="20577"/>
          <ac:spMkLst>
            <pc:docMk/>
            <pc:sldMk cId="0" sldId="256"/>
            <ac:spMk id="1885" creationId="{00000000-0000-0000-0000-000000000000}"/>
          </ac:spMkLst>
        </pc:spChg>
      </pc:sldChg>
      <pc:sldChg chg="addSp delSp modSp del mod">
        <pc:chgData name="Miguel Magalhães" userId="d1f86161-6429-43a9-a384-75991155c9ab" providerId="ADAL" clId="{C015D03B-FF9D-BC43-8DBC-10B7BDF8EBC3}" dt="2022-10-27T11:40:30.627" v="4356" actId="2696"/>
        <pc:sldMkLst>
          <pc:docMk/>
          <pc:sldMk cId="0" sldId="257"/>
        </pc:sldMkLst>
        <pc:spChg chg="add del mod">
          <ac:chgData name="Miguel Magalhães" userId="d1f86161-6429-43a9-a384-75991155c9ab" providerId="ADAL" clId="{C015D03B-FF9D-BC43-8DBC-10B7BDF8EBC3}" dt="2022-10-27T11:37:08.407" v="4219" actId="767"/>
          <ac:spMkLst>
            <pc:docMk/>
            <pc:sldMk cId="0" sldId="257"/>
            <ac:spMk id="2" creationId="{B729DCDD-9CD3-4EC2-8FA0-A7CC1FF5DC86}"/>
          </ac:spMkLst>
        </pc:spChg>
        <pc:spChg chg="add mod">
          <ac:chgData name="Miguel Magalhães" userId="d1f86161-6429-43a9-a384-75991155c9ab" providerId="ADAL" clId="{C015D03B-FF9D-BC43-8DBC-10B7BDF8EBC3}" dt="2022-10-27T11:38:18.515" v="4355" actId="20577"/>
          <ac:spMkLst>
            <pc:docMk/>
            <pc:sldMk cId="0" sldId="257"/>
            <ac:spMk id="3" creationId="{2C01E70B-829A-1FA5-0F47-1B262277512B}"/>
          </ac:spMkLst>
        </pc:spChg>
        <pc:spChg chg="mod">
          <ac:chgData name="Miguel Magalhães" userId="d1f86161-6429-43a9-a384-75991155c9ab" providerId="ADAL" clId="{C015D03B-FF9D-BC43-8DBC-10B7BDF8EBC3}" dt="2022-10-27T10:17:46.262" v="87" actId="20577"/>
          <ac:spMkLst>
            <pc:docMk/>
            <pc:sldMk cId="0" sldId="257"/>
            <ac:spMk id="1890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37:13.691" v="4221" actId="21"/>
          <ac:spMkLst>
            <pc:docMk/>
            <pc:sldMk cId="0" sldId="257"/>
            <ac:spMk id="1891" creationId="{00000000-0000-0000-0000-000000000000}"/>
          </ac:spMkLst>
        </pc:spChg>
      </pc:sldChg>
      <pc:sldChg chg="addSp delSp modSp mod ord">
        <pc:chgData name="Miguel Magalhães" userId="d1f86161-6429-43a9-a384-75991155c9ab" providerId="ADAL" clId="{C015D03B-FF9D-BC43-8DBC-10B7BDF8EBC3}" dt="2022-10-27T11:27:30.215" v="3793" actId="1038"/>
        <pc:sldMkLst>
          <pc:docMk/>
          <pc:sldMk cId="0" sldId="258"/>
        </pc:sldMkLst>
        <pc:spChg chg="add del mod">
          <ac:chgData name="Miguel Magalhães" userId="d1f86161-6429-43a9-a384-75991155c9ab" providerId="ADAL" clId="{C015D03B-FF9D-BC43-8DBC-10B7BDF8EBC3}" dt="2022-10-27T11:13:03.942" v="3329" actId="21"/>
          <ac:spMkLst>
            <pc:docMk/>
            <pc:sldMk cId="0" sldId="258"/>
            <ac:spMk id="3" creationId="{2CA2E6AE-B7F1-8CE7-4A9D-E55656930087}"/>
          </ac:spMkLst>
        </pc:spChg>
        <pc:spChg chg="add del mod">
          <ac:chgData name="Miguel Magalhães" userId="d1f86161-6429-43a9-a384-75991155c9ab" providerId="ADAL" clId="{C015D03B-FF9D-BC43-8DBC-10B7BDF8EBC3}" dt="2022-10-27T11:13:46.604" v="3393" actId="21"/>
          <ac:spMkLst>
            <pc:docMk/>
            <pc:sldMk cId="0" sldId="258"/>
            <ac:spMk id="5" creationId="{7B12FE45-643D-EA32-35F0-BA7980D81555}"/>
          </ac:spMkLst>
        </pc:spChg>
        <pc:spChg chg="add del mod">
          <ac:chgData name="Miguel Magalhães" userId="d1f86161-6429-43a9-a384-75991155c9ab" providerId="ADAL" clId="{C015D03B-FF9D-BC43-8DBC-10B7BDF8EBC3}" dt="2022-10-27T11:13:48.433" v="3394" actId="21"/>
          <ac:spMkLst>
            <pc:docMk/>
            <pc:sldMk cId="0" sldId="258"/>
            <ac:spMk id="7" creationId="{6852A393-3F04-4C2C-C499-05C74250064D}"/>
          </ac:spMkLst>
        </pc:spChg>
        <pc:spChg chg="add del mod">
          <ac:chgData name="Miguel Magalhães" userId="d1f86161-6429-43a9-a384-75991155c9ab" providerId="ADAL" clId="{C015D03B-FF9D-BC43-8DBC-10B7BDF8EBC3}" dt="2022-10-27T11:13:55.854" v="3396" actId="21"/>
          <ac:spMkLst>
            <pc:docMk/>
            <pc:sldMk cId="0" sldId="258"/>
            <ac:spMk id="9" creationId="{CB585A9D-19E8-0F29-B748-F96C66641753}"/>
          </ac:spMkLst>
        </pc:spChg>
        <pc:spChg chg="mod">
          <ac:chgData name="Miguel Magalhães" userId="d1f86161-6429-43a9-a384-75991155c9ab" providerId="ADAL" clId="{C015D03B-FF9D-BC43-8DBC-10B7BDF8EBC3}" dt="2022-10-27T10:18:14.185" v="99" actId="122"/>
          <ac:spMkLst>
            <pc:docMk/>
            <pc:sldMk cId="0" sldId="258"/>
            <ac:spMk id="2138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13:36.771" v="3390" actId="1076"/>
          <ac:spMkLst>
            <pc:docMk/>
            <pc:sldMk cId="0" sldId="258"/>
            <ac:spMk id="2139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13:00.953" v="3328" actId="21"/>
          <ac:spMkLst>
            <pc:docMk/>
            <pc:sldMk cId="0" sldId="258"/>
            <ac:spMk id="2140" creationId="{00000000-0000-0000-0000-000000000000}"/>
          </ac:spMkLst>
        </pc:spChg>
        <pc:spChg chg="del">
          <ac:chgData name="Miguel Magalhães" userId="d1f86161-6429-43a9-a384-75991155c9ab" providerId="ADAL" clId="{C015D03B-FF9D-BC43-8DBC-10B7BDF8EBC3}" dt="2022-10-27T11:13:41.405" v="3391" actId="21"/>
          <ac:spMkLst>
            <pc:docMk/>
            <pc:sldMk cId="0" sldId="258"/>
            <ac:spMk id="2141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27:30.215" v="3793" actId="1038"/>
          <ac:spMkLst>
            <pc:docMk/>
            <pc:sldMk cId="0" sldId="258"/>
            <ac:spMk id="2142" creationId="{00000000-0000-0000-0000-000000000000}"/>
          </ac:spMkLst>
        </pc:spChg>
        <pc:spChg chg="del">
          <ac:chgData name="Miguel Magalhães" userId="d1f86161-6429-43a9-a384-75991155c9ab" providerId="ADAL" clId="{C015D03B-FF9D-BC43-8DBC-10B7BDF8EBC3}" dt="2022-10-27T11:13:43.589" v="3392" actId="21"/>
          <ac:spMkLst>
            <pc:docMk/>
            <pc:sldMk cId="0" sldId="258"/>
            <ac:spMk id="2143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21:29.788" v="3606" actId="1076"/>
          <ac:spMkLst>
            <pc:docMk/>
            <pc:sldMk cId="0" sldId="258"/>
            <ac:spMk id="2144" creationId="{00000000-0000-0000-0000-000000000000}"/>
          </ac:spMkLst>
        </pc:spChg>
        <pc:spChg chg="del">
          <ac:chgData name="Miguel Magalhães" userId="d1f86161-6429-43a9-a384-75991155c9ab" providerId="ADAL" clId="{C015D03B-FF9D-BC43-8DBC-10B7BDF8EBC3}" dt="2022-10-27T11:13:52.172" v="3395" actId="21"/>
          <ac:spMkLst>
            <pc:docMk/>
            <pc:sldMk cId="0" sldId="258"/>
            <ac:spMk id="214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21:39.051" v="3608" actId="1076"/>
          <ac:spMkLst>
            <pc:docMk/>
            <pc:sldMk cId="0" sldId="258"/>
            <ac:spMk id="2146" creationId="{00000000-0000-0000-0000-000000000000}"/>
          </ac:spMkLst>
        </pc:spChg>
        <pc:grpChg chg="mod">
          <ac:chgData name="Miguel Magalhães" userId="d1f86161-6429-43a9-a384-75991155c9ab" providerId="ADAL" clId="{C015D03B-FF9D-BC43-8DBC-10B7BDF8EBC3}" dt="2022-10-27T11:18:32.921" v="3593" actId="1038"/>
          <ac:grpSpMkLst>
            <pc:docMk/>
            <pc:sldMk cId="0" sldId="258"/>
            <ac:grpSpMk id="1896" creationId="{00000000-0000-0000-0000-000000000000}"/>
          </ac:grpSpMkLst>
        </pc:grpChg>
      </pc:sldChg>
      <pc:sldChg chg="modSp mod ord">
        <pc:chgData name="Miguel Magalhães" userId="d1f86161-6429-43a9-a384-75991155c9ab" providerId="ADAL" clId="{C015D03B-FF9D-BC43-8DBC-10B7BDF8EBC3}" dt="2022-10-27T10:43:17.242" v="1043" actId="20577"/>
        <pc:sldMkLst>
          <pc:docMk/>
          <pc:sldMk cId="0" sldId="259"/>
        </pc:sldMkLst>
        <pc:spChg chg="mod">
          <ac:chgData name="Miguel Magalhães" userId="d1f86161-6429-43a9-a384-75991155c9ab" providerId="ADAL" clId="{C015D03B-FF9D-BC43-8DBC-10B7BDF8EBC3}" dt="2022-10-27T10:32:05.834" v="145" actId="404"/>
          <ac:spMkLst>
            <pc:docMk/>
            <pc:sldMk cId="0" sldId="259"/>
            <ac:spMk id="215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43:17.242" v="1043" actId="20577"/>
          <ac:spMkLst>
            <pc:docMk/>
            <pc:sldMk cId="0" sldId="259"/>
            <ac:spMk id="2157" creationId="{00000000-0000-0000-0000-000000000000}"/>
          </ac:spMkLst>
        </pc:spChg>
      </pc:sldChg>
      <pc:sldChg chg="del">
        <pc:chgData name="Miguel Magalhães" userId="d1f86161-6429-43a9-a384-75991155c9ab" providerId="ADAL" clId="{C015D03B-FF9D-BC43-8DBC-10B7BDF8EBC3}" dt="2022-10-27T11:41:01.651" v="4399" actId="2696"/>
        <pc:sldMkLst>
          <pc:docMk/>
          <pc:sldMk cId="0" sldId="260"/>
        </pc:sldMkLst>
      </pc:sldChg>
      <pc:sldChg chg="del">
        <pc:chgData name="Miguel Magalhães" userId="d1f86161-6429-43a9-a384-75991155c9ab" providerId="ADAL" clId="{C015D03B-FF9D-BC43-8DBC-10B7BDF8EBC3}" dt="2022-10-27T11:41:01.178" v="4398" actId="2696"/>
        <pc:sldMkLst>
          <pc:docMk/>
          <pc:sldMk cId="0" sldId="261"/>
        </pc:sldMkLst>
      </pc:sldChg>
      <pc:sldChg chg="del">
        <pc:chgData name="Miguel Magalhães" userId="d1f86161-6429-43a9-a384-75991155c9ab" providerId="ADAL" clId="{C015D03B-FF9D-BC43-8DBC-10B7BDF8EBC3}" dt="2022-10-27T11:41:00.057" v="4397" actId="2696"/>
        <pc:sldMkLst>
          <pc:docMk/>
          <pc:sldMk cId="0" sldId="262"/>
        </pc:sldMkLst>
      </pc:sldChg>
      <pc:sldChg chg="del">
        <pc:chgData name="Miguel Magalhães" userId="d1f86161-6429-43a9-a384-75991155c9ab" providerId="ADAL" clId="{C015D03B-FF9D-BC43-8DBC-10B7BDF8EBC3}" dt="2022-10-27T11:40:59.735" v="4396" actId="2696"/>
        <pc:sldMkLst>
          <pc:docMk/>
          <pc:sldMk cId="0" sldId="263"/>
        </pc:sldMkLst>
      </pc:sldChg>
      <pc:sldChg chg="del">
        <pc:chgData name="Miguel Magalhães" userId="d1f86161-6429-43a9-a384-75991155c9ab" providerId="ADAL" clId="{C015D03B-FF9D-BC43-8DBC-10B7BDF8EBC3}" dt="2022-10-27T11:40:59.557" v="4395" actId="2696"/>
        <pc:sldMkLst>
          <pc:docMk/>
          <pc:sldMk cId="0" sldId="264"/>
        </pc:sldMkLst>
      </pc:sldChg>
      <pc:sldChg chg="del">
        <pc:chgData name="Miguel Magalhães" userId="d1f86161-6429-43a9-a384-75991155c9ab" providerId="ADAL" clId="{C015D03B-FF9D-BC43-8DBC-10B7BDF8EBC3}" dt="2022-10-27T11:40:59.385" v="4394" actId="2696"/>
        <pc:sldMkLst>
          <pc:docMk/>
          <pc:sldMk cId="0" sldId="265"/>
        </pc:sldMkLst>
      </pc:sldChg>
      <pc:sldChg chg="addSp delSp modSp mod ord">
        <pc:chgData name="Miguel Magalhães" userId="d1f86161-6429-43a9-a384-75991155c9ab" providerId="ADAL" clId="{C015D03B-FF9D-BC43-8DBC-10B7BDF8EBC3}" dt="2022-10-27T11:45:08.242" v="4593" actId="20577"/>
        <pc:sldMkLst>
          <pc:docMk/>
          <pc:sldMk cId="0" sldId="266"/>
        </pc:sldMkLst>
        <pc:spChg chg="add mod">
          <ac:chgData name="Miguel Magalhães" userId="d1f86161-6429-43a9-a384-75991155c9ab" providerId="ADAL" clId="{C015D03B-FF9D-BC43-8DBC-10B7BDF8EBC3}" dt="2022-10-27T11:45:08.242" v="4593" actId="20577"/>
          <ac:spMkLst>
            <pc:docMk/>
            <pc:sldMk cId="0" sldId="266"/>
            <ac:spMk id="3" creationId="{1E76AD73-09EE-0A14-7601-B6C431530AED}"/>
          </ac:spMkLst>
        </pc:spChg>
        <pc:spChg chg="del mod">
          <ac:chgData name="Miguel Magalhães" userId="d1f86161-6429-43a9-a384-75991155c9ab" providerId="ADAL" clId="{C015D03B-FF9D-BC43-8DBC-10B7BDF8EBC3}" dt="2022-10-27T11:41:23.829" v="4433" actId="478"/>
          <ac:spMkLst>
            <pc:docMk/>
            <pc:sldMk cId="0" sldId="266"/>
            <ac:spMk id="2336" creationId="{00000000-0000-0000-0000-000000000000}"/>
          </ac:spMkLst>
        </pc:spChg>
      </pc:sldChg>
      <pc:sldChg chg="del">
        <pc:chgData name="Miguel Magalhães" userId="d1f86161-6429-43a9-a384-75991155c9ab" providerId="ADAL" clId="{C015D03B-FF9D-BC43-8DBC-10B7BDF8EBC3}" dt="2022-10-27T11:40:59.261" v="4393" actId="2696"/>
        <pc:sldMkLst>
          <pc:docMk/>
          <pc:sldMk cId="0" sldId="267"/>
        </pc:sldMkLst>
      </pc:sldChg>
      <pc:sldChg chg="del">
        <pc:chgData name="Miguel Magalhães" userId="d1f86161-6429-43a9-a384-75991155c9ab" providerId="ADAL" clId="{C015D03B-FF9D-BC43-8DBC-10B7BDF8EBC3}" dt="2022-10-27T11:40:59.095" v="4392" actId="2696"/>
        <pc:sldMkLst>
          <pc:docMk/>
          <pc:sldMk cId="0" sldId="268"/>
        </pc:sldMkLst>
      </pc:sldChg>
      <pc:sldChg chg="del">
        <pc:chgData name="Miguel Magalhães" userId="d1f86161-6429-43a9-a384-75991155c9ab" providerId="ADAL" clId="{C015D03B-FF9D-BC43-8DBC-10B7BDF8EBC3}" dt="2022-10-27T11:40:58.918" v="4391" actId="2696"/>
        <pc:sldMkLst>
          <pc:docMk/>
          <pc:sldMk cId="0" sldId="269"/>
        </pc:sldMkLst>
      </pc:sldChg>
      <pc:sldChg chg="del">
        <pc:chgData name="Miguel Magalhães" userId="d1f86161-6429-43a9-a384-75991155c9ab" providerId="ADAL" clId="{C015D03B-FF9D-BC43-8DBC-10B7BDF8EBC3}" dt="2022-10-27T11:40:58.775" v="4390" actId="2696"/>
        <pc:sldMkLst>
          <pc:docMk/>
          <pc:sldMk cId="0" sldId="270"/>
        </pc:sldMkLst>
      </pc:sldChg>
      <pc:sldChg chg="del">
        <pc:chgData name="Miguel Magalhães" userId="d1f86161-6429-43a9-a384-75991155c9ab" providerId="ADAL" clId="{C015D03B-FF9D-BC43-8DBC-10B7BDF8EBC3}" dt="2022-10-27T11:40:58.661" v="4389" actId="2696"/>
        <pc:sldMkLst>
          <pc:docMk/>
          <pc:sldMk cId="0" sldId="271"/>
        </pc:sldMkLst>
      </pc:sldChg>
      <pc:sldChg chg="del">
        <pc:chgData name="Miguel Magalhães" userId="d1f86161-6429-43a9-a384-75991155c9ab" providerId="ADAL" clId="{C015D03B-FF9D-BC43-8DBC-10B7BDF8EBC3}" dt="2022-10-27T11:40:58.504" v="4388" actId="2696"/>
        <pc:sldMkLst>
          <pc:docMk/>
          <pc:sldMk cId="0" sldId="272"/>
        </pc:sldMkLst>
      </pc:sldChg>
      <pc:sldChg chg="del">
        <pc:chgData name="Miguel Magalhães" userId="d1f86161-6429-43a9-a384-75991155c9ab" providerId="ADAL" clId="{C015D03B-FF9D-BC43-8DBC-10B7BDF8EBC3}" dt="2022-10-27T11:40:58.345" v="4387" actId="2696"/>
        <pc:sldMkLst>
          <pc:docMk/>
          <pc:sldMk cId="0" sldId="273"/>
        </pc:sldMkLst>
      </pc:sldChg>
      <pc:sldChg chg="del">
        <pc:chgData name="Miguel Magalhães" userId="d1f86161-6429-43a9-a384-75991155c9ab" providerId="ADAL" clId="{C015D03B-FF9D-BC43-8DBC-10B7BDF8EBC3}" dt="2022-10-27T11:40:58.021" v="4386" actId="2696"/>
        <pc:sldMkLst>
          <pc:docMk/>
          <pc:sldMk cId="0" sldId="274"/>
        </pc:sldMkLst>
      </pc:sldChg>
      <pc:sldChg chg="del">
        <pc:chgData name="Miguel Magalhães" userId="d1f86161-6429-43a9-a384-75991155c9ab" providerId="ADAL" clId="{C015D03B-FF9D-BC43-8DBC-10B7BDF8EBC3}" dt="2022-10-27T11:40:57.870" v="4385" actId="2696"/>
        <pc:sldMkLst>
          <pc:docMk/>
          <pc:sldMk cId="0" sldId="275"/>
        </pc:sldMkLst>
      </pc:sldChg>
      <pc:sldChg chg="del">
        <pc:chgData name="Miguel Magalhães" userId="d1f86161-6429-43a9-a384-75991155c9ab" providerId="ADAL" clId="{C015D03B-FF9D-BC43-8DBC-10B7BDF8EBC3}" dt="2022-10-27T11:40:57.726" v="4384" actId="2696"/>
        <pc:sldMkLst>
          <pc:docMk/>
          <pc:sldMk cId="0" sldId="276"/>
        </pc:sldMkLst>
      </pc:sldChg>
      <pc:sldChg chg="del">
        <pc:chgData name="Miguel Magalhães" userId="d1f86161-6429-43a9-a384-75991155c9ab" providerId="ADAL" clId="{C015D03B-FF9D-BC43-8DBC-10B7BDF8EBC3}" dt="2022-10-27T11:40:57.606" v="4383" actId="2696"/>
        <pc:sldMkLst>
          <pc:docMk/>
          <pc:sldMk cId="0" sldId="277"/>
        </pc:sldMkLst>
      </pc:sldChg>
      <pc:sldChg chg="del">
        <pc:chgData name="Miguel Magalhães" userId="d1f86161-6429-43a9-a384-75991155c9ab" providerId="ADAL" clId="{C015D03B-FF9D-BC43-8DBC-10B7BDF8EBC3}" dt="2022-10-27T11:40:57.471" v="4382" actId="2696"/>
        <pc:sldMkLst>
          <pc:docMk/>
          <pc:sldMk cId="0" sldId="278"/>
        </pc:sldMkLst>
      </pc:sldChg>
      <pc:sldChg chg="del">
        <pc:chgData name="Miguel Magalhães" userId="d1f86161-6429-43a9-a384-75991155c9ab" providerId="ADAL" clId="{C015D03B-FF9D-BC43-8DBC-10B7BDF8EBC3}" dt="2022-10-27T11:40:57.283" v="4381" actId="2696"/>
        <pc:sldMkLst>
          <pc:docMk/>
          <pc:sldMk cId="0" sldId="279"/>
        </pc:sldMkLst>
      </pc:sldChg>
      <pc:sldChg chg="del">
        <pc:chgData name="Miguel Magalhães" userId="d1f86161-6429-43a9-a384-75991155c9ab" providerId="ADAL" clId="{C015D03B-FF9D-BC43-8DBC-10B7BDF8EBC3}" dt="2022-10-27T11:40:57.059" v="4380" actId="2696"/>
        <pc:sldMkLst>
          <pc:docMk/>
          <pc:sldMk cId="0" sldId="280"/>
        </pc:sldMkLst>
      </pc:sldChg>
      <pc:sldChg chg="del">
        <pc:chgData name="Miguel Magalhães" userId="d1f86161-6429-43a9-a384-75991155c9ab" providerId="ADAL" clId="{C015D03B-FF9D-BC43-8DBC-10B7BDF8EBC3}" dt="2022-10-27T11:40:56.640" v="4379" actId="2696"/>
        <pc:sldMkLst>
          <pc:docMk/>
          <pc:sldMk cId="0" sldId="281"/>
        </pc:sldMkLst>
      </pc:sldChg>
      <pc:sldChg chg="del">
        <pc:chgData name="Miguel Magalhães" userId="d1f86161-6429-43a9-a384-75991155c9ab" providerId="ADAL" clId="{C015D03B-FF9D-BC43-8DBC-10B7BDF8EBC3}" dt="2022-10-27T11:40:56.510" v="4378" actId="2696"/>
        <pc:sldMkLst>
          <pc:docMk/>
          <pc:sldMk cId="0" sldId="282"/>
        </pc:sldMkLst>
      </pc:sldChg>
      <pc:sldChg chg="del">
        <pc:chgData name="Miguel Magalhães" userId="d1f86161-6429-43a9-a384-75991155c9ab" providerId="ADAL" clId="{C015D03B-FF9D-BC43-8DBC-10B7BDF8EBC3}" dt="2022-10-27T11:40:56.372" v="4377" actId="2696"/>
        <pc:sldMkLst>
          <pc:docMk/>
          <pc:sldMk cId="0" sldId="283"/>
        </pc:sldMkLst>
      </pc:sldChg>
      <pc:sldChg chg="del">
        <pc:chgData name="Miguel Magalhães" userId="d1f86161-6429-43a9-a384-75991155c9ab" providerId="ADAL" clId="{C015D03B-FF9D-BC43-8DBC-10B7BDF8EBC3}" dt="2022-10-27T11:40:56.229" v="4376" actId="2696"/>
        <pc:sldMkLst>
          <pc:docMk/>
          <pc:sldMk cId="0" sldId="284"/>
        </pc:sldMkLst>
      </pc:sldChg>
      <pc:sldChg chg="del">
        <pc:chgData name="Miguel Magalhães" userId="d1f86161-6429-43a9-a384-75991155c9ab" providerId="ADAL" clId="{C015D03B-FF9D-BC43-8DBC-10B7BDF8EBC3}" dt="2022-10-27T11:40:56.045" v="4375" actId="2696"/>
        <pc:sldMkLst>
          <pc:docMk/>
          <pc:sldMk cId="0" sldId="285"/>
        </pc:sldMkLst>
      </pc:sldChg>
      <pc:sldChg chg="del">
        <pc:chgData name="Miguel Magalhães" userId="d1f86161-6429-43a9-a384-75991155c9ab" providerId="ADAL" clId="{C015D03B-FF9D-BC43-8DBC-10B7BDF8EBC3}" dt="2022-10-27T11:40:55.933" v="4374" actId="2696"/>
        <pc:sldMkLst>
          <pc:docMk/>
          <pc:sldMk cId="0" sldId="286"/>
        </pc:sldMkLst>
      </pc:sldChg>
      <pc:sldChg chg="del">
        <pc:chgData name="Miguel Magalhães" userId="d1f86161-6429-43a9-a384-75991155c9ab" providerId="ADAL" clId="{C015D03B-FF9D-BC43-8DBC-10B7BDF8EBC3}" dt="2022-10-27T11:40:55.724" v="4373" actId="2696"/>
        <pc:sldMkLst>
          <pc:docMk/>
          <pc:sldMk cId="0" sldId="287"/>
        </pc:sldMkLst>
      </pc:sldChg>
      <pc:sldChg chg="del">
        <pc:chgData name="Miguel Magalhães" userId="d1f86161-6429-43a9-a384-75991155c9ab" providerId="ADAL" clId="{C015D03B-FF9D-BC43-8DBC-10B7BDF8EBC3}" dt="2022-10-27T11:40:55.641" v="4372" actId="2696"/>
        <pc:sldMkLst>
          <pc:docMk/>
          <pc:sldMk cId="0" sldId="288"/>
        </pc:sldMkLst>
      </pc:sldChg>
      <pc:sldChg chg="del">
        <pc:chgData name="Miguel Magalhães" userId="d1f86161-6429-43a9-a384-75991155c9ab" providerId="ADAL" clId="{C015D03B-FF9D-BC43-8DBC-10B7BDF8EBC3}" dt="2022-10-27T11:40:55.547" v="4371" actId="2696"/>
        <pc:sldMkLst>
          <pc:docMk/>
          <pc:sldMk cId="0" sldId="289"/>
        </pc:sldMkLst>
      </pc:sldChg>
      <pc:sldChg chg="del">
        <pc:chgData name="Miguel Magalhães" userId="d1f86161-6429-43a9-a384-75991155c9ab" providerId="ADAL" clId="{C015D03B-FF9D-BC43-8DBC-10B7BDF8EBC3}" dt="2022-10-27T11:40:55.539" v="4370" actId="2696"/>
        <pc:sldMkLst>
          <pc:docMk/>
          <pc:sldMk cId="0" sldId="290"/>
        </pc:sldMkLst>
      </pc:sldChg>
      <pc:sldChg chg="del">
        <pc:chgData name="Miguel Magalhães" userId="d1f86161-6429-43a9-a384-75991155c9ab" providerId="ADAL" clId="{C015D03B-FF9D-BC43-8DBC-10B7BDF8EBC3}" dt="2022-10-27T11:40:55.522" v="4369" actId="2696"/>
        <pc:sldMkLst>
          <pc:docMk/>
          <pc:sldMk cId="0" sldId="291"/>
        </pc:sldMkLst>
      </pc:sldChg>
      <pc:sldChg chg="del">
        <pc:chgData name="Miguel Magalhães" userId="d1f86161-6429-43a9-a384-75991155c9ab" providerId="ADAL" clId="{C015D03B-FF9D-BC43-8DBC-10B7BDF8EBC3}" dt="2022-10-27T11:40:55.316" v="4368" actId="2696"/>
        <pc:sldMkLst>
          <pc:docMk/>
          <pc:sldMk cId="0" sldId="292"/>
        </pc:sldMkLst>
      </pc:sldChg>
      <pc:sldChg chg="del">
        <pc:chgData name="Miguel Magalhães" userId="d1f86161-6429-43a9-a384-75991155c9ab" providerId="ADAL" clId="{C015D03B-FF9D-BC43-8DBC-10B7BDF8EBC3}" dt="2022-10-27T11:40:55.046" v="4367" actId="2696"/>
        <pc:sldMkLst>
          <pc:docMk/>
          <pc:sldMk cId="0" sldId="293"/>
        </pc:sldMkLst>
      </pc:sldChg>
      <pc:sldChg chg="del">
        <pc:chgData name="Miguel Magalhães" userId="d1f86161-6429-43a9-a384-75991155c9ab" providerId="ADAL" clId="{C015D03B-FF9D-BC43-8DBC-10B7BDF8EBC3}" dt="2022-10-27T11:40:55.027" v="4366" actId="2696"/>
        <pc:sldMkLst>
          <pc:docMk/>
          <pc:sldMk cId="0" sldId="294"/>
        </pc:sldMkLst>
      </pc:sldChg>
      <pc:sldChg chg="del">
        <pc:chgData name="Miguel Magalhães" userId="d1f86161-6429-43a9-a384-75991155c9ab" providerId="ADAL" clId="{C015D03B-FF9D-BC43-8DBC-10B7BDF8EBC3}" dt="2022-10-27T11:40:54.813" v="4365" actId="2696"/>
        <pc:sldMkLst>
          <pc:docMk/>
          <pc:sldMk cId="0" sldId="295"/>
        </pc:sldMkLst>
      </pc:sldChg>
      <pc:sldChg chg="del">
        <pc:chgData name="Miguel Magalhães" userId="d1f86161-6429-43a9-a384-75991155c9ab" providerId="ADAL" clId="{C015D03B-FF9D-BC43-8DBC-10B7BDF8EBC3}" dt="2022-10-27T11:40:54.690" v="4364" actId="2696"/>
        <pc:sldMkLst>
          <pc:docMk/>
          <pc:sldMk cId="0" sldId="296"/>
        </pc:sldMkLst>
      </pc:sldChg>
      <pc:sldChg chg="del">
        <pc:chgData name="Miguel Magalhães" userId="d1f86161-6429-43a9-a384-75991155c9ab" providerId="ADAL" clId="{C015D03B-FF9D-BC43-8DBC-10B7BDF8EBC3}" dt="2022-10-27T11:40:54.662" v="4363" actId="2696"/>
        <pc:sldMkLst>
          <pc:docMk/>
          <pc:sldMk cId="0" sldId="297"/>
        </pc:sldMkLst>
      </pc:sldChg>
      <pc:sldChg chg="del">
        <pc:chgData name="Miguel Magalhães" userId="d1f86161-6429-43a9-a384-75991155c9ab" providerId="ADAL" clId="{C015D03B-FF9D-BC43-8DBC-10B7BDF8EBC3}" dt="2022-10-27T11:40:54.429" v="4362" actId="2696"/>
        <pc:sldMkLst>
          <pc:docMk/>
          <pc:sldMk cId="0" sldId="298"/>
        </pc:sldMkLst>
      </pc:sldChg>
      <pc:sldChg chg="del">
        <pc:chgData name="Miguel Magalhães" userId="d1f86161-6429-43a9-a384-75991155c9ab" providerId="ADAL" clId="{C015D03B-FF9D-BC43-8DBC-10B7BDF8EBC3}" dt="2022-10-27T11:40:54.397" v="4361" actId="2696"/>
        <pc:sldMkLst>
          <pc:docMk/>
          <pc:sldMk cId="0" sldId="299"/>
        </pc:sldMkLst>
      </pc:sldChg>
      <pc:sldChg chg="del">
        <pc:chgData name="Miguel Magalhães" userId="d1f86161-6429-43a9-a384-75991155c9ab" providerId="ADAL" clId="{C015D03B-FF9D-BC43-8DBC-10B7BDF8EBC3}" dt="2022-10-27T11:40:54.160" v="4360" actId="2696"/>
        <pc:sldMkLst>
          <pc:docMk/>
          <pc:sldMk cId="0" sldId="300"/>
        </pc:sldMkLst>
      </pc:sldChg>
      <pc:sldChg chg="del">
        <pc:chgData name="Miguel Magalhães" userId="d1f86161-6429-43a9-a384-75991155c9ab" providerId="ADAL" clId="{C015D03B-FF9D-BC43-8DBC-10B7BDF8EBC3}" dt="2022-10-27T11:40:53.863" v="4359" actId="2696"/>
        <pc:sldMkLst>
          <pc:docMk/>
          <pc:sldMk cId="0" sldId="301"/>
        </pc:sldMkLst>
      </pc:sldChg>
      <pc:sldChg chg="del">
        <pc:chgData name="Miguel Magalhães" userId="d1f86161-6429-43a9-a384-75991155c9ab" providerId="ADAL" clId="{C015D03B-FF9D-BC43-8DBC-10B7BDF8EBC3}" dt="2022-10-27T11:40:53.634" v="4358" actId="2696"/>
        <pc:sldMkLst>
          <pc:docMk/>
          <pc:sldMk cId="0" sldId="302"/>
        </pc:sldMkLst>
      </pc:sldChg>
      <pc:sldChg chg="del">
        <pc:chgData name="Miguel Magalhães" userId="d1f86161-6429-43a9-a384-75991155c9ab" providerId="ADAL" clId="{C015D03B-FF9D-BC43-8DBC-10B7BDF8EBC3}" dt="2022-10-27T11:40:53.115" v="4357" actId="2696"/>
        <pc:sldMkLst>
          <pc:docMk/>
          <pc:sldMk cId="0" sldId="303"/>
        </pc:sldMkLst>
      </pc:sldChg>
      <pc:sldChg chg="addSp delSp modSp add mod ord">
        <pc:chgData name="Miguel Magalhães" userId="d1f86161-6429-43a9-a384-75991155c9ab" providerId="ADAL" clId="{C015D03B-FF9D-BC43-8DBC-10B7BDF8EBC3}" dt="2022-10-27T11:30:05.721" v="3857" actId="123"/>
        <pc:sldMkLst>
          <pc:docMk/>
          <pc:sldMk cId="3090479555" sldId="304"/>
        </pc:sldMkLst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" creationId="{5CF146C8-0337-4317-A695-555E1D69095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" creationId="{773776F3-75D5-F402-EA2A-FC97410498C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" creationId="{63D90420-BF28-5F54-007E-ED89C78D658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6" creationId="{B933A3BB-422C-3257-907D-47F88F6BE76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7" creationId="{00135D0D-FEFC-C1DC-50DC-BEEC04F12F0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8" creationId="{079F7EDC-5A58-084A-9520-97FFAAACDEE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9" creationId="{90B54134-6740-921A-2E63-BFE9B1DF8B5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0" creationId="{4FB473B9-389E-3BC7-0396-024337D60C9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1" creationId="{F67A557B-9BC7-CA46-2AD2-D7FBCC3373E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2" creationId="{EE0DDB59-AB2A-8BBE-4C28-0002729BE36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3" creationId="{414F520D-1A5F-5D20-412C-E7698320400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4" creationId="{7B756ED8-4257-35BD-AF60-94C02F1BE56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5" creationId="{0625A3ED-73ED-42CF-D5D6-80775A111FC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6" creationId="{653A17EC-8877-E014-92E4-FC9A152250F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7" creationId="{40CA1F43-16A2-0F08-1543-8011A1BCEC0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" creationId="{D69A73CC-0B29-6E21-8CC0-7DF4AFCBF1C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9" creationId="{48FB4842-7389-4999-80C8-5C05AD2D5EF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0" creationId="{C7FA2CCD-4980-5B9C-9006-56A1EB62D7C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" creationId="{108A60B9-DB99-EEFD-9B58-124A2CD2DA4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" creationId="{91EE1474-7144-F67E-9890-77832569155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3" creationId="{08B6E094-3546-3BA7-124D-8C3F5136964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4" creationId="{B74D64B2-7436-600F-4251-99A7C6F6E4C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5" creationId="{A4E806B6-274D-EC99-5F0E-AB6DBCE1D1A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6" creationId="{BE6A47FF-379E-3B9E-2CBB-9CCC84C1ABC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7" creationId="{7AD3B586-67DB-B67C-F7C3-E60B3708B14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8" creationId="{E8C27EB7-D6F5-992E-B77B-5958DCE82D5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9" creationId="{62A99DB0-FFAF-2739-D4AA-1BEABC81D86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0" creationId="{C9047874-C302-6B9C-FC36-A476B2485F6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1" creationId="{B212993C-9A81-5F5D-2599-9BE2E104926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2" creationId="{0660D576-28FB-50D4-68B8-3B79FEA7E6C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3" creationId="{A4EDC737-7426-E7FE-12D2-7E6012CF0A3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4" creationId="{544ED7A4-91D9-2C7B-AE83-84F96637C4C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5" creationId="{517D48FD-A422-2E7E-1F4A-5EC44E8B290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6" creationId="{5AC6DCE6-6EC2-D8C3-D419-FC17E3C72D9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7" creationId="{537F0A3F-04F7-9A06-0AC4-8B5C30D62E5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8" creationId="{02653C60-30CE-5D60-DC22-C5CB852BB98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39" creationId="{75A82C73-6DD0-E979-2C36-CAC74A176D2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0" creationId="{6EFCC5FD-76B8-91CD-0AF4-9D4946648D1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1" creationId="{C5C9AE5B-4CF1-243E-446B-65502D71C92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2" creationId="{AE2AD8C3-8562-D267-7A57-808A2819FE8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3" creationId="{98CE7B41-79BA-4CAB-AF1F-16CADA3EB77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4" creationId="{D83D987E-EEAF-B9BA-F4A4-C334B967DBF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5" creationId="{D3DFC3E5-9808-F2C0-5E2F-E15D4977A99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6" creationId="{50159177-6DE7-3677-744A-1F9879D2AF5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7" creationId="{7534A4FF-EBCD-AF1C-B7C6-3EE656EA5C7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8" creationId="{F44D02E3-6B13-4041-CCF8-2F5977AC659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49" creationId="{2AD49A90-5181-344C-2D53-CEC4D24C610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0" creationId="{A992E04B-9217-D82C-FD18-1B6D6353A7A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1" creationId="{A103BB55-5085-3AD8-7259-95EC5740BC9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2" creationId="{7E1E1C69-CFDA-B274-ABA2-1D309E0EE3B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3" creationId="{5876F679-90CB-33A1-B1E1-DFB623BCEBD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4" creationId="{C24D7C19-97FD-9B3B-90C2-97338835F9A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5" creationId="{385F73FA-22D1-CAB5-6C8C-D797E754328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6" creationId="{4CC0D3F4-BE60-D2C0-6C43-E521AFD4ED4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7" creationId="{D4918DEE-8234-57EB-6CB1-3093A11AD0A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8" creationId="{F17CB466-E372-CC88-A547-2C74DBB6F74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59" creationId="{1B71A6AD-D8C6-495E-7294-2D9AE31723A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60" creationId="{3F5E91C9-D92B-AF68-E05E-2AA012A08EB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61" creationId="{F4FEEE62-E091-0B32-5D3F-759FCC24F65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62" creationId="{74CB6D21-3DE3-783E-C7FF-61946620DCB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63" creationId="{43B15509-659C-588D-4784-81F650B950F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56" creationId="{FA9905AB-0831-0F18-80A9-DB3E29AC3EC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57" creationId="{AF1DC20D-BC7E-67A3-E36C-E0C061475F7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58" creationId="{033B1F8D-0FD4-161A-F0CB-236BD2E01BA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59" creationId="{BEA761FA-75A1-67E3-4A58-1C4BA42ADAA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0" creationId="{F6AD0A67-106B-8B6A-60B8-FEE3A0C646F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1" creationId="{34714DEC-4FDF-F995-E125-65BCCAF7AE6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2" creationId="{2FE9B029-3EFC-64DF-040A-54C74A8581D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3" creationId="{9E102A0F-31A9-4D30-3F7C-960FF0A9BF4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4" creationId="{780D46C3-C908-56C4-AB9A-2606CCEA6F0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5" creationId="{B047EC6F-4D21-AB8F-9A2A-3D638FDF847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6" creationId="{51399F7E-F422-257C-BCC9-3EDEEDB5160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7" creationId="{AF174CFB-AABF-C6D2-859E-19D658B623D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8" creationId="{6E3390F3-EE6D-79F1-F47C-3FB04A853D4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69" creationId="{E97E7CCE-F320-6D8B-20CB-C8668D801A5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0" creationId="{27EC2F6B-7722-D4C9-DF5E-F827B2CFE28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1" creationId="{00CB32D6-66AD-1BBD-32AC-F212F1AC86F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2" creationId="{1F95E2C3-9C0E-CC9F-EE9B-B4BF4E0890C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3" creationId="{77A6AFBF-42C3-C1C2-2646-710EDE5C340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4" creationId="{A473D0A0-D629-1B07-79AB-009C57B47DD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5" creationId="{DB815BBB-95C1-5116-F3D8-FDAE3527791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6" creationId="{99EE47A6-E94C-5020-B0E5-3717E46CD2A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7" creationId="{2DF6B55B-7DEF-E70C-B2BE-6026ABBD5D5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8" creationId="{6D7CBACF-B97D-9C1E-102F-A50F6C548A7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79" creationId="{C2640176-D372-265A-6016-29287822FFD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0" creationId="{3A6BF4DE-0670-FE70-E142-4C491DD36A4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1" creationId="{9F5E6009-11F4-28E6-A73F-3CD93F05E33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2" creationId="{89028980-574D-15F9-21CC-BC89B723AB0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3" creationId="{5BA8A5DF-5C21-643A-BCE5-FBABAA9196B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4" creationId="{4990E51D-0ADC-4427-4F86-F53C20371E9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5" creationId="{11D30076-57F8-2C24-B215-5A6FEBEBE0F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6" creationId="{67DD4D59-8CB5-B59A-F958-A6C2F40947F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7" creationId="{2B5FD728-CE1E-FF93-CEFF-AEFBB6A2B3A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8" creationId="{E92E1BD8-316E-AE8D-15EE-38ED733C771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89" creationId="{6019099C-133D-75B2-3866-46E803EFECD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0" creationId="{FFDFC0F2-03E0-4DCD-B697-255B2A39782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1" creationId="{370A346F-B28D-2627-548D-B5EFCC19A59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2" creationId="{0CCD3A96-42B7-2526-5C4A-9C6FECCA9B5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3" creationId="{7AE520DA-65EB-86A6-4251-9BA9823282B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4" creationId="{B7D5B06C-AE62-82DF-8A04-5B0EFC25BCA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1895" creationId="{DD3FAB9B-0048-E118-2DDF-E4FFD765D1C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896" creationId="{AB382DAE-D9AE-EA7F-7877-F92397089C6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897" creationId="{6EC67615-1B14-9333-5E89-F7CF9350E92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898" creationId="{561E8A90-C84C-D875-9A0F-ED134F3D7D1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899" creationId="{CA77B3EB-79FD-CF67-6025-D9D205FFC8F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0" creationId="{EC0D868C-1708-A92B-B886-553A8A94C446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1" creationId="{BAAE7C36-F201-5CE8-C5FD-CC65A7B02F4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2" creationId="{D1C45672-E20E-B6F7-30BF-6B6D50A65CC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3" creationId="{86DEB540-5786-CE6A-D6A5-80911C0DCC9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4" creationId="{3D0CDFD9-A59F-CF66-995A-738F2462CF8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5" creationId="{10106DC8-1405-B7D6-347E-077DB5FC158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6" creationId="{098A26F0-3AE6-BC4C-F517-D9F8F384F03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7" creationId="{A0D2382D-1F0E-AC94-F0AC-4A16948A9DC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8" creationId="{F7AC288D-A34A-1F49-0306-009E7A0D9E8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09" creationId="{1FC52CDB-5606-0BBB-D491-295201C046C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0" creationId="{BD4F69EE-8553-D62A-EA2F-063BAAB4221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1" creationId="{E413FF4A-DC70-4230-22F9-DA39AFD96D3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2" creationId="{0695517D-AA70-C0F8-21B3-896C88E0C6C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3" creationId="{FECAB415-B631-D2C3-0270-D9C0F439E6A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4" creationId="{8D0F36E3-1D0E-1DA1-8ED7-5612AA6E96C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5" creationId="{F21CA9F0-B163-641D-F353-37EFE5854F1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6" creationId="{8B5DA561-66D1-2C2D-B2CE-F09BE55B538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7" creationId="{7BD870F4-3671-DF5E-0173-E43A4A3B94F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8" creationId="{D7D50486-66B7-99CC-EA80-E08B3C0587F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1919" creationId="{ECA42285-DCC5-E8A3-E26C-1399C70E235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48" creationId="{E966F6A1-CC20-C990-AA4E-390896EF50C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49" creationId="{84DDBC8D-3ACC-66BD-26A7-92F2E50AD8C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0" creationId="{F55E9A0E-2FDE-1010-07A5-33E48D34072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1" creationId="{BC59551C-FF7F-DF52-E956-34357092CA0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2" creationId="{AEE6DDFD-6A20-F7B5-7182-A22F1396D6E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3" creationId="{FC87DDD6-715B-04E1-42D6-E35009ED983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4" creationId="{63700275-C3B7-AA29-765F-5199EA3CEFE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5" creationId="{71EEB2E8-C1A5-5EED-D5C8-1BE114DDEC2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6" creationId="{9FE935A7-312A-D8B3-1F5F-F04796F682B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7" creationId="{7BF24E73-071E-D3CD-3F81-9681BC4FD8D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8" creationId="{9A9D021C-A545-0C41-C3FA-35B6CC7E412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59" creationId="{1B49EA39-D65E-07BA-C368-07573C3509C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0" creationId="{DEF7A1EE-7070-E415-5942-CF9541E8A37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1" creationId="{0A93223A-8E0A-7488-6E00-86711CA4FC9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2" creationId="{3F47FAEF-8344-ED08-4C47-D2FCE191277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3" creationId="{A341A0A9-6D3D-D1B5-6627-5DEEDBEF491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4" creationId="{9FCD6935-7A77-5135-DCDB-229F4A2B877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5" creationId="{32E7AD36-8C9F-5D63-DBCB-BB454BEA5CE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6" creationId="{6EC462A7-4808-85CF-F60C-EE5192D88BC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7" creationId="{C5EDE17C-0CD0-971C-C0D1-A4415890525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8" creationId="{785C7D40-C4D0-C49B-AABC-AC048F7A159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69" creationId="{4654E529-2387-F0B2-8FB3-6CB2FB08D21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0" creationId="{A06071F2-53F2-B922-312D-8071E2D1BE7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1" creationId="{1BE3EE81-E9D9-2514-7CAD-A5E092CB0EE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2" creationId="{5684CBF3-4FD8-A2C1-6138-F5073A6C595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3" creationId="{593E5627-F783-17DF-241E-EB145BB2FA5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4" creationId="{3F69BEBE-EB03-8EF4-FE78-551C35D8B4F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5" creationId="{8FC6607E-E623-ED0C-254E-575D447B8FB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6" creationId="{DBA78DB2-63DC-171E-9D52-ADF99C198EE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7" creationId="{3E0F1FD0-33CB-8F67-D3D4-CFF3ADFA5B8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8" creationId="{677E2DF8-3C12-C0CD-FD3C-D2C4DDE91D4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79" creationId="{3F7D8950-62CB-A9D9-674B-F8E39A823F4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0" creationId="{D8462262-D982-1859-AC20-ED8651C24146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1" creationId="{055611E9-61BA-BFC5-1103-30CC05EA40A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2" creationId="{AF795010-F280-F8A5-BD6E-1AC706C02DF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3" creationId="{876F0E77-49EA-D236-EF57-59CAF47FA38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4" creationId="{EE3637BA-684B-08E6-4CA9-23BABE6A6A2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5" creationId="{5D07B712-E6E8-2194-8E39-9C813F067E9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6" creationId="{F512FCE4-1C95-54CC-C5E7-18778E0C20E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7" creationId="{5501EAC5-7203-3AF5-92C3-D96DF79374C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8" creationId="{DB6EE829-0B20-7F8E-DFE6-A4ED3BDB249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89" creationId="{446D88CA-1192-6BD5-3DD6-B5FAF6BA261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0" creationId="{AE2CA2D3-A903-4428-60E6-3C5D963A3936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1" creationId="{DAF5963D-2643-7665-0748-8B1EE75C38B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2" creationId="{E74BED53-ECB5-10B8-EEB9-4595BB28EFE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3" creationId="{A34358B2-067C-6A89-C3CA-1CBF22A361F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4" creationId="{EE983E33-E769-454B-7651-20E458C0893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5" creationId="{7FF511BF-42FC-CF1F-6DE4-39ADE664C13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6" creationId="{15DAE65A-83DD-92E5-4185-AD142D3DAE0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7" creationId="{6DBE4BA0-E68C-943E-016C-5DE40EC4EA4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8" creationId="{EF414B19-DF98-E060-47BD-3D1EAB746F5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099" creationId="{7C75644E-6880-30D6-74D3-7A4682C54AE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0" creationId="{509DFA5C-D779-919B-F0DE-1FD0C35402A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1" creationId="{A384FEB5-332A-3B75-C77B-15B444F499B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2" creationId="{63C2C7B4-E397-B3E8-C600-99F57FF7C99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3" creationId="{C7110D29-5D28-69FF-0A88-E9753A16E61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4" creationId="{7641F50B-9F05-D663-5A95-90A067CE3E1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105" creationId="{C2ECC2C9-6279-8A52-DFA1-6A4A6F2DADC7}"/>
          </ac:spMkLst>
        </pc:spChg>
        <pc:spChg chg="mod">
          <ac:chgData name="Miguel Magalhães" userId="d1f86161-6429-43a9-a384-75991155c9ab" providerId="ADAL" clId="{C015D03B-FF9D-BC43-8DBC-10B7BDF8EBC3}" dt="2022-10-27T10:19:50.914" v="112" actId="1076"/>
          <ac:spMkLst>
            <pc:docMk/>
            <pc:sldMk cId="3090479555" sldId="304"/>
            <ac:spMk id="2138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30:03.655" v="3856" actId="123"/>
          <ac:spMkLst>
            <pc:docMk/>
            <pc:sldMk cId="3090479555" sldId="304"/>
            <ac:spMk id="2139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18:42.609" v="3594" actId="21"/>
          <ac:spMkLst>
            <pc:docMk/>
            <pc:sldMk cId="3090479555" sldId="304"/>
            <ac:spMk id="2140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18:46.909" v="3595" actId="21"/>
          <ac:spMkLst>
            <pc:docMk/>
            <pc:sldMk cId="3090479555" sldId="304"/>
            <ac:spMk id="2141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29:58.857" v="3854" actId="123"/>
          <ac:spMkLst>
            <pc:docMk/>
            <pc:sldMk cId="3090479555" sldId="304"/>
            <ac:spMk id="2142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18:50.427" v="3596" actId="21"/>
          <ac:spMkLst>
            <pc:docMk/>
            <pc:sldMk cId="3090479555" sldId="304"/>
            <ac:spMk id="2143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30:05.721" v="3857" actId="123"/>
          <ac:spMkLst>
            <pc:docMk/>
            <pc:sldMk cId="3090479555" sldId="304"/>
            <ac:spMk id="2144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1:19:33.507" v="3603" actId="21"/>
          <ac:spMkLst>
            <pc:docMk/>
            <pc:sldMk cId="3090479555" sldId="304"/>
            <ac:spMk id="214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30:01.553" v="3855" actId="123"/>
          <ac:spMkLst>
            <pc:docMk/>
            <pc:sldMk cId="3090479555" sldId="304"/>
            <ac:spMk id="2146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20:15.684" v="117" actId="1076"/>
          <ac:spMkLst>
            <pc:docMk/>
            <pc:sldMk cId="3090479555" sldId="304"/>
            <ac:spMk id="2147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20:15.684" v="117" actId="1076"/>
          <ac:spMkLst>
            <pc:docMk/>
            <pc:sldMk cId="3090479555" sldId="304"/>
            <ac:spMk id="2148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20:15.684" v="117" actId="1076"/>
          <ac:spMkLst>
            <pc:docMk/>
            <pc:sldMk cId="3090479555" sldId="304"/>
            <ac:spMk id="2149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20:15.684" v="117" actId="1076"/>
          <ac:spMkLst>
            <pc:docMk/>
            <pc:sldMk cId="3090479555" sldId="304"/>
            <ac:spMk id="2150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1" creationId="{2CE6F6C7-79BA-460A-4E63-79C3C73B825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2" creationId="{4474A948-1A41-5D4D-01D7-09566B91EB1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3" creationId="{8F3BB80D-ADE7-D15B-6AD0-26782F03054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4" creationId="{F06708DE-4DB6-A06A-E8D1-C91EDD937EA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5" creationId="{B9BDC331-4890-1B3E-4402-DDC55AFC64E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6" creationId="{82EFE10A-8AF9-4337-7C12-2DB93192CBB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7" creationId="{2ED28A96-F1EE-261B-883B-ACAAF82E124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8" creationId="{6F5C64A5-807F-B023-43BB-4A1748A1838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59" creationId="{263DE78E-5940-A9CE-9E3E-544CD1540A7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0" creationId="{7DC9D543-9284-B0E1-2483-80B06A18DE3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1" creationId="{0AB56305-3EE6-2330-438E-347D2404755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2" creationId="{F9B9D762-3EB9-9BC6-81D7-C6765040DE2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3" creationId="{731AB5D7-CAF8-1EC4-CE16-9F1B81E8122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4" creationId="{13B04A50-4DED-5680-90FB-72A2C93CA73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5" creationId="{9250F438-8B2B-415C-305C-0CB586C6D98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6" creationId="{37AFA16F-3D74-8371-5087-EFD12B43B63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7" creationId="{58931136-B04F-2659-4C91-36AB0B807AF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8" creationId="{998493AA-16D5-A96A-6EA0-4BA25CA1CD2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69" creationId="{0208657F-0ACB-9C47-332B-CEC57589F1B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0" creationId="{DF3739C6-CBC8-E79A-A2FC-63107649746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1" creationId="{43A585FF-00A6-9209-00B1-45C08D14435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2" creationId="{CD005D06-329F-496D-E8D1-6A283ACBD4E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3" creationId="{8FFC1181-B964-B47E-7740-917E3A51F95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4" creationId="{006760A3-8DA6-2A1F-F0C2-95CDEBBAAC0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5" creationId="{68D5C51E-6320-4B4D-51CD-AE4225285F3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6" creationId="{22BAA665-DE0D-3E76-8970-10C138A207F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7" creationId="{B2327BAE-6914-3439-9C04-2F0D42E2E66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8" creationId="{0C8A2621-7D18-E3A6-91DF-822DB03A2FF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79" creationId="{75996D7C-DCDD-EEAD-02F6-6021D051CD7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0" creationId="{3D72E8F4-19C7-0198-7AF4-E959E299819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1" creationId="{98B425BA-E836-3139-5DAD-D0D44E6A01B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2" creationId="{3E032C8A-28F6-4A61-1EFD-686FA8A411F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3" creationId="{85369027-C265-CB3F-AD8F-9C12626DA9A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4" creationId="{3E82D591-CF52-F87D-4F8A-12A0C6E7B13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5" creationId="{ADCB6BBD-99BE-729D-28DB-8AAD90624EC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6" creationId="{1891C293-3083-2B59-EF49-D90DA4CAB63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7" creationId="{402C003D-650B-993A-5854-5DD4FD6CD55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8" creationId="{C6D92B9F-7036-FF31-E23E-BE65A51FF10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89" creationId="{19F21D85-F2BB-9104-68A7-608808CE596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0" creationId="{84BC6547-8C51-5EAE-BE84-B6CA1C7774C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1" creationId="{599AE637-D59A-BBCD-5A17-7BF7A38DF18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2" creationId="{3DA366E6-2955-831C-57E2-E8C7AB9A750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3" creationId="{856E650C-55C3-A473-28FB-C9B2CCCC45A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4" creationId="{7862A49F-566A-CFFC-68F6-57A8526D2F3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5" creationId="{2B8ED5F3-34EF-66F8-1FFC-4A36F34C29C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6" creationId="{1D643F73-1AB1-6D0C-61D9-D7D4E828225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7" creationId="{EB720C66-BBED-C0EC-0BC8-DC696897588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8" creationId="{F9AF38ED-634C-ACA4-653F-8CCDBA0A8EF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199" creationId="{69E83BBE-29E1-E476-C4D6-6BB0F1A5E46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0" creationId="{C2434E9F-9432-B2FB-EB8B-4CA142460F5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1" creationId="{1DF8D8A3-DDEA-DA75-47B4-6EFA13E55DB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2" creationId="{68EC9A04-70BA-AC84-B5BC-E1ED0380A06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3" creationId="{7C49274F-AD84-9402-D94A-7AD7B1DB01A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4" creationId="{864B48A5-A5D0-392E-D6E2-735BF77B0E9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5" creationId="{8D2DDF08-7F5F-1F62-6C57-8350D3CF959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6" creationId="{1611C232-6640-1D4B-E042-7D75E260BBE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7" creationId="{AC832F88-026E-770E-672E-FED51B469ED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8" creationId="{B2FF6E93-1BB1-EEB8-AE73-069CB69973B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09" creationId="{1BE066D9-1892-6DB5-A197-8FC2D2A935E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0" creationId="{75943D6D-820E-CC61-D97A-A11ECFA8B37E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1" creationId="{A7BD269B-6287-1FBC-BC0F-EDD821040CF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2" creationId="{5279C14C-CF02-5265-74E9-F1006FB6C8B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3" creationId="{1A777F13-CFBB-1818-DF51-35772C6E9D8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4" creationId="{0B58ECD6-B1FE-3635-04A3-14B0D5CA795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5" creationId="{4B0C2D03-EB1C-A67E-26DD-A1E6686FFD6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6" creationId="{CBD72C55-9B08-7CCB-A2A5-C7A50000C23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7" creationId="{4A42CC84-27B2-F6DD-3E64-304BBDA6C2E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8" creationId="{428755BB-7EE9-CB18-4D50-35641D3C5B3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19" creationId="{754CC83A-3DF6-C14C-31C0-9F840265EAE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0" creationId="{9EE2B425-66EC-1DFB-B306-D18A3627262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1" creationId="{B1753CD0-9A90-85B1-5886-9D38AD805AE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2" creationId="{A5F40E9B-61D3-BE65-68B2-E902C052E98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3" creationId="{1EA7BADE-BACB-C687-1EE8-3BDB4707234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4" creationId="{B2AD08B4-D304-1167-6938-FA4D8EF1D1B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5" creationId="{10E019CC-523D-BD28-8182-C77B8690F3D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6" creationId="{4F4815A6-EDF4-862B-C9F2-0E92115CB73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7" creationId="{4A563563-AD32-AB14-DD26-9DB1CFBA23F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8" creationId="{43968E31-BF2D-CF1F-40EE-E754CAB2F08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29" creationId="{D5E87998-EF5B-97F1-C99A-8C51B3FA685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0" creationId="{92126D7A-C065-FF6E-F4E3-61CC9CAD97A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1" creationId="{786E618D-43C9-9D9A-CF41-8C6B0F7AAE4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2" creationId="{94E6B6D6-8892-AD61-C09B-98C504A9EB1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3" creationId="{C4D239D8-67CB-9154-2D6D-F5BBB348798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4" creationId="{3B3789FD-3E7D-7BC0-51B1-E189AC8025F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5" creationId="{CB69B03E-AF11-3CF2-2F25-767FF131A77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6" creationId="{E4998079-C7A5-8F22-AE56-F2FCF956361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7" creationId="{C4B6801A-E1D1-1DFC-E077-5B8814351ED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8" creationId="{29D79856-FF51-7CB3-4B5B-47A4AF9D320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39" creationId="{B38FB489-1DA8-BFDF-C734-6E93FD2ED4B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0" creationId="{317FDEEC-08D6-8333-266D-D41C26CD6F7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1" creationId="{062518EA-B2E7-4313-E4E6-4C640692EB3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2" creationId="{7E8D8E3C-63E4-23E8-7436-30DD440236F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3" creationId="{6EB356CA-E35E-C05F-EF7A-021352AD080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4" creationId="{83B12D53-0F20-E1F3-11E9-3AE21B7B0AB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5" creationId="{4D31B0AD-CB5C-2E7B-E0D1-5CA5B50040C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6" creationId="{EDAE8EE2-BEE8-48A3-E5F3-8431E3CC73A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7" creationId="{51A6A555-507A-B010-10D8-F131BE52EF0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8" creationId="{841838A7-847F-B362-F52F-F59FD8E4CA9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49" creationId="{0FA99B9D-E0DD-1B7F-450D-D68D2B32296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0" creationId="{A0AB8EFD-B62C-782C-7992-7D8E5CF0142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1" creationId="{748330C6-8B1C-0F89-7A1C-3EA5D57E0B3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2" creationId="{FD0F6A9A-7D3E-51FF-4AAB-F0B06E2E3DD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3" creationId="{4FBFFA84-21B6-6141-6472-AE23C879034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4" creationId="{06771B8C-B0EC-833A-7C91-AFBF16B1C42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5" creationId="{DD5611C0-A635-797E-7A0D-AC199975BA1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6" creationId="{D763087D-897B-54F4-C836-448536119D0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7" creationId="{2B8A1A3E-1732-CDDB-6671-38AB33A25523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8" creationId="{A1448EDD-2916-58F1-70C5-04852D4EDA7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59" creationId="{617D0DCD-C37D-A162-3D7B-69F19979E6BC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0" creationId="{4DD6B0E7-F043-6A78-4B36-43676BF801B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1" creationId="{99201C7F-A501-90B0-1EB5-5E55D1FB6ED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2" creationId="{74625F2B-397F-09E5-249D-7B32A6939BF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3" creationId="{E6B26B89-BE24-E4CF-5E87-6A923CEB5B19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4" creationId="{73096551-ABA8-4B3D-6289-D8CA17F989F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5" creationId="{38AB2024-8515-087E-5799-F6FC302FED84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6" creationId="{499B03BB-5A67-57D4-D94E-9351C2EE95A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7" creationId="{F000EC66-94FA-2ED9-74BF-3E90AA27864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8" creationId="{A0233DFB-C44A-F296-CC47-668B3CB874B6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69" creationId="{A6D075BE-0901-FA5F-5A57-F088D405F83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0" creationId="{B0CA786B-C8A9-AA16-F141-9E4FC226307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1" creationId="{BDD04B09-138F-486E-7D91-9579B9A72A5A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2" creationId="{41B47200-532A-542E-40B1-DB3D5767C4F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3" creationId="{6431D414-3CB3-7398-80A2-A2D744EA4C1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4" creationId="{F987FC64-0F2B-B1F2-F7DB-1656DFFA613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5" creationId="{38209D2A-C6BE-6937-7277-3DE084CBDC4D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6" creationId="{500DC400-9397-DFF5-8F1D-0A1CB83048B5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7" creationId="{3D084E5A-78B2-5689-8F88-5877FF6CE082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8" creationId="{54E789AD-A55B-D720-C287-B0ACB7712BDF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79" creationId="{C0FD3452-2094-94DA-31DD-104241D08151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0" creationId="{EC1D1E5C-3D8E-A05D-26F6-3F4B39E3222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1" creationId="{94164249-22B4-220D-700D-441DD9ECF720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2" creationId="{2B182A65-F0B1-603A-5086-B9B84E51E8A8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3" creationId="{305669CD-4D47-8482-CB17-04C47EDF29BB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4" creationId="{DA4E913C-889C-B80B-172C-C460FF9643A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5" creationId="{6E931613-CB38-6EE2-D869-3FF9D963A357}"/>
          </ac:spMkLst>
        </pc:spChg>
        <pc:spChg chg="mod">
          <ac:chgData name="Miguel Magalhães" userId="d1f86161-6429-43a9-a384-75991155c9ab" providerId="ADAL" clId="{C015D03B-FF9D-BC43-8DBC-10B7BDF8EBC3}" dt="2022-10-27T10:19:32.121" v="109"/>
          <ac:spMkLst>
            <pc:docMk/>
            <pc:sldMk cId="3090479555" sldId="304"/>
            <ac:spMk id="2286" creationId="{1E640C44-C2EE-C118-5D16-A7357C56169F}"/>
          </ac:spMkLst>
        </pc:spChg>
        <pc:spChg chg="add del mod">
          <ac:chgData name="Miguel Magalhães" userId="d1f86161-6429-43a9-a384-75991155c9ab" providerId="ADAL" clId="{C015D03B-FF9D-BC43-8DBC-10B7BDF8EBC3}" dt="2022-10-27T10:20:17.924" v="119"/>
          <ac:spMkLst>
            <pc:docMk/>
            <pc:sldMk cId="3090479555" sldId="304"/>
            <ac:spMk id="2287" creationId="{C9736415-D0AF-8858-ADEE-19B04D6C6E28}"/>
          </ac:spMkLst>
        </pc:spChg>
        <pc:spChg chg="add del mod">
          <ac:chgData name="Miguel Magalhães" userId="d1f86161-6429-43a9-a384-75991155c9ab" providerId="ADAL" clId="{C015D03B-FF9D-BC43-8DBC-10B7BDF8EBC3}" dt="2022-10-27T11:19:02.409" v="3599" actId="21"/>
          <ac:spMkLst>
            <pc:docMk/>
            <pc:sldMk cId="3090479555" sldId="304"/>
            <ac:spMk id="2288" creationId="{C1CF4D73-E874-7042-98D1-B8D5DDBE9FEB}"/>
          </ac:spMkLst>
        </pc:spChg>
        <pc:spChg chg="add del mod">
          <ac:chgData name="Miguel Magalhães" userId="d1f86161-6429-43a9-a384-75991155c9ab" providerId="ADAL" clId="{C015D03B-FF9D-BC43-8DBC-10B7BDF8EBC3}" dt="2022-10-27T11:19:00.659" v="3598" actId="21"/>
          <ac:spMkLst>
            <pc:docMk/>
            <pc:sldMk cId="3090479555" sldId="304"/>
            <ac:spMk id="2290" creationId="{913E6B1B-52BF-ADE0-7B68-0CE2508583C9}"/>
          </ac:spMkLst>
        </pc:spChg>
        <pc:spChg chg="add del mod">
          <ac:chgData name="Miguel Magalhães" userId="d1f86161-6429-43a9-a384-75991155c9ab" providerId="ADAL" clId="{C015D03B-FF9D-BC43-8DBC-10B7BDF8EBC3}" dt="2022-10-27T11:18:57.636" v="3597" actId="21"/>
          <ac:spMkLst>
            <pc:docMk/>
            <pc:sldMk cId="3090479555" sldId="304"/>
            <ac:spMk id="2292" creationId="{7CBD0CA4-F281-DE07-19B9-37F60EC207C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4" creationId="{D5441459-9D21-A974-DFB9-09DE5635DE0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5" creationId="{796BCBDC-F09D-285B-F35E-0F43BBFFB1A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6" creationId="{83E1500A-39C8-E291-43A5-1C9EAFF6789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7" creationId="{92196D82-57F2-9E96-BA08-852E03BA93A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8" creationId="{E499849E-5490-1F9A-EC96-E85179CBBD3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299" creationId="{70CCF2B5-2AA4-AE02-527D-BE60CFF6795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0" creationId="{383C9065-3E73-7958-CC2A-0C8A882BB93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1" creationId="{ECB3EB46-0B6D-C629-13E4-45AD25A4DAD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2" creationId="{13D6C502-18C2-ACB9-C830-EA0E2428A29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3" creationId="{51EA0454-A6B2-94EA-3C44-648FAEB9882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4" creationId="{387B4568-FB03-831B-8D95-F89713B0DF4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5" creationId="{3399539B-9D84-674A-F133-C282CD01A8A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6" creationId="{63437A1E-33C1-1316-C245-BDF701C13C7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7" creationId="{80E11AF4-A484-7A50-DA1D-4EAA10D3975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8" creationId="{17ABE491-3DF1-6567-0A76-CBA230CB0706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09" creationId="{DDC98C4E-6058-C47D-6B12-782B9011654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0" creationId="{C83A129A-5EA1-B63F-B56C-141DCE858DB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1" creationId="{6F754A79-37CF-2127-728B-2FEBDEAEE98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2" creationId="{08B32063-EBF5-89A7-5DA4-721FFFC98FE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3" creationId="{150EAE2E-D10F-DE33-BAF7-EC3E75B1567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4" creationId="{C9A19308-623D-FDB9-DCEA-3D6C1217F94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5" creationId="{8E45EC6D-F7F6-1C55-F97E-20FD351CD6C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6" creationId="{6D931EEB-E518-7DC0-6FC4-0CE96367554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7" creationId="{0B521A5B-D08C-1835-67D8-3E96E48561A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8" creationId="{6A9B7EFE-BA6E-0461-B99C-3AB2D4F9DDB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19" creationId="{4322B2F9-B15F-E622-A154-9AC84445C2F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0" creationId="{DE9A5D02-6333-895C-59BD-B14A046C291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1" creationId="{633BF2C8-A516-58D7-3A0B-E14DC3E707B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2" creationId="{C41581E9-34C6-A2DA-DBC9-ECEEC2AF9DF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3" creationId="{7B764CA2-71BF-37B2-A7EE-6A30C940A4C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4" creationId="{B41F7698-7FD6-9145-E22C-06AE3778AC8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5" creationId="{2D391BDC-BD01-5F7D-325D-D92B976CE36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6" creationId="{370A6450-B5BD-A11D-15C0-2BFC02AB97A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7" creationId="{99E36CE4-FF7B-0D8E-7825-16D1CBE5CB7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8" creationId="{49D2DCF3-05A9-406F-0F38-AADDC4BFF6F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29" creationId="{62AD1CAA-F805-26D0-1A9B-69F5BD852BA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0" creationId="{0DE94B67-927C-1EA5-4B25-010909A2347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1" creationId="{9911A07C-BFC5-1820-E908-695A2D8C58F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2" creationId="{9367693E-A049-923F-F220-235B6E8D188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3" creationId="{511AED6D-7406-260E-5444-944EA8128C8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4" creationId="{53709A99-5AD5-0621-A4B5-9ACBF6708EA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5" creationId="{654A7358-1E5B-740D-06E7-C81C5C0F092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6" creationId="{B64D8E46-7DF7-047C-DC5D-C1D6F544D8F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7" creationId="{E0D449AC-904E-A1F0-C412-C2591B703BD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8" creationId="{60181D28-1D91-BA6C-9D1B-0819ED15423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39" creationId="{A0AA5AD9-2380-D0D9-C91A-AE34ACFC86B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0" creationId="{AE7AE4E3-B910-31EF-FF13-7119B277BAE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1" creationId="{B3B11FD7-9071-D81F-E92A-6E08F6C0363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2" creationId="{1A60AB9B-05DC-E7D0-E0DD-D90430291E04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3" creationId="{5F4D9903-3ADF-6B8A-B5C2-00BB7C77367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4" creationId="{E8150A52-BEF5-55C1-5E12-C0F60E8A11B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5" creationId="{3F205A83-7AFC-3F22-35B4-6F0C86771E6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6" creationId="{6EAB3AF2-AE91-DC77-AC70-DAA877122CE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7" creationId="{A222F2C6-8565-33CE-42A8-17E6A3B75E2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8" creationId="{1A68D3E2-CAB1-3EB6-A10A-95F944138026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49" creationId="{C3F16ADC-26A7-4B80-A3B0-45BDADCE326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0" creationId="{66308AEA-AF66-6109-3797-3B2BC6A2AB0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1" creationId="{F45E88B8-50F2-6711-0CF1-F4230F90438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2" creationId="{BF335820-25F3-6921-981A-657EF22F5FE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3" creationId="{E7EB8540-A599-32C6-B78C-B0DF6165DEA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4" creationId="{C91E7BA8-047D-7C7B-948E-9833699DF65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5" creationId="{D685CBA0-B3E0-C4D8-E86A-A2B8862F499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6" creationId="{54299881-D309-37EB-5B49-2B43EF37C56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7" creationId="{D423E80B-E172-3BC5-B2A6-EC27AA11F47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8" creationId="{A107640D-C041-9D0F-F09C-1F7B77E4A7A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59" creationId="{A271AE79-70B3-CB9A-2A2A-C966630DB1C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0" creationId="{31774BEA-7451-4303-8F8F-6CAF1F73F08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1" creationId="{5C498930-0E56-A391-24FC-1BAD2960E3B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2" creationId="{7029C6A0-05E8-1E69-2539-69DA0E947F8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3" creationId="{1C50D1C2-0E8F-50DA-1170-5CD30C13470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4" creationId="{A884459E-5CA4-AEF1-2080-1EDE7E6D464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5" creationId="{84CC8F95-32A0-69C9-3C59-D0A9A2AEE40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6" creationId="{FA581344-F681-EB7A-F7A8-AAE4E4443A2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7" creationId="{11F68A50-B4CE-E454-A361-616A2F37184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8" creationId="{7CF848FA-D369-642C-BC86-E26AC2BDBEF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69" creationId="{E4DD3628-C999-C2F8-F0D2-B0A3C742F9AB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0" creationId="{8A51FFDD-70F7-F4F3-4837-D9B32C8BFB1F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1" creationId="{0755D06D-7F7D-E577-C410-E042639F8A3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2" creationId="{929F74AB-0A8C-0CE8-4594-49361C833CC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3" creationId="{98142A1D-C96F-C252-395B-CDEFE73D15A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4" creationId="{A8AE89A5-C3AE-82C6-48B5-6FD21328CED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5" creationId="{5750B624-1DB7-BAD2-E46E-45E703F23EF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6" creationId="{ED423622-02C5-B217-8819-49D0C3BC14C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7" creationId="{98C87D06-886C-ECA0-452D-C96DFE94D71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8" creationId="{59D129E0-71C8-A6B9-3C7E-8C19780090D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79" creationId="{E1FCD6DB-B659-17DE-B68E-7009AE758C0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0" creationId="{EBF05BAA-5E4A-7E08-A699-1D1EFFFA435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1" creationId="{4B1006E8-107E-C26C-6CEF-3074DC04B7B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2" creationId="{3E426F13-9207-DCEF-48EB-23124F0A5A1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3" creationId="{0C09CD1B-65ED-B857-1FA9-94A867A28221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4" creationId="{89DF7BCA-3C63-C57D-A17F-3F8EF428591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5" creationId="{67272658-8C7E-5360-6F8B-D1C68EC03D8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6" creationId="{3568C19E-4E63-B726-893A-9C67A55FD1E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7" creationId="{789565B3-20D6-9F86-6BC3-BEAD4B7AC57C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8" creationId="{BFD53838-0F68-F1C6-17D1-325163B5692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89" creationId="{922A3B61-E732-77C5-E9EA-08041E7F0547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0" creationId="{F861EC84-8F97-62E8-B96A-6E9487BB2E6D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1" creationId="{341262E3-027E-9C2E-BD94-223E56798B08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2" creationId="{94C0B7E2-146E-4F55-A256-5CACE8B108D0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3" creationId="{5E59FF2B-DDD2-CA34-E0A7-904023241633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4" creationId="{1C0B16E3-5CB7-1CEC-8DE9-7FBB5B05402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5" creationId="{BEE680C7-D54B-FEF4-A213-1285ADAEA41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6" creationId="{1704572F-1269-2398-9973-5775477EB6A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7" creationId="{06ADC8BD-56E3-AA65-4D35-7B2BEF9AB559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8" creationId="{9AFC7EAA-EDA1-8138-68BA-FA4E32F5F28E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399" creationId="{96126175-81C0-FE38-957A-8D55A40EC375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400" creationId="{D8F00380-F557-90C8-4324-47B2FD9D8B4A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401" creationId="{B5EF96D9-72C4-B6C2-1C5E-48A7D32C3232}"/>
          </ac:spMkLst>
        </pc:spChg>
        <pc:spChg chg="mod">
          <ac:chgData name="Miguel Magalhães" userId="d1f86161-6429-43a9-a384-75991155c9ab" providerId="ADAL" clId="{C015D03B-FF9D-BC43-8DBC-10B7BDF8EBC3}" dt="2022-10-27T11:19:18.818" v="3601"/>
          <ac:spMkLst>
            <pc:docMk/>
            <pc:sldMk cId="3090479555" sldId="304"/>
            <ac:spMk id="2402" creationId="{4B775979-8A34-BA32-E228-20C56B6C671B}"/>
          </ac:spMkLst>
        </pc:spChg>
        <pc:spChg chg="add del mod">
          <ac:chgData name="Miguel Magalhães" userId="d1f86161-6429-43a9-a384-75991155c9ab" providerId="ADAL" clId="{C015D03B-FF9D-BC43-8DBC-10B7BDF8EBC3}" dt="2022-10-27T11:21:46.752" v="3610" actId="21"/>
          <ac:spMkLst>
            <pc:docMk/>
            <pc:sldMk cId="3090479555" sldId="304"/>
            <ac:spMk id="2404" creationId="{065B204A-7090-A4B2-90B2-F0169B8256A5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06" creationId="{CD97F840-280F-C8D4-60E9-D46349F0914D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07" creationId="{84E69FF6-AE90-0483-E431-2B3A8C3A20D8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08" creationId="{F6EB8D7A-901C-AE62-9C62-DF80D3F20E09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09" creationId="{EDD049DF-5488-1AF5-C8B3-E17ED7038807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0" creationId="{A6EE03E7-A43E-2787-D4BE-B367876A8CB0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1" creationId="{53D84DF3-EC10-96F9-B1D1-27516F5C1429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2" creationId="{DAF59D1D-9EED-A70B-A49A-F30710118C4E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3" creationId="{A571D56C-6D5E-7E80-99C4-AEFA6594F410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5" creationId="{D24E8990-D2ED-3CC9-0D47-AE317F30013F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6" creationId="{A7E24A58-E705-983B-A575-1EA8472AEFA9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7" creationId="{F459BA0E-A34C-136A-5155-60014AC6E3B2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18" creationId="{C0802D36-CC5D-341C-E39E-F3E2340D06CA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0" creationId="{BD24D380-517E-0BD5-F81D-B3696107AAEF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1" creationId="{2B3A8AF4-1EFF-709B-4B93-1161C3B3A396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2" creationId="{A568EE03-D20F-A04E-58C4-82D32BA6986D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3" creationId="{98F24FE4-D99E-115A-3505-71114F74910B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4" creationId="{B86ECFAA-6630-1B62-B3BC-1EE843D8C55A}"/>
          </ac:spMkLst>
        </pc:spChg>
        <pc:spChg chg="mod">
          <ac:chgData name="Miguel Magalhães" userId="d1f86161-6429-43a9-a384-75991155c9ab" providerId="ADAL" clId="{C015D03B-FF9D-BC43-8DBC-10B7BDF8EBC3}" dt="2022-10-27T11:28:22.979" v="3794"/>
          <ac:spMkLst>
            <pc:docMk/>
            <pc:sldMk cId="3090479555" sldId="304"/>
            <ac:spMk id="2425" creationId="{8ECF91EB-1AC8-E1B4-6A3F-6E1EEFAF68DF}"/>
          </ac:spMkLst>
        </pc:spChg>
        <pc:grpChg chg="add del mod">
          <ac:chgData name="Miguel Magalhães" userId="d1f86161-6429-43a9-a384-75991155c9ab" providerId="ADAL" clId="{C015D03B-FF9D-BC43-8DBC-10B7BDF8EBC3}" dt="2022-10-27T11:19:18.362" v="3600" actId="478"/>
          <ac:grpSpMkLst>
            <pc:docMk/>
            <pc:sldMk cId="3090479555" sldId="304"/>
            <ac:grpSpMk id="2" creationId="{A7C8F5CF-0639-6638-4EEA-3BC991CC5CE5}"/>
          </ac:grpSpMkLst>
        </pc:grpChg>
        <pc:grpChg chg="del">
          <ac:chgData name="Miguel Magalhães" userId="d1f86161-6429-43a9-a384-75991155c9ab" providerId="ADAL" clId="{C015D03B-FF9D-BC43-8DBC-10B7BDF8EBC3}" dt="2022-10-27T10:19:31.475" v="108" actId="478"/>
          <ac:grpSpMkLst>
            <pc:docMk/>
            <pc:sldMk cId="3090479555" sldId="304"/>
            <ac:grpSpMk id="1896" creationId="{00000000-0000-0000-0000-000000000000}"/>
          </ac:grpSpMkLst>
        </pc:grpChg>
        <pc:grpChg chg="mod">
          <ac:chgData name="Miguel Magalhães" userId="d1f86161-6429-43a9-a384-75991155c9ab" providerId="ADAL" clId="{C015D03B-FF9D-BC43-8DBC-10B7BDF8EBC3}" dt="2022-10-27T10:20:15.684" v="117" actId="1076"/>
          <ac:grpSpMkLst>
            <pc:docMk/>
            <pc:sldMk cId="3090479555" sldId="304"/>
            <ac:grpSpMk id="2106" creationId="{00000000-0000-0000-0000-000000000000}"/>
          </ac:grpSpMkLst>
        </pc:grpChg>
        <pc:grpChg chg="mod">
          <ac:chgData name="Miguel Magalhães" userId="d1f86161-6429-43a9-a384-75991155c9ab" providerId="ADAL" clId="{C015D03B-FF9D-BC43-8DBC-10B7BDF8EBC3}" dt="2022-10-27T10:20:15.684" v="117" actId="1076"/>
          <ac:grpSpMkLst>
            <pc:docMk/>
            <pc:sldMk cId="3090479555" sldId="304"/>
            <ac:grpSpMk id="2114" creationId="{00000000-0000-0000-0000-000000000000}"/>
          </ac:grpSpMkLst>
        </pc:grpChg>
        <pc:grpChg chg="mod">
          <ac:chgData name="Miguel Magalhães" userId="d1f86161-6429-43a9-a384-75991155c9ab" providerId="ADAL" clId="{C015D03B-FF9D-BC43-8DBC-10B7BDF8EBC3}" dt="2022-10-27T10:20:15.684" v="117" actId="1076"/>
          <ac:grpSpMkLst>
            <pc:docMk/>
            <pc:sldMk cId="3090479555" sldId="304"/>
            <ac:grpSpMk id="2122" creationId="{00000000-0000-0000-0000-000000000000}"/>
          </ac:grpSpMkLst>
        </pc:grpChg>
        <pc:grpChg chg="mod">
          <ac:chgData name="Miguel Magalhães" userId="d1f86161-6429-43a9-a384-75991155c9ab" providerId="ADAL" clId="{C015D03B-FF9D-BC43-8DBC-10B7BDF8EBC3}" dt="2022-10-27T10:20:15.684" v="117" actId="1076"/>
          <ac:grpSpMkLst>
            <pc:docMk/>
            <pc:sldMk cId="3090479555" sldId="304"/>
            <ac:grpSpMk id="2130" creationId="{00000000-0000-0000-0000-000000000000}"/>
          </ac:grpSpMkLst>
        </pc:grpChg>
        <pc:grpChg chg="add mod">
          <ac:chgData name="Miguel Magalhães" userId="d1f86161-6429-43a9-a384-75991155c9ab" providerId="ADAL" clId="{C015D03B-FF9D-BC43-8DBC-10B7BDF8EBC3}" dt="2022-10-27T11:21:52.329" v="3627" actId="1037"/>
          <ac:grpSpMkLst>
            <pc:docMk/>
            <pc:sldMk cId="3090479555" sldId="304"/>
            <ac:grpSpMk id="2293" creationId="{F00D32A3-7966-B21F-5618-8C8353DB7AB0}"/>
          </ac:grpSpMkLst>
        </pc:grpChg>
        <pc:grpChg chg="add mod">
          <ac:chgData name="Miguel Magalhães" userId="d1f86161-6429-43a9-a384-75991155c9ab" providerId="ADAL" clId="{C015D03B-FF9D-BC43-8DBC-10B7BDF8EBC3}" dt="2022-10-27T11:28:26.928" v="3795" actId="1076"/>
          <ac:grpSpMkLst>
            <pc:docMk/>
            <pc:sldMk cId="3090479555" sldId="304"/>
            <ac:grpSpMk id="2405" creationId="{5A675D60-686F-51D9-422D-ED626980F6F2}"/>
          </ac:grpSpMkLst>
        </pc:grpChg>
        <pc:grpChg chg="add mod">
          <ac:chgData name="Miguel Magalhães" userId="d1f86161-6429-43a9-a384-75991155c9ab" providerId="ADAL" clId="{C015D03B-FF9D-BC43-8DBC-10B7BDF8EBC3}" dt="2022-10-27T11:28:26.928" v="3795" actId="1076"/>
          <ac:grpSpMkLst>
            <pc:docMk/>
            <pc:sldMk cId="3090479555" sldId="304"/>
            <ac:grpSpMk id="2414" creationId="{FCDA69C8-4869-34EE-5475-AEC2309681A4}"/>
          </ac:grpSpMkLst>
        </pc:grpChg>
        <pc:grpChg chg="add mod">
          <ac:chgData name="Miguel Magalhães" userId="d1f86161-6429-43a9-a384-75991155c9ab" providerId="ADAL" clId="{C015D03B-FF9D-BC43-8DBC-10B7BDF8EBC3}" dt="2022-10-27T11:28:26.928" v="3795" actId="1076"/>
          <ac:grpSpMkLst>
            <pc:docMk/>
            <pc:sldMk cId="3090479555" sldId="304"/>
            <ac:grpSpMk id="2419" creationId="{28D6D64B-841D-8841-B550-15D2986297FF}"/>
          </ac:grpSpMkLst>
        </pc:grpChg>
      </pc:sldChg>
      <pc:sldChg chg="addSp delSp modSp add mod ord">
        <pc:chgData name="Miguel Magalhães" userId="d1f86161-6429-43a9-a384-75991155c9ab" providerId="ADAL" clId="{C015D03B-FF9D-BC43-8DBC-10B7BDF8EBC3}" dt="2022-10-27T11:43:30.720" v="4592" actId="20577"/>
        <pc:sldMkLst>
          <pc:docMk/>
          <pc:sldMk cId="2071541599" sldId="305"/>
        </pc:sldMkLst>
        <pc:spChg chg="add mod">
          <ac:chgData name="Miguel Magalhães" userId="d1f86161-6429-43a9-a384-75991155c9ab" providerId="ADAL" clId="{C015D03B-FF9D-BC43-8DBC-10B7BDF8EBC3}" dt="2022-10-27T11:43:30.720" v="4592" actId="20577"/>
          <ac:spMkLst>
            <pc:docMk/>
            <pc:sldMk cId="2071541599" sldId="305"/>
            <ac:spMk id="2" creationId="{1941267D-F7E9-D966-0325-2891AEF5F390}"/>
          </ac:spMkLst>
        </pc:spChg>
        <pc:spChg chg="mod">
          <ac:chgData name="Miguel Magalhães" userId="d1f86161-6429-43a9-a384-75991155c9ab" providerId="ADAL" clId="{C015D03B-FF9D-BC43-8DBC-10B7BDF8EBC3}" dt="2022-10-27T10:44:05.155" v="1081" actId="20577"/>
          <ac:spMkLst>
            <pc:docMk/>
            <pc:sldMk cId="2071541599" sldId="305"/>
            <ac:spMk id="1890" creationId="{00000000-0000-0000-0000-000000000000}"/>
          </ac:spMkLst>
        </pc:spChg>
        <pc:spChg chg="del mod">
          <ac:chgData name="Miguel Magalhães" userId="d1f86161-6429-43a9-a384-75991155c9ab" providerId="ADAL" clId="{C015D03B-FF9D-BC43-8DBC-10B7BDF8EBC3}" dt="2022-10-27T10:33:34.252" v="208" actId="21"/>
          <ac:spMkLst>
            <pc:docMk/>
            <pc:sldMk cId="2071541599" sldId="305"/>
            <ac:spMk id="1891" creationId="{00000000-0000-0000-0000-000000000000}"/>
          </ac:spMkLst>
        </pc:spChg>
      </pc:sldChg>
      <pc:sldChg chg="modSp add mod">
        <pc:chgData name="Miguel Magalhães" userId="d1f86161-6429-43a9-a384-75991155c9ab" providerId="ADAL" clId="{C015D03B-FF9D-BC43-8DBC-10B7BDF8EBC3}" dt="2022-10-27T10:58:26.129" v="2421" actId="20577"/>
        <pc:sldMkLst>
          <pc:docMk/>
          <pc:sldMk cId="4085542279" sldId="306"/>
        </pc:sldMkLst>
        <pc:spChg chg="mod">
          <ac:chgData name="Miguel Magalhães" userId="d1f86161-6429-43a9-a384-75991155c9ab" providerId="ADAL" clId="{C015D03B-FF9D-BC43-8DBC-10B7BDF8EBC3}" dt="2022-10-27T10:58:26.129" v="2421" actId="20577"/>
          <ac:spMkLst>
            <pc:docMk/>
            <pc:sldMk cId="4085542279" sldId="306"/>
            <ac:spMk id="2" creationId="{1941267D-F7E9-D966-0325-2891AEF5F390}"/>
          </ac:spMkLst>
        </pc:spChg>
        <pc:spChg chg="mod">
          <ac:chgData name="Miguel Magalhães" userId="d1f86161-6429-43a9-a384-75991155c9ab" providerId="ADAL" clId="{C015D03B-FF9D-BC43-8DBC-10B7BDF8EBC3}" dt="2022-10-27T10:48:54.127" v="1526" actId="14100"/>
          <ac:spMkLst>
            <pc:docMk/>
            <pc:sldMk cId="4085542279" sldId="306"/>
            <ac:spMk id="1890" creationId="{00000000-0000-0000-0000-000000000000}"/>
          </ac:spMkLst>
        </pc:spChg>
      </pc:sldChg>
      <pc:sldChg chg="modSp add mod ord">
        <pc:chgData name="Miguel Magalhães" userId="d1f86161-6429-43a9-a384-75991155c9ab" providerId="ADAL" clId="{C015D03B-FF9D-BC43-8DBC-10B7BDF8EBC3}" dt="2022-10-27T11:00:03.608" v="2529" actId="20577"/>
        <pc:sldMkLst>
          <pc:docMk/>
          <pc:sldMk cId="700466542" sldId="307"/>
        </pc:sldMkLst>
        <pc:spChg chg="mod">
          <ac:chgData name="Miguel Magalhães" userId="d1f86161-6429-43a9-a384-75991155c9ab" providerId="ADAL" clId="{C015D03B-FF9D-BC43-8DBC-10B7BDF8EBC3}" dt="2022-10-27T10:59:52.078" v="2486" actId="14100"/>
          <ac:spMkLst>
            <pc:docMk/>
            <pc:sldMk cId="700466542" sldId="307"/>
            <ac:spMk id="215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0:58:48.819" v="2426" actId="20577"/>
          <ac:spMkLst>
            <pc:docMk/>
            <pc:sldMk cId="700466542" sldId="307"/>
            <ac:spMk id="2156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00:03.608" v="2529" actId="20577"/>
          <ac:spMkLst>
            <pc:docMk/>
            <pc:sldMk cId="700466542" sldId="307"/>
            <ac:spMk id="2157" creationId="{00000000-0000-0000-0000-000000000000}"/>
          </ac:spMkLst>
        </pc:spChg>
      </pc:sldChg>
      <pc:sldChg chg="modSp add mod">
        <pc:chgData name="Miguel Magalhães" userId="d1f86161-6429-43a9-a384-75991155c9ab" providerId="ADAL" clId="{C015D03B-FF9D-BC43-8DBC-10B7BDF8EBC3}" dt="2022-10-27T11:08:33.036" v="3125" actId="20577"/>
        <pc:sldMkLst>
          <pc:docMk/>
          <pc:sldMk cId="1860816372" sldId="308"/>
        </pc:sldMkLst>
        <pc:spChg chg="mod">
          <ac:chgData name="Miguel Magalhães" userId="d1f86161-6429-43a9-a384-75991155c9ab" providerId="ADAL" clId="{C015D03B-FF9D-BC43-8DBC-10B7BDF8EBC3}" dt="2022-10-27T11:08:33.036" v="3125" actId="20577"/>
          <ac:spMkLst>
            <pc:docMk/>
            <pc:sldMk cId="1860816372" sldId="308"/>
            <ac:spMk id="2" creationId="{1941267D-F7E9-D966-0325-2891AEF5F390}"/>
          </ac:spMkLst>
        </pc:spChg>
        <pc:spChg chg="mod">
          <ac:chgData name="Miguel Magalhães" userId="d1f86161-6429-43a9-a384-75991155c9ab" providerId="ADAL" clId="{C015D03B-FF9D-BC43-8DBC-10B7BDF8EBC3}" dt="2022-10-27T11:00:57.181" v="2623" actId="12788"/>
          <ac:spMkLst>
            <pc:docMk/>
            <pc:sldMk cId="1860816372" sldId="308"/>
            <ac:spMk id="1890" creationId="{00000000-0000-0000-0000-000000000000}"/>
          </ac:spMkLst>
        </pc:spChg>
      </pc:sldChg>
      <pc:sldChg chg="modSp add mod">
        <pc:chgData name="Miguel Magalhães" userId="d1f86161-6429-43a9-a384-75991155c9ab" providerId="ADAL" clId="{C015D03B-FF9D-BC43-8DBC-10B7BDF8EBC3}" dt="2022-10-27T11:21:14.193" v="3605" actId="20577"/>
        <pc:sldMkLst>
          <pc:docMk/>
          <pc:sldMk cId="2608868273" sldId="309"/>
        </pc:sldMkLst>
        <pc:spChg chg="mod">
          <ac:chgData name="Miguel Magalhães" userId="d1f86161-6429-43a9-a384-75991155c9ab" providerId="ADAL" clId="{C015D03B-FF9D-BC43-8DBC-10B7BDF8EBC3}" dt="2022-10-27T11:09:26.822" v="3160" actId="404"/>
          <ac:spMkLst>
            <pc:docMk/>
            <pc:sldMk cId="2608868273" sldId="309"/>
            <ac:spMk id="215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21:14.193" v="3605" actId="20577"/>
          <ac:spMkLst>
            <pc:docMk/>
            <pc:sldMk cId="2608868273" sldId="309"/>
            <ac:spMk id="2156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09:55.027" v="3275" actId="20577"/>
          <ac:spMkLst>
            <pc:docMk/>
            <pc:sldMk cId="2608868273" sldId="309"/>
            <ac:spMk id="2157" creationId="{00000000-0000-0000-0000-000000000000}"/>
          </ac:spMkLst>
        </pc:spChg>
      </pc:sldChg>
      <pc:sldChg chg="modSp add mod">
        <pc:chgData name="Miguel Magalhães" userId="d1f86161-6429-43a9-a384-75991155c9ab" providerId="ADAL" clId="{C015D03B-FF9D-BC43-8DBC-10B7BDF8EBC3}" dt="2022-10-27T11:30:47.119" v="3909" actId="20577"/>
        <pc:sldMkLst>
          <pc:docMk/>
          <pc:sldMk cId="1316533618" sldId="310"/>
        </pc:sldMkLst>
        <pc:spChg chg="mod">
          <ac:chgData name="Miguel Magalhães" userId="d1f86161-6429-43a9-a384-75991155c9ab" providerId="ADAL" clId="{C015D03B-FF9D-BC43-8DBC-10B7BDF8EBC3}" dt="2022-10-27T11:30:38.173" v="3877" actId="20577"/>
          <ac:spMkLst>
            <pc:docMk/>
            <pc:sldMk cId="1316533618" sldId="310"/>
            <ac:spMk id="2155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30:30.178" v="3860" actId="20577"/>
          <ac:spMkLst>
            <pc:docMk/>
            <pc:sldMk cId="1316533618" sldId="310"/>
            <ac:spMk id="2156" creationId="{00000000-0000-0000-0000-000000000000}"/>
          </ac:spMkLst>
        </pc:spChg>
        <pc:spChg chg="mod">
          <ac:chgData name="Miguel Magalhães" userId="d1f86161-6429-43a9-a384-75991155c9ab" providerId="ADAL" clId="{C015D03B-FF9D-BC43-8DBC-10B7BDF8EBC3}" dt="2022-10-27T11:30:47.119" v="3909" actId="20577"/>
          <ac:spMkLst>
            <pc:docMk/>
            <pc:sldMk cId="1316533618" sldId="310"/>
            <ac:spMk id="2157" creationId="{00000000-0000-0000-0000-000000000000}"/>
          </ac:spMkLst>
        </pc:spChg>
      </pc:sldChg>
      <pc:sldChg chg="addSp delSp modSp add mod">
        <pc:chgData name="Miguel Magalhães" userId="d1f86161-6429-43a9-a384-75991155c9ab" providerId="ADAL" clId="{C015D03B-FF9D-BC43-8DBC-10B7BDF8EBC3}" dt="2022-10-27T11:36:14.703" v="4217" actId="1076"/>
        <pc:sldMkLst>
          <pc:docMk/>
          <pc:sldMk cId="3548136407" sldId="311"/>
        </pc:sldMkLst>
        <pc:spChg chg="mod">
          <ac:chgData name="Miguel Magalhães" userId="d1f86161-6429-43a9-a384-75991155c9ab" providerId="ADAL" clId="{C015D03B-FF9D-BC43-8DBC-10B7BDF8EBC3}" dt="2022-10-27T11:35:06.580" v="4153" actId="14100"/>
          <ac:spMkLst>
            <pc:docMk/>
            <pc:sldMk cId="3548136407" sldId="311"/>
            <ac:spMk id="2" creationId="{1941267D-F7E9-D966-0325-2891AEF5F390}"/>
          </ac:spMkLst>
        </pc:spChg>
        <pc:spChg chg="add del mod">
          <ac:chgData name="Miguel Magalhães" userId="d1f86161-6429-43a9-a384-75991155c9ab" providerId="ADAL" clId="{C015D03B-FF9D-BC43-8DBC-10B7BDF8EBC3}" dt="2022-10-27T11:35:34.347" v="4158"/>
          <ac:spMkLst>
            <pc:docMk/>
            <pc:sldMk cId="3548136407" sldId="311"/>
            <ac:spMk id="3" creationId="{B8023098-E45D-E999-139C-E2FA51A832D1}"/>
          </ac:spMkLst>
        </pc:spChg>
        <pc:spChg chg="add mod">
          <ac:chgData name="Miguel Magalhães" userId="d1f86161-6429-43a9-a384-75991155c9ab" providerId="ADAL" clId="{C015D03B-FF9D-BC43-8DBC-10B7BDF8EBC3}" dt="2022-10-27T11:36:14.703" v="4217" actId="1076"/>
          <ac:spMkLst>
            <pc:docMk/>
            <pc:sldMk cId="3548136407" sldId="311"/>
            <ac:spMk id="4" creationId="{A7BD5C2B-DCB7-3989-A61E-F66F253CC3CB}"/>
          </ac:spMkLst>
        </pc:spChg>
        <pc:spChg chg="mod">
          <ac:chgData name="Miguel Magalhães" userId="d1f86161-6429-43a9-a384-75991155c9ab" providerId="ADAL" clId="{C015D03B-FF9D-BC43-8DBC-10B7BDF8EBC3}" dt="2022-10-27T11:31:02.438" v="3948" actId="20577"/>
          <ac:spMkLst>
            <pc:docMk/>
            <pc:sldMk cId="3548136407" sldId="311"/>
            <ac:spMk id="1890" creationId="{00000000-0000-0000-0000-000000000000}"/>
          </ac:spMkLst>
        </pc:spChg>
        <pc:picChg chg="add mod">
          <ac:chgData name="Miguel Magalhães" userId="d1f86161-6429-43a9-a384-75991155c9ab" providerId="ADAL" clId="{C015D03B-FF9D-BC43-8DBC-10B7BDF8EBC3}" dt="2022-10-27T11:36:12.354" v="4216" actId="1076"/>
          <ac:picMkLst>
            <pc:docMk/>
            <pc:sldMk cId="3548136407" sldId="311"/>
            <ac:picMk id="1026" creationId="{21390353-8EBE-506C-59AD-7C5132848E6D}"/>
          </ac:picMkLst>
        </pc:picChg>
      </pc:sldChg>
      <pc:sldMasterChg chg="delSldLayout">
        <pc:chgData name="Miguel Magalhães" userId="d1f86161-6429-43a9-a384-75991155c9ab" providerId="ADAL" clId="{C015D03B-FF9D-BC43-8DBC-10B7BDF8EBC3}" dt="2022-10-27T11:41:01.651" v="4399" actId="2696"/>
        <pc:sldMasterMkLst>
          <pc:docMk/>
          <pc:sldMasterMk cId="0" sldId="2147483680"/>
        </pc:sldMasterMkLst>
        <pc:sldLayoutChg chg="del">
          <pc:chgData name="Miguel Magalhães" userId="d1f86161-6429-43a9-a384-75991155c9ab" providerId="ADAL" clId="{C015D03B-FF9D-BC43-8DBC-10B7BDF8EBC3}" dt="2022-10-27T11:41:01.651" v="4399" actId="2696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Miguel Magalhães" userId="d1f86161-6429-43a9-a384-75991155c9ab" providerId="ADAL" clId="{C015D03B-FF9D-BC43-8DBC-10B7BDF8EBC3}" dt="2022-10-27T11:40:56.510" v="4378" actId="2696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Miguel Magalhães" userId="d1f86161-6429-43a9-a384-75991155c9ab" providerId="ADAL" clId="{C015D03B-FF9D-BC43-8DBC-10B7BDF8EBC3}" dt="2022-10-27T11:40:59.735" v="4396" actId="2696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Miguel Magalhães" userId="d1f86161-6429-43a9-a384-75991155c9ab" providerId="ADAL" clId="{C015D03B-FF9D-BC43-8DBC-10B7BDF8EBC3}" dt="2022-10-27T11:40:59.385" v="4394" actId="2696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Miguel Magalhães" userId="d1f86161-6429-43a9-a384-75991155c9ab" providerId="ADAL" clId="{C015D03B-FF9D-BC43-8DBC-10B7BDF8EBC3}" dt="2022-10-27T11:40:56.372" v="4377" actId="2696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Miguel Magalhães" userId="d1f86161-6429-43a9-a384-75991155c9ab" providerId="ADAL" clId="{C015D03B-FF9D-BC43-8DBC-10B7BDF8EBC3}" dt="2022-10-27T11:40:57.726" v="4384" actId="2696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Miguel Magalhães" userId="d1f86161-6429-43a9-a384-75991155c9ab" providerId="ADAL" clId="{C015D03B-FF9D-BC43-8DBC-10B7BDF8EBC3}" dt="2022-10-27T11:41:01.178" v="4398" actId="2696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Miguel Magalhães" userId="d1f86161-6429-43a9-a384-75991155c9ab" providerId="ADAL" clId="{C015D03B-FF9D-BC43-8DBC-10B7BDF8EBC3}" dt="2022-10-27T11:41:00.057" v="4397" actId="2696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Miguel Magalhães" userId="d1f86161-6429-43a9-a384-75991155c9ab" providerId="ADAL" clId="{C015D03B-FF9D-BC43-8DBC-10B7BDF8EBC3}" dt="2022-10-27T11:40:58.504" v="4388" actId="2696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Miguel Magalhães" userId="d1f86161-6429-43a9-a384-75991155c9ab" providerId="ADAL" clId="{C015D03B-FF9D-BC43-8DBC-10B7BDF8EBC3}" dt="2022-10-27T11:40:58.345" v="4387" actId="2696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Miguel Magalhães" userId="d1f86161-6429-43a9-a384-75991155c9ab" providerId="ADAL" clId="{C015D03B-FF9D-BC43-8DBC-10B7BDF8EBC3}" dt="2022-10-27T11:40:57.471" v="4382" actId="2696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Miguel Magalhães" userId="d1f86161-6429-43a9-a384-75991155c9ab" providerId="ADAL" clId="{C015D03B-FF9D-BC43-8DBC-10B7BDF8EBC3}" dt="2022-10-27T11:40:56.229" v="4376" actId="2696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Miguel Magalhães" userId="d1f86161-6429-43a9-a384-75991155c9ab" providerId="ADAL" clId="{C015D03B-FF9D-BC43-8DBC-10B7BDF8EBC3}" dt="2022-10-27T11:40:59.095" v="4392" actId="2696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Miguel Magalhães" userId="d1f86161-6429-43a9-a384-75991155c9ab" providerId="ADAL" clId="{C015D03B-FF9D-BC43-8DBC-10B7BDF8EBC3}" dt="2022-10-27T11:40:58.021" v="4386" actId="2696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Miguel Magalhães" userId="d1f86161-6429-43a9-a384-75991155c9ab" providerId="ADAL" clId="{C015D03B-FF9D-BC43-8DBC-10B7BDF8EBC3}" dt="2022-10-27T11:40:57.870" v="4385" actId="2696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Miguel Magalhães" userId="d1f86161-6429-43a9-a384-75991155c9ab" providerId="ADAL" clId="{C015D03B-FF9D-BC43-8DBC-10B7BDF8EBC3}" dt="2022-10-27T11:40:59.261" v="4393" actId="2696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Miguel Magalhães" userId="d1f86161-6429-43a9-a384-75991155c9ab" providerId="ADAL" clId="{C015D03B-FF9D-BC43-8DBC-10B7BDF8EBC3}" dt="2022-10-27T11:40:57.283" v="4381" actId="2696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Miguel Magalhães" userId="d1f86161-6429-43a9-a384-75991155c9ab" providerId="ADAL" clId="{C015D03B-FF9D-BC43-8DBC-10B7BDF8EBC3}" dt="2022-10-27T11:40:58.918" v="4391" actId="2696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Miguel Magalhães" userId="d1f86161-6429-43a9-a384-75991155c9ab" providerId="ADAL" clId="{C015D03B-FF9D-BC43-8DBC-10B7BDF8EBC3}" dt="2022-10-27T11:40:58.661" v="4389" actId="2696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Miguel Magalhães" userId="d1f86161-6429-43a9-a384-75991155c9ab" providerId="ADAL" clId="{C015D03B-FF9D-BC43-8DBC-10B7BDF8EBC3}" dt="2022-10-27T11:40:55.933" v="4374" actId="2696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del delSldLayout">
        <pc:chgData name="Miguel Magalhães" userId="d1f86161-6429-43a9-a384-75991155c9ab" providerId="ADAL" clId="{C015D03B-FF9D-BC43-8DBC-10B7BDF8EBC3}" dt="2022-10-27T11:40:55.724" v="4373" actId="2696"/>
        <pc:sldMasterMkLst>
          <pc:docMk/>
          <pc:sldMasterMk cId="0" sldId="2147483681"/>
        </pc:sldMasterMkLst>
        <pc:sldLayoutChg chg="del">
          <pc:chgData name="Miguel Magalhães" userId="d1f86161-6429-43a9-a384-75991155c9ab" providerId="ADAL" clId="{C015D03B-FF9D-BC43-8DBC-10B7BDF8EBC3}" dt="2022-10-27T11:40:55.724" v="4373" actId="2696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61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234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25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47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0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26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35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000" dirty="0"/>
              <a:t>Protocolo</a:t>
            </a:r>
            <a:r>
              <a:rPr lang="en" sz="5000" dirty="0"/>
              <a:t> </a:t>
            </a:r>
            <a:r>
              <a:rPr lang="en" sz="5000" dirty="0" err="1"/>
              <a:t>IPSec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913710" y="459360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accent1"/>
                </a:solidFill>
              </a:rPr>
              <a:t>Miguel </a:t>
            </a:r>
            <a:r>
              <a:rPr lang="en" sz="1400" dirty="0" err="1">
                <a:solidFill>
                  <a:schemeClr val="accent1"/>
                </a:solidFill>
              </a:rPr>
              <a:t>Magalhães</a:t>
            </a:r>
            <a:r>
              <a:rPr lang="en" sz="1400" dirty="0">
                <a:solidFill>
                  <a:schemeClr val="accent1"/>
                </a:solidFill>
              </a:rPr>
              <a:t>, ISPGAYA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Nº2021103166</a:t>
            </a:r>
            <a:endParaRPr sz="14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145" y="2231136"/>
            <a:ext cx="494571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Funcionamento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Funcionamento do Protocolo </a:t>
            </a:r>
            <a:r>
              <a:rPr lang="pt-PT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IPSec</a:t>
            </a:r>
            <a:endParaRPr lang="pt-PT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1653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789044" y="338328"/>
            <a:ext cx="556591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Funcionamento</a:t>
            </a:r>
            <a:r>
              <a:rPr lang="en" dirty="0"/>
              <a:t> do </a:t>
            </a:r>
            <a:r>
              <a:rPr lang="en" dirty="0" err="1"/>
              <a:t>Protocolo</a:t>
            </a:r>
            <a:r>
              <a:rPr lang="en" dirty="0"/>
              <a:t> </a:t>
            </a:r>
            <a:r>
              <a:rPr lang="en" dirty="0" err="1"/>
              <a:t>IPSec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41267D-F7E9-D966-0325-2891AEF5F390}"/>
              </a:ext>
            </a:extLst>
          </p:cNvPr>
          <p:cNvSpPr txBox="1"/>
          <p:nvPr/>
        </p:nvSpPr>
        <p:spPr>
          <a:xfrm>
            <a:off x="683812" y="1359673"/>
            <a:ext cx="7839986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    O funcionamento do </a:t>
            </a:r>
            <a:r>
              <a:rPr lang="pt-PT" dirty="0" err="1"/>
              <a:t>IPSec</a:t>
            </a:r>
            <a:r>
              <a:rPr lang="pt-PT" dirty="0"/>
              <a:t> resume-se em cinco etapas: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Reconhecimento do anfitrião;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Negociação ou IKE Fase 1;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Circuito </a:t>
            </a:r>
            <a:r>
              <a:rPr lang="pt-PT" b="1" dirty="0" err="1"/>
              <a:t>IPSec</a:t>
            </a:r>
            <a:r>
              <a:rPr lang="pt-PT" b="1" dirty="0"/>
              <a:t> ou Fase 2;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Transmissão </a:t>
            </a:r>
            <a:r>
              <a:rPr lang="pt-PT" b="1" dirty="0" err="1"/>
              <a:t>IPSec</a:t>
            </a:r>
            <a:r>
              <a:rPr lang="pt-PT" b="1" dirty="0"/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dirty="0"/>
              <a:t>Terminação do </a:t>
            </a:r>
            <a:r>
              <a:rPr lang="pt-PT" b="1" dirty="0" err="1"/>
              <a:t>IpSec</a:t>
            </a:r>
            <a:r>
              <a:rPr lang="pt-PT" b="1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90353-8EBE-506C-59AD-7C5132848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68" y="1437600"/>
            <a:ext cx="4283530" cy="315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BD5C2B-DCB7-3989-A61E-F66F253CC3CB}"/>
              </a:ext>
            </a:extLst>
          </p:cNvPr>
          <p:cNvSpPr txBox="1"/>
          <p:nvPr/>
        </p:nvSpPr>
        <p:spPr>
          <a:xfrm>
            <a:off x="4240268" y="4674367"/>
            <a:ext cx="4208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>
                <a:solidFill>
                  <a:schemeClr val="accent1"/>
                </a:solidFill>
              </a:rPr>
              <a:t>Figura 1.: </a:t>
            </a:r>
            <a:r>
              <a:rPr lang="pt-PT" sz="1050" dirty="0"/>
              <a:t>Resumo do funcionamento do </a:t>
            </a:r>
            <a:r>
              <a:rPr lang="pt-PT" sz="1050" dirty="0" err="1"/>
              <a:t>IPSec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1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76AD73-09EE-0A14-7601-B6C4315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sz="2000" dirty="0">
                <a:solidFill>
                  <a:schemeClr val="accent1"/>
                </a:solidFill>
              </a:rPr>
              <a:t>Trabalho realizado por:</a:t>
            </a:r>
            <a:br>
              <a:rPr lang="pt-PT" sz="2000" dirty="0">
                <a:solidFill>
                  <a:schemeClr val="tx1"/>
                </a:solidFill>
              </a:rPr>
            </a:b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>
                <a:solidFill>
                  <a:schemeClr val="tx1"/>
                </a:solidFill>
              </a:rPr>
              <a:t>Miguel Magalhães, ISPGAYA</a:t>
            </a:r>
            <a:br>
              <a:rPr lang="pt-PT" sz="2000" dirty="0">
                <a:solidFill>
                  <a:schemeClr val="tx1"/>
                </a:solidFill>
              </a:rPr>
            </a:br>
            <a:r>
              <a:rPr lang="pt-PT" sz="2000" dirty="0">
                <a:solidFill>
                  <a:schemeClr val="tx1"/>
                </a:solidFill>
              </a:rPr>
              <a:t>Nº2021103166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Protocolo</a:t>
            </a:r>
            <a:r>
              <a:rPr lang="en" dirty="0"/>
              <a:t> </a:t>
            </a:r>
            <a:r>
              <a:rPr lang="en" dirty="0" err="1"/>
              <a:t>IPSec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Definição e principal objetivo</a:t>
            </a:r>
            <a:endParaRPr lang="pt-PT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Protocolo</a:t>
            </a:r>
            <a:r>
              <a:rPr lang="en" dirty="0"/>
              <a:t> </a:t>
            </a:r>
            <a:r>
              <a:rPr lang="en" dirty="0" err="1"/>
              <a:t>IPSec</a:t>
            </a:r>
            <a:r>
              <a:rPr lang="en" dirty="0"/>
              <a:t> - </a:t>
            </a:r>
            <a:r>
              <a:rPr lang="en" dirty="0" err="1"/>
              <a:t>Definição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41267D-F7E9-D966-0325-2891AEF5F390}"/>
              </a:ext>
            </a:extLst>
          </p:cNvPr>
          <p:cNvSpPr txBox="1"/>
          <p:nvPr/>
        </p:nvSpPr>
        <p:spPr>
          <a:xfrm>
            <a:off x="683812" y="1359673"/>
            <a:ext cx="783998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    O Protocolo </a:t>
            </a:r>
            <a:r>
              <a:rPr lang="pt-PT" dirty="0" err="1"/>
              <a:t>IPSec</a:t>
            </a:r>
            <a:r>
              <a:rPr lang="pt-PT" dirty="0"/>
              <a:t> (Internet </a:t>
            </a:r>
            <a:r>
              <a:rPr lang="pt-PT" dirty="0" err="1"/>
              <a:t>Protocol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) trata-se de um conjunto de protocolos que têm como principal função proteger dados transmitidos pela internet. Estes protocolos foram criados em meados de 1990 pela IETF ou “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Task</a:t>
            </a:r>
            <a:r>
              <a:rPr lang="pt-PT" dirty="0"/>
              <a:t> force” e teve como objetivo fornecer uma camada de segurança na camada IP através de autenticações e criptografias de pacotes de rede IP.</a:t>
            </a:r>
          </a:p>
          <a:p>
            <a:pPr algn="just">
              <a:lnSpc>
                <a:spcPct val="150000"/>
              </a:lnSpc>
            </a:pPr>
            <a:r>
              <a:rPr lang="pt-PT" dirty="0"/>
              <a:t>    Inicialmente, o Protocolo </a:t>
            </a:r>
            <a:r>
              <a:rPr lang="pt-PT" dirty="0" err="1"/>
              <a:t>IPSec</a:t>
            </a:r>
            <a:r>
              <a:rPr lang="pt-PT" dirty="0"/>
              <a:t> definiu dois protocolos de proteção de camadas IP: “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Header</a:t>
            </a:r>
            <a:r>
              <a:rPr lang="pt-PT" dirty="0"/>
              <a:t>” (AH) e “</a:t>
            </a:r>
            <a:r>
              <a:rPr lang="pt-PT" dirty="0" err="1"/>
              <a:t>Encapsulating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Payload</a:t>
            </a:r>
            <a:r>
              <a:rPr lang="pt-PT" dirty="0"/>
              <a:t>” (ESP). O “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Header</a:t>
            </a:r>
            <a:r>
              <a:rPr lang="pt-PT" dirty="0"/>
              <a:t>” (AH) fornece integridade de dados e serviços </a:t>
            </a:r>
            <a:r>
              <a:rPr lang="pt-PT" dirty="0" err="1"/>
              <a:t>anti-replay</a:t>
            </a:r>
            <a:r>
              <a:rPr lang="pt-PT" dirty="0"/>
              <a:t>, enquanto o serviço ”</a:t>
            </a:r>
            <a:r>
              <a:rPr lang="pt-PT" dirty="0" err="1"/>
              <a:t>Encapsulating</a:t>
            </a:r>
            <a:r>
              <a:rPr lang="pt-PT" dirty="0"/>
              <a:t>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Payload</a:t>
            </a:r>
            <a:r>
              <a:rPr lang="pt-PT" dirty="0"/>
              <a:t>” (ESP) criptografa e faz a autenticação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207154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075290" y="338328"/>
            <a:ext cx="48025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Protocolo</a:t>
            </a:r>
            <a:r>
              <a:rPr lang="en" dirty="0"/>
              <a:t> </a:t>
            </a:r>
            <a:r>
              <a:rPr lang="en" dirty="0" err="1"/>
              <a:t>IPSec</a:t>
            </a:r>
            <a:r>
              <a:rPr lang="en" dirty="0"/>
              <a:t> – Para que serve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41267D-F7E9-D966-0325-2891AEF5F390}"/>
              </a:ext>
            </a:extLst>
          </p:cNvPr>
          <p:cNvSpPr txBox="1"/>
          <p:nvPr/>
        </p:nvSpPr>
        <p:spPr>
          <a:xfrm>
            <a:off x="683812" y="1359673"/>
            <a:ext cx="783998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    O principal motivo do Protocolo </a:t>
            </a:r>
            <a:r>
              <a:rPr lang="pt-PT" dirty="0" err="1"/>
              <a:t>IPSec</a:t>
            </a:r>
            <a:r>
              <a:rPr lang="pt-PT" dirty="0"/>
              <a:t> é proteger dados confidenciais que são transmitidos pela rede, como: transações financeiras, registos médicos, comunicações corporativas, etc. Este também tem outros usos, como proteger redes virtuais privadas (VPN), em que o </a:t>
            </a:r>
            <a:r>
              <a:rPr lang="pt-PT" dirty="0" err="1"/>
              <a:t>IPSec</a:t>
            </a:r>
            <a:r>
              <a:rPr lang="pt-PT" dirty="0"/>
              <a:t> criptografa todos os dados enviados entre dois extremos. Outros exemplos do uso deste protocolo são: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Criptografar dados de camada de aplicativos;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 Fornecer segurança a roteadores que enviam dados do mesmo pela internet pública;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Fornecimento de autenticação sem criptografia;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 Autenticação de dados originados por um remetente conhecido.</a:t>
            </a:r>
          </a:p>
        </p:txBody>
      </p:sp>
    </p:spTree>
    <p:extLst>
      <p:ext uri="{BB962C8B-B14F-4D97-AF65-F5344CB8AC3E}">
        <p14:creationId xmlns:p14="http://schemas.microsoft.com/office/powerpoint/2010/main" val="408554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592125" y="2231136"/>
            <a:ext cx="390409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Serviços</a:t>
            </a:r>
            <a:r>
              <a:rPr lang="en" dirty="0"/>
              <a:t> </a:t>
            </a:r>
            <a:r>
              <a:rPr lang="en" dirty="0" err="1"/>
              <a:t>Associados</a:t>
            </a:r>
            <a:endParaRPr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Serviços associados ao Protocolo </a:t>
            </a:r>
            <a:r>
              <a:rPr lang="pt-PT" dirty="0" err="1"/>
              <a:t>IPSec</a:t>
            </a:r>
            <a:endParaRPr lang="pt-PT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0046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789044" y="338328"/>
            <a:ext cx="556591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Serviços</a:t>
            </a:r>
            <a:r>
              <a:rPr lang="en" dirty="0"/>
              <a:t> </a:t>
            </a:r>
            <a:r>
              <a:rPr lang="en" dirty="0" err="1"/>
              <a:t>associados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</a:t>
            </a:r>
            <a:r>
              <a:rPr lang="en" dirty="0" err="1"/>
              <a:t>Protocolo</a:t>
            </a:r>
            <a:r>
              <a:rPr lang="en" dirty="0"/>
              <a:t> </a:t>
            </a:r>
            <a:r>
              <a:rPr lang="en" dirty="0" err="1"/>
              <a:t>IPSec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41267D-F7E9-D966-0325-2891AEF5F390}"/>
              </a:ext>
            </a:extLst>
          </p:cNvPr>
          <p:cNvSpPr txBox="1"/>
          <p:nvPr/>
        </p:nvSpPr>
        <p:spPr>
          <a:xfrm>
            <a:off x="683812" y="1359673"/>
            <a:ext cx="783998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/>
              <a:t>    Os serviços associados a este protocolo são: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IP AH;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IP ESC;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IKE;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Internet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Association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Management </a:t>
            </a:r>
            <a:r>
              <a:rPr lang="pt-PT" dirty="0" err="1"/>
              <a:t>Protocol</a:t>
            </a:r>
            <a:r>
              <a:rPr lang="pt-PT" dirty="0"/>
              <a:t> (ISAKMP).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algn="just">
              <a:lnSpc>
                <a:spcPct val="150000"/>
              </a:lnSpc>
            </a:pPr>
            <a:r>
              <a:rPr lang="pt-PT" dirty="0"/>
              <a:t>    Apesar do </a:t>
            </a:r>
            <a:r>
              <a:rPr lang="pt-PT" dirty="0" err="1"/>
              <a:t>IPSec</a:t>
            </a:r>
            <a:r>
              <a:rPr lang="pt-PT" dirty="0"/>
              <a:t> ser em si um protocolo, o mesmo é adotado por outros protocolos, como algoritmos de assinatura digital, em “RFC 6071” e na maioria dos protocolos no roteiro de documentos como </a:t>
            </a:r>
            <a:r>
              <a:rPr lang="pt-PT" dirty="0" err="1"/>
              <a:t>IPSec</a:t>
            </a:r>
            <a:r>
              <a:rPr lang="pt-PT" dirty="0"/>
              <a:t> e IKE.</a:t>
            </a:r>
          </a:p>
        </p:txBody>
      </p:sp>
    </p:spTree>
    <p:extLst>
      <p:ext uri="{BB962C8B-B14F-4D97-AF65-F5344CB8AC3E}">
        <p14:creationId xmlns:p14="http://schemas.microsoft.com/office/powerpoint/2010/main" val="186081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99145" y="2231136"/>
            <a:ext cx="4945712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Vantagens</a:t>
            </a:r>
            <a:r>
              <a:rPr lang="en" sz="3200" dirty="0"/>
              <a:t> e </a:t>
            </a:r>
            <a:r>
              <a:rPr lang="en" sz="3200" dirty="0" err="1"/>
              <a:t>Desvantagens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Vantagens e Desvantagens do </a:t>
            </a:r>
            <a:r>
              <a:rPr lang="pt-PT" dirty="0"/>
              <a:t>Protocolo </a:t>
            </a:r>
            <a:r>
              <a:rPr lang="pt-PT" dirty="0" err="1"/>
              <a:t>IPSec</a:t>
            </a:r>
            <a:endParaRPr lang="pt-PT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0886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47824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Vantagens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379938" y="642253"/>
            <a:ext cx="424281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Fornecimento de uma camada extra de Segurança;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09841" y="1704074"/>
            <a:ext cx="296159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Sistemas de Segurança Flexíveis;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387504" y="2834706"/>
            <a:ext cx="315996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Simples configuração e manutenção;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441644" y="3837258"/>
            <a:ext cx="280998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Permite um acesso remoto seguro a uma rede inteira.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5022797" y="5737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5022797" y="16506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5022797" y="27284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5022797" y="38068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262578" y="17873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Desvantagens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5657821" y="65123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Disponibilidade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redes;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5664308" y="1664574"/>
            <a:ext cx="319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Bloqueio, pela parte de </a:t>
            </a:r>
            <a:r>
              <a:rPr lang="pt-PT" dirty="0" err="1"/>
              <a:t>firewalls</a:t>
            </a:r>
            <a:r>
              <a:rPr lang="pt-PT" dirty="0"/>
              <a:t>, aos utilizadores que utilizem </a:t>
            </a:r>
            <a:r>
              <a:rPr lang="pt-PT" dirty="0" err="1"/>
              <a:t>IPSec</a:t>
            </a:r>
            <a:r>
              <a:rPr lang="pt-PT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5657821" y="280749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Maior custo monetário;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5641888" y="38363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/>
              <a:t>Rede com menor visibilidade para dispositivos.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104966" y="7225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104966" y="18015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104966" y="28805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104966" y="39595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293" name="Google Shape;2739;p51">
            <a:extLst>
              <a:ext uri="{FF2B5EF4-FFF2-40B4-BE49-F238E27FC236}">
                <a16:creationId xmlns:a16="http://schemas.microsoft.com/office/drawing/2014/main" id="{F00D32A3-7966-B21F-5618-8C8353DB7AB0}"/>
              </a:ext>
            </a:extLst>
          </p:cNvPr>
          <p:cNvGrpSpPr/>
          <p:nvPr/>
        </p:nvGrpSpPr>
        <p:grpSpPr>
          <a:xfrm>
            <a:off x="-133486" y="1070986"/>
            <a:ext cx="5183250" cy="3541786"/>
            <a:chOff x="277900" y="420125"/>
            <a:chExt cx="6852525" cy="4682425"/>
          </a:xfrm>
        </p:grpSpPr>
        <p:sp>
          <p:nvSpPr>
            <p:cNvPr id="2294" name="Google Shape;2740;p51">
              <a:extLst>
                <a:ext uri="{FF2B5EF4-FFF2-40B4-BE49-F238E27FC236}">
                  <a16:creationId xmlns:a16="http://schemas.microsoft.com/office/drawing/2014/main" id="{D5441459-9D21-A974-DFB9-09DE5635DE00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741;p51">
              <a:extLst>
                <a:ext uri="{FF2B5EF4-FFF2-40B4-BE49-F238E27FC236}">
                  <a16:creationId xmlns:a16="http://schemas.microsoft.com/office/drawing/2014/main" id="{796BCBDC-F09D-285B-F35E-0F43BBFFB1A1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742;p51">
              <a:extLst>
                <a:ext uri="{FF2B5EF4-FFF2-40B4-BE49-F238E27FC236}">
                  <a16:creationId xmlns:a16="http://schemas.microsoft.com/office/drawing/2014/main" id="{83E1500A-39C8-E291-43A5-1C9EAFF67897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743;p51">
              <a:extLst>
                <a:ext uri="{FF2B5EF4-FFF2-40B4-BE49-F238E27FC236}">
                  <a16:creationId xmlns:a16="http://schemas.microsoft.com/office/drawing/2014/main" id="{92196D82-57F2-9E96-BA08-852E03BA93A4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744;p51">
              <a:extLst>
                <a:ext uri="{FF2B5EF4-FFF2-40B4-BE49-F238E27FC236}">
                  <a16:creationId xmlns:a16="http://schemas.microsoft.com/office/drawing/2014/main" id="{E499849E-5490-1F9A-EC96-E85179CBBD3D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745;p51">
              <a:extLst>
                <a:ext uri="{FF2B5EF4-FFF2-40B4-BE49-F238E27FC236}">
                  <a16:creationId xmlns:a16="http://schemas.microsoft.com/office/drawing/2014/main" id="{70CCF2B5-2AA4-AE02-527D-BE60CFF67955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746;p51">
              <a:extLst>
                <a:ext uri="{FF2B5EF4-FFF2-40B4-BE49-F238E27FC236}">
                  <a16:creationId xmlns:a16="http://schemas.microsoft.com/office/drawing/2014/main" id="{383C9065-3E73-7958-CC2A-0C8A882BB933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747;p51">
              <a:extLst>
                <a:ext uri="{FF2B5EF4-FFF2-40B4-BE49-F238E27FC236}">
                  <a16:creationId xmlns:a16="http://schemas.microsoft.com/office/drawing/2014/main" id="{ECB3EB46-0B6D-C629-13E4-45AD25A4DADE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748;p51">
              <a:extLst>
                <a:ext uri="{FF2B5EF4-FFF2-40B4-BE49-F238E27FC236}">
                  <a16:creationId xmlns:a16="http://schemas.microsoft.com/office/drawing/2014/main" id="{13D6C502-18C2-ACB9-C830-EA0E2428A294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749;p51">
              <a:extLst>
                <a:ext uri="{FF2B5EF4-FFF2-40B4-BE49-F238E27FC236}">
                  <a16:creationId xmlns:a16="http://schemas.microsoft.com/office/drawing/2014/main" id="{51EA0454-A6B2-94EA-3C44-648FAEB98824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2750;p51">
              <a:extLst>
                <a:ext uri="{FF2B5EF4-FFF2-40B4-BE49-F238E27FC236}">
                  <a16:creationId xmlns:a16="http://schemas.microsoft.com/office/drawing/2014/main" id="{AB382DAE-D9AE-EA7F-7877-F92397089C6D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2751;p51">
              <a:extLst>
                <a:ext uri="{FF2B5EF4-FFF2-40B4-BE49-F238E27FC236}">
                  <a16:creationId xmlns:a16="http://schemas.microsoft.com/office/drawing/2014/main" id="{6EC67615-1B14-9333-5E89-F7CF9350E92D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2752;p51">
              <a:extLst>
                <a:ext uri="{FF2B5EF4-FFF2-40B4-BE49-F238E27FC236}">
                  <a16:creationId xmlns:a16="http://schemas.microsoft.com/office/drawing/2014/main" id="{561E8A90-C84C-D875-9A0F-ED134F3D7D1D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2753;p51">
              <a:extLst>
                <a:ext uri="{FF2B5EF4-FFF2-40B4-BE49-F238E27FC236}">
                  <a16:creationId xmlns:a16="http://schemas.microsoft.com/office/drawing/2014/main" id="{CA77B3EB-79FD-CF67-6025-D9D205FFC8FC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2754;p51">
              <a:extLst>
                <a:ext uri="{FF2B5EF4-FFF2-40B4-BE49-F238E27FC236}">
                  <a16:creationId xmlns:a16="http://schemas.microsoft.com/office/drawing/2014/main" id="{EC0D868C-1708-A92B-B886-553A8A94C446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2755;p51">
              <a:extLst>
                <a:ext uri="{FF2B5EF4-FFF2-40B4-BE49-F238E27FC236}">
                  <a16:creationId xmlns:a16="http://schemas.microsoft.com/office/drawing/2014/main" id="{BAAE7C36-F201-5CE8-C5FD-CC65A7B02F45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2756;p51">
              <a:extLst>
                <a:ext uri="{FF2B5EF4-FFF2-40B4-BE49-F238E27FC236}">
                  <a16:creationId xmlns:a16="http://schemas.microsoft.com/office/drawing/2014/main" id="{D1C45672-E20E-B6F7-30BF-6B6D50A65CCE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2757;p51">
              <a:extLst>
                <a:ext uri="{FF2B5EF4-FFF2-40B4-BE49-F238E27FC236}">
                  <a16:creationId xmlns:a16="http://schemas.microsoft.com/office/drawing/2014/main" id="{86DEB540-5786-CE6A-D6A5-80911C0DCC95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2758;p51">
              <a:extLst>
                <a:ext uri="{FF2B5EF4-FFF2-40B4-BE49-F238E27FC236}">
                  <a16:creationId xmlns:a16="http://schemas.microsoft.com/office/drawing/2014/main" id="{3D0CDFD9-A59F-CF66-995A-738F2462CF81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2759;p51">
              <a:extLst>
                <a:ext uri="{FF2B5EF4-FFF2-40B4-BE49-F238E27FC236}">
                  <a16:creationId xmlns:a16="http://schemas.microsoft.com/office/drawing/2014/main" id="{10106DC8-1405-B7D6-347E-077DB5FC1585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2760;p51">
              <a:extLst>
                <a:ext uri="{FF2B5EF4-FFF2-40B4-BE49-F238E27FC236}">
                  <a16:creationId xmlns:a16="http://schemas.microsoft.com/office/drawing/2014/main" id="{098A26F0-3AE6-BC4C-F517-D9F8F384F03A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2761;p51">
              <a:extLst>
                <a:ext uri="{FF2B5EF4-FFF2-40B4-BE49-F238E27FC236}">
                  <a16:creationId xmlns:a16="http://schemas.microsoft.com/office/drawing/2014/main" id="{A0D2382D-1F0E-AC94-F0AC-4A16948A9DC3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2762;p51">
              <a:extLst>
                <a:ext uri="{FF2B5EF4-FFF2-40B4-BE49-F238E27FC236}">
                  <a16:creationId xmlns:a16="http://schemas.microsoft.com/office/drawing/2014/main" id="{F7AC288D-A34A-1F49-0306-009E7A0D9E84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2763;p51">
              <a:extLst>
                <a:ext uri="{FF2B5EF4-FFF2-40B4-BE49-F238E27FC236}">
                  <a16:creationId xmlns:a16="http://schemas.microsoft.com/office/drawing/2014/main" id="{1FC52CDB-5606-0BBB-D491-295201C046C9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2764;p51">
              <a:extLst>
                <a:ext uri="{FF2B5EF4-FFF2-40B4-BE49-F238E27FC236}">
                  <a16:creationId xmlns:a16="http://schemas.microsoft.com/office/drawing/2014/main" id="{BD4F69EE-8553-D62A-EA2F-063BAAB4221F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2765;p51">
              <a:extLst>
                <a:ext uri="{FF2B5EF4-FFF2-40B4-BE49-F238E27FC236}">
                  <a16:creationId xmlns:a16="http://schemas.microsoft.com/office/drawing/2014/main" id="{E413FF4A-DC70-4230-22F9-DA39AFD96D38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2766;p51">
              <a:extLst>
                <a:ext uri="{FF2B5EF4-FFF2-40B4-BE49-F238E27FC236}">
                  <a16:creationId xmlns:a16="http://schemas.microsoft.com/office/drawing/2014/main" id="{0695517D-AA70-C0F8-21B3-896C88E0C6CB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2767;p51">
              <a:extLst>
                <a:ext uri="{FF2B5EF4-FFF2-40B4-BE49-F238E27FC236}">
                  <a16:creationId xmlns:a16="http://schemas.microsoft.com/office/drawing/2014/main" id="{FECAB415-B631-D2C3-0270-D9C0F439E6AD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2768;p51">
              <a:extLst>
                <a:ext uri="{FF2B5EF4-FFF2-40B4-BE49-F238E27FC236}">
                  <a16:creationId xmlns:a16="http://schemas.microsoft.com/office/drawing/2014/main" id="{8D0F36E3-1D0E-1DA1-8ED7-5612AA6E96C1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2769;p51">
              <a:extLst>
                <a:ext uri="{FF2B5EF4-FFF2-40B4-BE49-F238E27FC236}">
                  <a16:creationId xmlns:a16="http://schemas.microsoft.com/office/drawing/2014/main" id="{F21CA9F0-B163-641D-F353-37EFE5854F10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2770;p51">
              <a:extLst>
                <a:ext uri="{FF2B5EF4-FFF2-40B4-BE49-F238E27FC236}">
                  <a16:creationId xmlns:a16="http://schemas.microsoft.com/office/drawing/2014/main" id="{8B5DA561-66D1-2C2D-B2CE-F09BE55B538E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2771;p51">
              <a:extLst>
                <a:ext uri="{FF2B5EF4-FFF2-40B4-BE49-F238E27FC236}">
                  <a16:creationId xmlns:a16="http://schemas.microsoft.com/office/drawing/2014/main" id="{7BD870F4-3671-DF5E-0173-E43A4A3B94F4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2772;p51">
              <a:extLst>
                <a:ext uri="{FF2B5EF4-FFF2-40B4-BE49-F238E27FC236}">
                  <a16:creationId xmlns:a16="http://schemas.microsoft.com/office/drawing/2014/main" id="{D7D50486-66B7-99CC-EA80-E08B3C0587FB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2773;p51">
              <a:extLst>
                <a:ext uri="{FF2B5EF4-FFF2-40B4-BE49-F238E27FC236}">
                  <a16:creationId xmlns:a16="http://schemas.microsoft.com/office/drawing/2014/main" id="{ECA42285-DCC5-E8A3-E26C-1399C70E2354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774;p51">
              <a:extLst>
                <a:ext uri="{FF2B5EF4-FFF2-40B4-BE49-F238E27FC236}">
                  <a16:creationId xmlns:a16="http://schemas.microsoft.com/office/drawing/2014/main" id="{E966F6A1-CC20-C990-AA4E-390896EF50C8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775;p51">
              <a:extLst>
                <a:ext uri="{FF2B5EF4-FFF2-40B4-BE49-F238E27FC236}">
                  <a16:creationId xmlns:a16="http://schemas.microsoft.com/office/drawing/2014/main" id="{84DDBC8D-3ACC-66BD-26A7-92F2E50AD8CD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776;p51">
              <a:extLst>
                <a:ext uri="{FF2B5EF4-FFF2-40B4-BE49-F238E27FC236}">
                  <a16:creationId xmlns:a16="http://schemas.microsoft.com/office/drawing/2014/main" id="{F55E9A0E-2FDE-1010-07A5-33E48D340720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777;p51">
              <a:extLst>
                <a:ext uri="{FF2B5EF4-FFF2-40B4-BE49-F238E27FC236}">
                  <a16:creationId xmlns:a16="http://schemas.microsoft.com/office/drawing/2014/main" id="{BC59551C-FF7F-DF52-E956-34357092CA0F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778;p51">
              <a:extLst>
                <a:ext uri="{FF2B5EF4-FFF2-40B4-BE49-F238E27FC236}">
                  <a16:creationId xmlns:a16="http://schemas.microsoft.com/office/drawing/2014/main" id="{AEE6DDFD-6A20-F7B5-7182-A22F1396D6E8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779;p51">
              <a:extLst>
                <a:ext uri="{FF2B5EF4-FFF2-40B4-BE49-F238E27FC236}">
                  <a16:creationId xmlns:a16="http://schemas.microsoft.com/office/drawing/2014/main" id="{FC87DDD6-715B-04E1-42D6-E35009ED9839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780;p51">
              <a:extLst>
                <a:ext uri="{FF2B5EF4-FFF2-40B4-BE49-F238E27FC236}">
                  <a16:creationId xmlns:a16="http://schemas.microsoft.com/office/drawing/2014/main" id="{63700275-C3B7-AA29-765F-5199EA3CEFE1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781;p51">
              <a:extLst>
                <a:ext uri="{FF2B5EF4-FFF2-40B4-BE49-F238E27FC236}">
                  <a16:creationId xmlns:a16="http://schemas.microsoft.com/office/drawing/2014/main" id="{71EEB2E8-C1A5-5EED-D5C8-1BE114DDEC25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782;p51">
              <a:extLst>
                <a:ext uri="{FF2B5EF4-FFF2-40B4-BE49-F238E27FC236}">
                  <a16:creationId xmlns:a16="http://schemas.microsoft.com/office/drawing/2014/main" id="{9FE935A7-312A-D8B3-1F5F-F04796F682BD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783;p51">
              <a:extLst>
                <a:ext uri="{FF2B5EF4-FFF2-40B4-BE49-F238E27FC236}">
                  <a16:creationId xmlns:a16="http://schemas.microsoft.com/office/drawing/2014/main" id="{7BF24E73-071E-D3CD-3F81-9681BC4FD8DC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784;p51">
              <a:extLst>
                <a:ext uri="{FF2B5EF4-FFF2-40B4-BE49-F238E27FC236}">
                  <a16:creationId xmlns:a16="http://schemas.microsoft.com/office/drawing/2014/main" id="{9A9D021C-A545-0C41-C3FA-35B6CC7E412E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785;p51">
              <a:extLst>
                <a:ext uri="{FF2B5EF4-FFF2-40B4-BE49-F238E27FC236}">
                  <a16:creationId xmlns:a16="http://schemas.microsoft.com/office/drawing/2014/main" id="{1B49EA39-D65E-07BA-C368-07573C3509C8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786;p51">
              <a:extLst>
                <a:ext uri="{FF2B5EF4-FFF2-40B4-BE49-F238E27FC236}">
                  <a16:creationId xmlns:a16="http://schemas.microsoft.com/office/drawing/2014/main" id="{DEF7A1EE-7070-E415-5942-CF9541E8A37F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787;p51">
              <a:extLst>
                <a:ext uri="{FF2B5EF4-FFF2-40B4-BE49-F238E27FC236}">
                  <a16:creationId xmlns:a16="http://schemas.microsoft.com/office/drawing/2014/main" id="{0A93223A-8E0A-7488-6E00-86711CA4FC9F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788;p51">
              <a:extLst>
                <a:ext uri="{FF2B5EF4-FFF2-40B4-BE49-F238E27FC236}">
                  <a16:creationId xmlns:a16="http://schemas.microsoft.com/office/drawing/2014/main" id="{3F47FAEF-8344-ED08-4C47-D2FCE1912778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789;p51">
              <a:extLst>
                <a:ext uri="{FF2B5EF4-FFF2-40B4-BE49-F238E27FC236}">
                  <a16:creationId xmlns:a16="http://schemas.microsoft.com/office/drawing/2014/main" id="{A341A0A9-6D3D-D1B5-6627-5DEEDBEF4913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790;p51">
              <a:extLst>
                <a:ext uri="{FF2B5EF4-FFF2-40B4-BE49-F238E27FC236}">
                  <a16:creationId xmlns:a16="http://schemas.microsoft.com/office/drawing/2014/main" id="{9FCD6935-7A77-5135-DCDB-229F4A2B8772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791;p51">
              <a:extLst>
                <a:ext uri="{FF2B5EF4-FFF2-40B4-BE49-F238E27FC236}">
                  <a16:creationId xmlns:a16="http://schemas.microsoft.com/office/drawing/2014/main" id="{32E7AD36-8C9F-5D63-DBCB-BB454BEA5CE1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792;p51">
              <a:extLst>
                <a:ext uri="{FF2B5EF4-FFF2-40B4-BE49-F238E27FC236}">
                  <a16:creationId xmlns:a16="http://schemas.microsoft.com/office/drawing/2014/main" id="{6EC462A7-4808-85CF-F60C-EE5192D88BC0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793;p51">
              <a:extLst>
                <a:ext uri="{FF2B5EF4-FFF2-40B4-BE49-F238E27FC236}">
                  <a16:creationId xmlns:a16="http://schemas.microsoft.com/office/drawing/2014/main" id="{C5EDE17C-0CD0-971C-C0D1-A4415890525E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794;p51">
              <a:extLst>
                <a:ext uri="{FF2B5EF4-FFF2-40B4-BE49-F238E27FC236}">
                  <a16:creationId xmlns:a16="http://schemas.microsoft.com/office/drawing/2014/main" id="{785C7D40-C4D0-C49B-AABC-AC048F7A1597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795;p51">
              <a:extLst>
                <a:ext uri="{FF2B5EF4-FFF2-40B4-BE49-F238E27FC236}">
                  <a16:creationId xmlns:a16="http://schemas.microsoft.com/office/drawing/2014/main" id="{4654E529-2387-F0B2-8FB3-6CB2FB08D211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796;p51">
              <a:extLst>
                <a:ext uri="{FF2B5EF4-FFF2-40B4-BE49-F238E27FC236}">
                  <a16:creationId xmlns:a16="http://schemas.microsoft.com/office/drawing/2014/main" id="{A06071F2-53F2-B922-312D-8071E2D1BE75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797;p51">
              <a:extLst>
                <a:ext uri="{FF2B5EF4-FFF2-40B4-BE49-F238E27FC236}">
                  <a16:creationId xmlns:a16="http://schemas.microsoft.com/office/drawing/2014/main" id="{1BE3EE81-E9D9-2514-7CAD-A5E092CB0EED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798;p51">
              <a:extLst>
                <a:ext uri="{FF2B5EF4-FFF2-40B4-BE49-F238E27FC236}">
                  <a16:creationId xmlns:a16="http://schemas.microsoft.com/office/drawing/2014/main" id="{5684CBF3-4FD8-A2C1-6138-F5073A6C5951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799;p51">
              <a:extLst>
                <a:ext uri="{FF2B5EF4-FFF2-40B4-BE49-F238E27FC236}">
                  <a16:creationId xmlns:a16="http://schemas.microsoft.com/office/drawing/2014/main" id="{593E5627-F783-17DF-241E-EB145BB2FA52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800;p51">
              <a:extLst>
                <a:ext uri="{FF2B5EF4-FFF2-40B4-BE49-F238E27FC236}">
                  <a16:creationId xmlns:a16="http://schemas.microsoft.com/office/drawing/2014/main" id="{3F69BEBE-EB03-8EF4-FE78-551C35D8B4F9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801;p51">
              <a:extLst>
                <a:ext uri="{FF2B5EF4-FFF2-40B4-BE49-F238E27FC236}">
                  <a16:creationId xmlns:a16="http://schemas.microsoft.com/office/drawing/2014/main" id="{8FC6607E-E623-ED0C-254E-575D447B8FB1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802;p51">
              <a:extLst>
                <a:ext uri="{FF2B5EF4-FFF2-40B4-BE49-F238E27FC236}">
                  <a16:creationId xmlns:a16="http://schemas.microsoft.com/office/drawing/2014/main" id="{DBA78DB2-63DC-171E-9D52-ADF99C198EEF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803;p51">
              <a:extLst>
                <a:ext uri="{FF2B5EF4-FFF2-40B4-BE49-F238E27FC236}">
                  <a16:creationId xmlns:a16="http://schemas.microsoft.com/office/drawing/2014/main" id="{3E0F1FD0-33CB-8F67-D3D4-CFF3ADFA5B89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804;p51">
              <a:extLst>
                <a:ext uri="{FF2B5EF4-FFF2-40B4-BE49-F238E27FC236}">
                  <a16:creationId xmlns:a16="http://schemas.microsoft.com/office/drawing/2014/main" id="{677E2DF8-3C12-C0CD-FD3C-D2C4DDE91D4F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805;p51">
              <a:extLst>
                <a:ext uri="{FF2B5EF4-FFF2-40B4-BE49-F238E27FC236}">
                  <a16:creationId xmlns:a16="http://schemas.microsoft.com/office/drawing/2014/main" id="{3F7D8950-62CB-A9D9-674B-F8E39A823F4B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806;p51">
              <a:extLst>
                <a:ext uri="{FF2B5EF4-FFF2-40B4-BE49-F238E27FC236}">
                  <a16:creationId xmlns:a16="http://schemas.microsoft.com/office/drawing/2014/main" id="{D8462262-D982-1859-AC20-ED8651C24146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807;p51">
              <a:extLst>
                <a:ext uri="{FF2B5EF4-FFF2-40B4-BE49-F238E27FC236}">
                  <a16:creationId xmlns:a16="http://schemas.microsoft.com/office/drawing/2014/main" id="{055611E9-61BA-BFC5-1103-30CC05EA40A4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808;p51">
              <a:extLst>
                <a:ext uri="{FF2B5EF4-FFF2-40B4-BE49-F238E27FC236}">
                  <a16:creationId xmlns:a16="http://schemas.microsoft.com/office/drawing/2014/main" id="{AF795010-F280-F8A5-BD6E-1AC706C02DFC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809;p51">
              <a:extLst>
                <a:ext uri="{FF2B5EF4-FFF2-40B4-BE49-F238E27FC236}">
                  <a16:creationId xmlns:a16="http://schemas.microsoft.com/office/drawing/2014/main" id="{876F0E77-49EA-D236-EF57-59CAF47FA382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810;p51">
              <a:extLst>
                <a:ext uri="{FF2B5EF4-FFF2-40B4-BE49-F238E27FC236}">
                  <a16:creationId xmlns:a16="http://schemas.microsoft.com/office/drawing/2014/main" id="{EE3637BA-684B-08E6-4CA9-23BABE6A6A24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811;p51">
              <a:extLst>
                <a:ext uri="{FF2B5EF4-FFF2-40B4-BE49-F238E27FC236}">
                  <a16:creationId xmlns:a16="http://schemas.microsoft.com/office/drawing/2014/main" id="{5D07B712-E6E8-2194-8E39-9C813F067E90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812;p51">
              <a:extLst>
                <a:ext uri="{FF2B5EF4-FFF2-40B4-BE49-F238E27FC236}">
                  <a16:creationId xmlns:a16="http://schemas.microsoft.com/office/drawing/2014/main" id="{F512FCE4-1C95-54CC-C5E7-18778E0C20EF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813;p51">
              <a:extLst>
                <a:ext uri="{FF2B5EF4-FFF2-40B4-BE49-F238E27FC236}">
                  <a16:creationId xmlns:a16="http://schemas.microsoft.com/office/drawing/2014/main" id="{5501EAC5-7203-3AF5-92C3-D96DF79374C2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814;p51">
              <a:extLst>
                <a:ext uri="{FF2B5EF4-FFF2-40B4-BE49-F238E27FC236}">
                  <a16:creationId xmlns:a16="http://schemas.microsoft.com/office/drawing/2014/main" id="{DB6EE829-0B20-7F8E-DFE6-A4ED3BDB249F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815;p51">
              <a:extLst>
                <a:ext uri="{FF2B5EF4-FFF2-40B4-BE49-F238E27FC236}">
                  <a16:creationId xmlns:a16="http://schemas.microsoft.com/office/drawing/2014/main" id="{446D88CA-1192-6BD5-3DD6-B5FAF6BA261D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816;p51">
              <a:extLst>
                <a:ext uri="{FF2B5EF4-FFF2-40B4-BE49-F238E27FC236}">
                  <a16:creationId xmlns:a16="http://schemas.microsoft.com/office/drawing/2014/main" id="{AE2CA2D3-A903-4428-60E6-3C5D963A3936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817;p51">
              <a:extLst>
                <a:ext uri="{FF2B5EF4-FFF2-40B4-BE49-F238E27FC236}">
                  <a16:creationId xmlns:a16="http://schemas.microsoft.com/office/drawing/2014/main" id="{DAF5963D-2643-7665-0748-8B1EE75C38B4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818;p51">
              <a:extLst>
                <a:ext uri="{FF2B5EF4-FFF2-40B4-BE49-F238E27FC236}">
                  <a16:creationId xmlns:a16="http://schemas.microsoft.com/office/drawing/2014/main" id="{E74BED53-ECB5-10B8-EEB9-4595BB28EFE2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819;p51">
              <a:extLst>
                <a:ext uri="{FF2B5EF4-FFF2-40B4-BE49-F238E27FC236}">
                  <a16:creationId xmlns:a16="http://schemas.microsoft.com/office/drawing/2014/main" id="{A34358B2-067C-6A89-C3CA-1CBF22A361FB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820;p51">
              <a:extLst>
                <a:ext uri="{FF2B5EF4-FFF2-40B4-BE49-F238E27FC236}">
                  <a16:creationId xmlns:a16="http://schemas.microsoft.com/office/drawing/2014/main" id="{EE983E33-E769-454B-7651-20E458C08938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821;p51">
              <a:extLst>
                <a:ext uri="{FF2B5EF4-FFF2-40B4-BE49-F238E27FC236}">
                  <a16:creationId xmlns:a16="http://schemas.microsoft.com/office/drawing/2014/main" id="{7FF511BF-42FC-CF1F-6DE4-39ADE664C133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822;p51">
              <a:extLst>
                <a:ext uri="{FF2B5EF4-FFF2-40B4-BE49-F238E27FC236}">
                  <a16:creationId xmlns:a16="http://schemas.microsoft.com/office/drawing/2014/main" id="{15DAE65A-83DD-92E5-4185-AD142D3DAE0B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823;p51">
              <a:extLst>
                <a:ext uri="{FF2B5EF4-FFF2-40B4-BE49-F238E27FC236}">
                  <a16:creationId xmlns:a16="http://schemas.microsoft.com/office/drawing/2014/main" id="{6DBE4BA0-E68C-943E-016C-5DE40EC4EA48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824;p51">
              <a:extLst>
                <a:ext uri="{FF2B5EF4-FFF2-40B4-BE49-F238E27FC236}">
                  <a16:creationId xmlns:a16="http://schemas.microsoft.com/office/drawing/2014/main" id="{EF414B19-DF98-E060-47BD-3D1EAB746F55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825;p51">
              <a:extLst>
                <a:ext uri="{FF2B5EF4-FFF2-40B4-BE49-F238E27FC236}">
                  <a16:creationId xmlns:a16="http://schemas.microsoft.com/office/drawing/2014/main" id="{7C75644E-6880-30D6-74D3-7A4682C54AEC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826;p51">
              <a:extLst>
                <a:ext uri="{FF2B5EF4-FFF2-40B4-BE49-F238E27FC236}">
                  <a16:creationId xmlns:a16="http://schemas.microsoft.com/office/drawing/2014/main" id="{509DFA5C-D779-919B-F0DE-1FD0C35402AC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827;p51">
              <a:extLst>
                <a:ext uri="{FF2B5EF4-FFF2-40B4-BE49-F238E27FC236}">
                  <a16:creationId xmlns:a16="http://schemas.microsoft.com/office/drawing/2014/main" id="{A384FEB5-332A-3B75-C77B-15B444F499B0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828;p51">
              <a:extLst>
                <a:ext uri="{FF2B5EF4-FFF2-40B4-BE49-F238E27FC236}">
                  <a16:creationId xmlns:a16="http://schemas.microsoft.com/office/drawing/2014/main" id="{63C2C7B4-E397-B3E8-C600-99F57FF7C99D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829;p51">
              <a:extLst>
                <a:ext uri="{FF2B5EF4-FFF2-40B4-BE49-F238E27FC236}">
                  <a16:creationId xmlns:a16="http://schemas.microsoft.com/office/drawing/2014/main" id="{C7110D29-5D28-69FF-0A88-E9753A16E610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830;p51">
              <a:extLst>
                <a:ext uri="{FF2B5EF4-FFF2-40B4-BE49-F238E27FC236}">
                  <a16:creationId xmlns:a16="http://schemas.microsoft.com/office/drawing/2014/main" id="{7641F50B-9F05-D663-5A95-90A067CE3E17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831;p51">
              <a:extLst>
                <a:ext uri="{FF2B5EF4-FFF2-40B4-BE49-F238E27FC236}">
                  <a16:creationId xmlns:a16="http://schemas.microsoft.com/office/drawing/2014/main" id="{C2ECC2C9-6279-8A52-DFA1-6A4A6F2DADC7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832;p51">
              <a:extLst>
                <a:ext uri="{FF2B5EF4-FFF2-40B4-BE49-F238E27FC236}">
                  <a16:creationId xmlns:a16="http://schemas.microsoft.com/office/drawing/2014/main" id="{387B4568-FB03-831B-8D95-F89713B0DF4F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833;p51">
              <a:extLst>
                <a:ext uri="{FF2B5EF4-FFF2-40B4-BE49-F238E27FC236}">
                  <a16:creationId xmlns:a16="http://schemas.microsoft.com/office/drawing/2014/main" id="{3399539B-9D84-674A-F133-C282CD01A8A0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834;p51">
              <a:extLst>
                <a:ext uri="{FF2B5EF4-FFF2-40B4-BE49-F238E27FC236}">
                  <a16:creationId xmlns:a16="http://schemas.microsoft.com/office/drawing/2014/main" id="{63437A1E-33C1-1316-C245-BDF701C13C78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835;p51">
              <a:extLst>
                <a:ext uri="{FF2B5EF4-FFF2-40B4-BE49-F238E27FC236}">
                  <a16:creationId xmlns:a16="http://schemas.microsoft.com/office/drawing/2014/main" id="{80E11AF4-A484-7A50-DA1D-4EAA10D39758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836;p51">
              <a:extLst>
                <a:ext uri="{FF2B5EF4-FFF2-40B4-BE49-F238E27FC236}">
                  <a16:creationId xmlns:a16="http://schemas.microsoft.com/office/drawing/2014/main" id="{17ABE491-3DF1-6567-0A76-CBA230CB0706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837;p51">
              <a:extLst>
                <a:ext uri="{FF2B5EF4-FFF2-40B4-BE49-F238E27FC236}">
                  <a16:creationId xmlns:a16="http://schemas.microsoft.com/office/drawing/2014/main" id="{DDC98C4E-6058-C47D-6B12-782B90116549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838;p51">
              <a:extLst>
                <a:ext uri="{FF2B5EF4-FFF2-40B4-BE49-F238E27FC236}">
                  <a16:creationId xmlns:a16="http://schemas.microsoft.com/office/drawing/2014/main" id="{C83A129A-5EA1-B63F-B56C-141DCE858DB5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839;p51">
              <a:extLst>
                <a:ext uri="{FF2B5EF4-FFF2-40B4-BE49-F238E27FC236}">
                  <a16:creationId xmlns:a16="http://schemas.microsoft.com/office/drawing/2014/main" id="{6F754A79-37CF-2127-728B-2FEBDEAEE989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840;p51">
              <a:extLst>
                <a:ext uri="{FF2B5EF4-FFF2-40B4-BE49-F238E27FC236}">
                  <a16:creationId xmlns:a16="http://schemas.microsoft.com/office/drawing/2014/main" id="{08B32063-EBF5-89A7-5DA4-721FFFC98FEA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841;p51">
              <a:extLst>
                <a:ext uri="{FF2B5EF4-FFF2-40B4-BE49-F238E27FC236}">
                  <a16:creationId xmlns:a16="http://schemas.microsoft.com/office/drawing/2014/main" id="{150EAE2E-D10F-DE33-BAF7-EC3E75B1567D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842;p51">
              <a:extLst>
                <a:ext uri="{FF2B5EF4-FFF2-40B4-BE49-F238E27FC236}">
                  <a16:creationId xmlns:a16="http://schemas.microsoft.com/office/drawing/2014/main" id="{C9A19308-623D-FDB9-DCEA-3D6C1217F949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843;p51">
              <a:extLst>
                <a:ext uri="{FF2B5EF4-FFF2-40B4-BE49-F238E27FC236}">
                  <a16:creationId xmlns:a16="http://schemas.microsoft.com/office/drawing/2014/main" id="{8E45EC6D-F7F6-1C55-F97E-20FD351CD6C7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844;p51">
              <a:extLst>
                <a:ext uri="{FF2B5EF4-FFF2-40B4-BE49-F238E27FC236}">
                  <a16:creationId xmlns:a16="http://schemas.microsoft.com/office/drawing/2014/main" id="{6D931EEB-E518-7DC0-6FC4-0CE96367554B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845;p51">
              <a:extLst>
                <a:ext uri="{FF2B5EF4-FFF2-40B4-BE49-F238E27FC236}">
                  <a16:creationId xmlns:a16="http://schemas.microsoft.com/office/drawing/2014/main" id="{0B521A5B-D08C-1835-67D8-3E96E48561AE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846;p51">
              <a:extLst>
                <a:ext uri="{FF2B5EF4-FFF2-40B4-BE49-F238E27FC236}">
                  <a16:creationId xmlns:a16="http://schemas.microsoft.com/office/drawing/2014/main" id="{6A9B7EFE-BA6E-0461-B99C-3AB2D4F9DDBA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847;p51">
              <a:extLst>
                <a:ext uri="{FF2B5EF4-FFF2-40B4-BE49-F238E27FC236}">
                  <a16:creationId xmlns:a16="http://schemas.microsoft.com/office/drawing/2014/main" id="{4322B2F9-B15F-E622-A154-9AC84445C2F0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848;p51">
              <a:extLst>
                <a:ext uri="{FF2B5EF4-FFF2-40B4-BE49-F238E27FC236}">
                  <a16:creationId xmlns:a16="http://schemas.microsoft.com/office/drawing/2014/main" id="{DE9A5D02-6333-895C-59BD-B14A046C2913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849;p51">
              <a:extLst>
                <a:ext uri="{FF2B5EF4-FFF2-40B4-BE49-F238E27FC236}">
                  <a16:creationId xmlns:a16="http://schemas.microsoft.com/office/drawing/2014/main" id="{633BF2C8-A516-58D7-3A0B-E14DC3E707B4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850;p51">
              <a:extLst>
                <a:ext uri="{FF2B5EF4-FFF2-40B4-BE49-F238E27FC236}">
                  <a16:creationId xmlns:a16="http://schemas.microsoft.com/office/drawing/2014/main" id="{C41581E9-34C6-A2DA-DBC9-ECEEC2AF9DF1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851;p51">
              <a:extLst>
                <a:ext uri="{FF2B5EF4-FFF2-40B4-BE49-F238E27FC236}">
                  <a16:creationId xmlns:a16="http://schemas.microsoft.com/office/drawing/2014/main" id="{7B764CA2-71BF-37B2-A7EE-6A30C940A4C3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852;p51">
              <a:extLst>
                <a:ext uri="{FF2B5EF4-FFF2-40B4-BE49-F238E27FC236}">
                  <a16:creationId xmlns:a16="http://schemas.microsoft.com/office/drawing/2014/main" id="{B41F7698-7FD6-9145-E22C-06AE3778AC83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853;p51">
              <a:extLst>
                <a:ext uri="{FF2B5EF4-FFF2-40B4-BE49-F238E27FC236}">
                  <a16:creationId xmlns:a16="http://schemas.microsoft.com/office/drawing/2014/main" id="{2D391BDC-BD01-5F7D-325D-D92B976CE368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854;p51">
              <a:extLst>
                <a:ext uri="{FF2B5EF4-FFF2-40B4-BE49-F238E27FC236}">
                  <a16:creationId xmlns:a16="http://schemas.microsoft.com/office/drawing/2014/main" id="{370A6450-B5BD-A11D-15C0-2BFC02AB97A5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855;p51">
              <a:extLst>
                <a:ext uri="{FF2B5EF4-FFF2-40B4-BE49-F238E27FC236}">
                  <a16:creationId xmlns:a16="http://schemas.microsoft.com/office/drawing/2014/main" id="{99E36CE4-FF7B-0D8E-7825-16D1CBE5CB79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856;p51">
              <a:extLst>
                <a:ext uri="{FF2B5EF4-FFF2-40B4-BE49-F238E27FC236}">
                  <a16:creationId xmlns:a16="http://schemas.microsoft.com/office/drawing/2014/main" id="{49D2DCF3-05A9-406F-0F38-AADDC4BFF6F9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857;p51">
              <a:extLst>
                <a:ext uri="{FF2B5EF4-FFF2-40B4-BE49-F238E27FC236}">
                  <a16:creationId xmlns:a16="http://schemas.microsoft.com/office/drawing/2014/main" id="{62AD1CAA-F805-26D0-1A9B-69F5BD852BAD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858;p51">
              <a:extLst>
                <a:ext uri="{FF2B5EF4-FFF2-40B4-BE49-F238E27FC236}">
                  <a16:creationId xmlns:a16="http://schemas.microsoft.com/office/drawing/2014/main" id="{0DE94B67-927C-1EA5-4B25-010909A23472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859;p51">
              <a:extLst>
                <a:ext uri="{FF2B5EF4-FFF2-40B4-BE49-F238E27FC236}">
                  <a16:creationId xmlns:a16="http://schemas.microsoft.com/office/drawing/2014/main" id="{9911A07C-BFC5-1820-E908-695A2D8C58F9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860;p51">
              <a:extLst>
                <a:ext uri="{FF2B5EF4-FFF2-40B4-BE49-F238E27FC236}">
                  <a16:creationId xmlns:a16="http://schemas.microsoft.com/office/drawing/2014/main" id="{9367693E-A049-923F-F220-235B6E8D188A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861;p51">
              <a:extLst>
                <a:ext uri="{FF2B5EF4-FFF2-40B4-BE49-F238E27FC236}">
                  <a16:creationId xmlns:a16="http://schemas.microsoft.com/office/drawing/2014/main" id="{511AED6D-7406-260E-5444-944EA8128C8B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862;p51">
              <a:extLst>
                <a:ext uri="{FF2B5EF4-FFF2-40B4-BE49-F238E27FC236}">
                  <a16:creationId xmlns:a16="http://schemas.microsoft.com/office/drawing/2014/main" id="{53709A99-5AD5-0621-A4B5-9ACBF6708EA5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863;p51">
              <a:extLst>
                <a:ext uri="{FF2B5EF4-FFF2-40B4-BE49-F238E27FC236}">
                  <a16:creationId xmlns:a16="http://schemas.microsoft.com/office/drawing/2014/main" id="{654A7358-1E5B-740D-06E7-C81C5C0F092E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864;p51">
              <a:extLst>
                <a:ext uri="{FF2B5EF4-FFF2-40B4-BE49-F238E27FC236}">
                  <a16:creationId xmlns:a16="http://schemas.microsoft.com/office/drawing/2014/main" id="{B64D8E46-7DF7-047C-DC5D-C1D6F544D8F2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865;p51">
              <a:extLst>
                <a:ext uri="{FF2B5EF4-FFF2-40B4-BE49-F238E27FC236}">
                  <a16:creationId xmlns:a16="http://schemas.microsoft.com/office/drawing/2014/main" id="{E0D449AC-904E-A1F0-C412-C2591B703BD0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866;p51">
              <a:extLst>
                <a:ext uri="{FF2B5EF4-FFF2-40B4-BE49-F238E27FC236}">
                  <a16:creationId xmlns:a16="http://schemas.microsoft.com/office/drawing/2014/main" id="{60181D28-1D91-BA6C-9D1B-0819ED15423F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867;p51">
              <a:extLst>
                <a:ext uri="{FF2B5EF4-FFF2-40B4-BE49-F238E27FC236}">
                  <a16:creationId xmlns:a16="http://schemas.microsoft.com/office/drawing/2014/main" id="{A0AA5AD9-2380-D0D9-C91A-AE34ACFC86BF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868;p51">
              <a:extLst>
                <a:ext uri="{FF2B5EF4-FFF2-40B4-BE49-F238E27FC236}">
                  <a16:creationId xmlns:a16="http://schemas.microsoft.com/office/drawing/2014/main" id="{AE7AE4E3-B910-31EF-FF13-7119B277BAEE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869;p51">
              <a:extLst>
                <a:ext uri="{FF2B5EF4-FFF2-40B4-BE49-F238E27FC236}">
                  <a16:creationId xmlns:a16="http://schemas.microsoft.com/office/drawing/2014/main" id="{B3B11FD7-9071-D81F-E92A-6E08F6C0363B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870;p51">
              <a:extLst>
                <a:ext uri="{FF2B5EF4-FFF2-40B4-BE49-F238E27FC236}">
                  <a16:creationId xmlns:a16="http://schemas.microsoft.com/office/drawing/2014/main" id="{1A60AB9B-05DC-E7D0-E0DD-D90430291E04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871;p51">
              <a:extLst>
                <a:ext uri="{FF2B5EF4-FFF2-40B4-BE49-F238E27FC236}">
                  <a16:creationId xmlns:a16="http://schemas.microsoft.com/office/drawing/2014/main" id="{5F4D9903-3ADF-6B8A-B5C2-00BB7C77367D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872;p51">
              <a:extLst>
                <a:ext uri="{FF2B5EF4-FFF2-40B4-BE49-F238E27FC236}">
                  <a16:creationId xmlns:a16="http://schemas.microsoft.com/office/drawing/2014/main" id="{E8150A52-BEF5-55C1-5E12-C0F60E8A11BF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873;p51">
              <a:extLst>
                <a:ext uri="{FF2B5EF4-FFF2-40B4-BE49-F238E27FC236}">
                  <a16:creationId xmlns:a16="http://schemas.microsoft.com/office/drawing/2014/main" id="{3F205A83-7AFC-3F22-35B4-6F0C86771E6C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874;p51">
              <a:extLst>
                <a:ext uri="{FF2B5EF4-FFF2-40B4-BE49-F238E27FC236}">
                  <a16:creationId xmlns:a16="http://schemas.microsoft.com/office/drawing/2014/main" id="{6EAB3AF2-AE91-DC77-AC70-DAA877122CE1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875;p51">
              <a:extLst>
                <a:ext uri="{FF2B5EF4-FFF2-40B4-BE49-F238E27FC236}">
                  <a16:creationId xmlns:a16="http://schemas.microsoft.com/office/drawing/2014/main" id="{A222F2C6-8565-33CE-42A8-17E6A3B75E2F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876;p51">
              <a:extLst>
                <a:ext uri="{FF2B5EF4-FFF2-40B4-BE49-F238E27FC236}">
                  <a16:creationId xmlns:a16="http://schemas.microsoft.com/office/drawing/2014/main" id="{1A68D3E2-CAB1-3EB6-A10A-95F944138026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877;p51">
              <a:extLst>
                <a:ext uri="{FF2B5EF4-FFF2-40B4-BE49-F238E27FC236}">
                  <a16:creationId xmlns:a16="http://schemas.microsoft.com/office/drawing/2014/main" id="{C3F16ADC-26A7-4B80-A3B0-45BDADCE3269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878;p51">
              <a:extLst>
                <a:ext uri="{FF2B5EF4-FFF2-40B4-BE49-F238E27FC236}">
                  <a16:creationId xmlns:a16="http://schemas.microsoft.com/office/drawing/2014/main" id="{66308AEA-AF66-6109-3797-3B2BC6A2AB02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879;p51">
              <a:extLst>
                <a:ext uri="{FF2B5EF4-FFF2-40B4-BE49-F238E27FC236}">
                  <a16:creationId xmlns:a16="http://schemas.microsoft.com/office/drawing/2014/main" id="{F45E88B8-50F2-6711-0CF1-F4230F90438F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880;p51">
              <a:extLst>
                <a:ext uri="{FF2B5EF4-FFF2-40B4-BE49-F238E27FC236}">
                  <a16:creationId xmlns:a16="http://schemas.microsoft.com/office/drawing/2014/main" id="{BF335820-25F3-6921-981A-657EF22F5FEA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881;p51">
              <a:extLst>
                <a:ext uri="{FF2B5EF4-FFF2-40B4-BE49-F238E27FC236}">
                  <a16:creationId xmlns:a16="http://schemas.microsoft.com/office/drawing/2014/main" id="{E7EB8540-A599-32C6-B78C-B0DF6165DEAA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882;p51">
              <a:extLst>
                <a:ext uri="{FF2B5EF4-FFF2-40B4-BE49-F238E27FC236}">
                  <a16:creationId xmlns:a16="http://schemas.microsoft.com/office/drawing/2014/main" id="{C91E7BA8-047D-7C7B-948E-9833699DF652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883;p51">
              <a:extLst>
                <a:ext uri="{FF2B5EF4-FFF2-40B4-BE49-F238E27FC236}">
                  <a16:creationId xmlns:a16="http://schemas.microsoft.com/office/drawing/2014/main" id="{D685CBA0-B3E0-C4D8-E86A-A2B8862F499C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884;p51">
              <a:extLst>
                <a:ext uri="{FF2B5EF4-FFF2-40B4-BE49-F238E27FC236}">
                  <a16:creationId xmlns:a16="http://schemas.microsoft.com/office/drawing/2014/main" id="{54299881-D309-37EB-5B49-2B43EF37C568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885;p51">
              <a:extLst>
                <a:ext uri="{FF2B5EF4-FFF2-40B4-BE49-F238E27FC236}">
                  <a16:creationId xmlns:a16="http://schemas.microsoft.com/office/drawing/2014/main" id="{D423E80B-E172-3BC5-B2A6-EC27AA11F47A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886;p51">
              <a:extLst>
                <a:ext uri="{FF2B5EF4-FFF2-40B4-BE49-F238E27FC236}">
                  <a16:creationId xmlns:a16="http://schemas.microsoft.com/office/drawing/2014/main" id="{A107640D-C041-9D0F-F09C-1F7B77E4A7A1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887;p51">
              <a:extLst>
                <a:ext uri="{FF2B5EF4-FFF2-40B4-BE49-F238E27FC236}">
                  <a16:creationId xmlns:a16="http://schemas.microsoft.com/office/drawing/2014/main" id="{A271AE79-70B3-CB9A-2A2A-C966630DB1CC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888;p51">
              <a:extLst>
                <a:ext uri="{FF2B5EF4-FFF2-40B4-BE49-F238E27FC236}">
                  <a16:creationId xmlns:a16="http://schemas.microsoft.com/office/drawing/2014/main" id="{31774BEA-7451-4303-8F8F-6CAF1F73F087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889;p51">
              <a:extLst>
                <a:ext uri="{FF2B5EF4-FFF2-40B4-BE49-F238E27FC236}">
                  <a16:creationId xmlns:a16="http://schemas.microsoft.com/office/drawing/2014/main" id="{5C498930-0E56-A391-24FC-1BAD2960E3BB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890;p51">
              <a:extLst>
                <a:ext uri="{FF2B5EF4-FFF2-40B4-BE49-F238E27FC236}">
                  <a16:creationId xmlns:a16="http://schemas.microsoft.com/office/drawing/2014/main" id="{7029C6A0-05E8-1E69-2539-69DA0E947F83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891;p51">
              <a:extLst>
                <a:ext uri="{FF2B5EF4-FFF2-40B4-BE49-F238E27FC236}">
                  <a16:creationId xmlns:a16="http://schemas.microsoft.com/office/drawing/2014/main" id="{1C50D1C2-0E8F-50DA-1170-5CD30C134705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892;p51">
              <a:extLst>
                <a:ext uri="{FF2B5EF4-FFF2-40B4-BE49-F238E27FC236}">
                  <a16:creationId xmlns:a16="http://schemas.microsoft.com/office/drawing/2014/main" id="{A884459E-5CA4-AEF1-2080-1EDE7E6D4642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893;p51">
              <a:extLst>
                <a:ext uri="{FF2B5EF4-FFF2-40B4-BE49-F238E27FC236}">
                  <a16:creationId xmlns:a16="http://schemas.microsoft.com/office/drawing/2014/main" id="{84CC8F95-32A0-69C9-3C59-D0A9A2AEE403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894;p51">
              <a:extLst>
                <a:ext uri="{FF2B5EF4-FFF2-40B4-BE49-F238E27FC236}">
                  <a16:creationId xmlns:a16="http://schemas.microsoft.com/office/drawing/2014/main" id="{FA581344-F681-EB7A-F7A8-AAE4E4443A2A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895;p51">
              <a:extLst>
                <a:ext uri="{FF2B5EF4-FFF2-40B4-BE49-F238E27FC236}">
                  <a16:creationId xmlns:a16="http://schemas.microsoft.com/office/drawing/2014/main" id="{11F68A50-B4CE-E454-A361-616A2F37184D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896;p51">
              <a:extLst>
                <a:ext uri="{FF2B5EF4-FFF2-40B4-BE49-F238E27FC236}">
                  <a16:creationId xmlns:a16="http://schemas.microsoft.com/office/drawing/2014/main" id="{7CF848FA-D369-642C-BC86-E26AC2BDBEFA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897;p51">
              <a:extLst>
                <a:ext uri="{FF2B5EF4-FFF2-40B4-BE49-F238E27FC236}">
                  <a16:creationId xmlns:a16="http://schemas.microsoft.com/office/drawing/2014/main" id="{E4DD3628-C999-C2F8-F0D2-B0A3C742F9AB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898;p51">
              <a:extLst>
                <a:ext uri="{FF2B5EF4-FFF2-40B4-BE49-F238E27FC236}">
                  <a16:creationId xmlns:a16="http://schemas.microsoft.com/office/drawing/2014/main" id="{8A51FFDD-70F7-F4F3-4837-D9B32C8BFB1F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899;p51">
              <a:extLst>
                <a:ext uri="{FF2B5EF4-FFF2-40B4-BE49-F238E27FC236}">
                  <a16:creationId xmlns:a16="http://schemas.microsoft.com/office/drawing/2014/main" id="{0755D06D-7F7D-E577-C410-E042639F8A38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900;p51">
              <a:extLst>
                <a:ext uri="{FF2B5EF4-FFF2-40B4-BE49-F238E27FC236}">
                  <a16:creationId xmlns:a16="http://schemas.microsoft.com/office/drawing/2014/main" id="{929F74AB-0A8C-0CE8-4594-49361C833CCE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901;p51">
              <a:extLst>
                <a:ext uri="{FF2B5EF4-FFF2-40B4-BE49-F238E27FC236}">
                  <a16:creationId xmlns:a16="http://schemas.microsoft.com/office/drawing/2014/main" id="{98142A1D-C96F-C252-395B-CDEFE73D15A1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902;p51">
              <a:extLst>
                <a:ext uri="{FF2B5EF4-FFF2-40B4-BE49-F238E27FC236}">
                  <a16:creationId xmlns:a16="http://schemas.microsoft.com/office/drawing/2014/main" id="{A8AE89A5-C3AE-82C6-48B5-6FD21328CEDA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903;p51">
              <a:extLst>
                <a:ext uri="{FF2B5EF4-FFF2-40B4-BE49-F238E27FC236}">
                  <a16:creationId xmlns:a16="http://schemas.microsoft.com/office/drawing/2014/main" id="{5750B624-1DB7-BAD2-E46E-45E703F23EF9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904;p51">
              <a:extLst>
                <a:ext uri="{FF2B5EF4-FFF2-40B4-BE49-F238E27FC236}">
                  <a16:creationId xmlns:a16="http://schemas.microsoft.com/office/drawing/2014/main" id="{ED423622-02C5-B217-8819-49D0C3BC14C3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905;p51">
              <a:extLst>
                <a:ext uri="{FF2B5EF4-FFF2-40B4-BE49-F238E27FC236}">
                  <a16:creationId xmlns:a16="http://schemas.microsoft.com/office/drawing/2014/main" id="{98C87D06-886C-ECA0-452D-C96DFE94D71A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906;p51">
              <a:extLst>
                <a:ext uri="{FF2B5EF4-FFF2-40B4-BE49-F238E27FC236}">
                  <a16:creationId xmlns:a16="http://schemas.microsoft.com/office/drawing/2014/main" id="{59D129E0-71C8-A6B9-3C7E-8C19780090D2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907;p51">
              <a:extLst>
                <a:ext uri="{FF2B5EF4-FFF2-40B4-BE49-F238E27FC236}">
                  <a16:creationId xmlns:a16="http://schemas.microsoft.com/office/drawing/2014/main" id="{E1FCD6DB-B659-17DE-B68E-7009AE758C01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908;p51">
              <a:extLst>
                <a:ext uri="{FF2B5EF4-FFF2-40B4-BE49-F238E27FC236}">
                  <a16:creationId xmlns:a16="http://schemas.microsoft.com/office/drawing/2014/main" id="{EBF05BAA-5E4A-7E08-A699-1D1EFFFA4351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909;p51">
              <a:extLst>
                <a:ext uri="{FF2B5EF4-FFF2-40B4-BE49-F238E27FC236}">
                  <a16:creationId xmlns:a16="http://schemas.microsoft.com/office/drawing/2014/main" id="{4B1006E8-107E-C26C-6CEF-3074DC04B7B8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910;p51">
              <a:extLst>
                <a:ext uri="{FF2B5EF4-FFF2-40B4-BE49-F238E27FC236}">
                  <a16:creationId xmlns:a16="http://schemas.microsoft.com/office/drawing/2014/main" id="{3E426F13-9207-DCEF-48EB-23124F0A5A1E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911;p51">
              <a:extLst>
                <a:ext uri="{FF2B5EF4-FFF2-40B4-BE49-F238E27FC236}">
                  <a16:creationId xmlns:a16="http://schemas.microsoft.com/office/drawing/2014/main" id="{0C09CD1B-65ED-B857-1FA9-94A867A28221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912;p51">
              <a:extLst>
                <a:ext uri="{FF2B5EF4-FFF2-40B4-BE49-F238E27FC236}">
                  <a16:creationId xmlns:a16="http://schemas.microsoft.com/office/drawing/2014/main" id="{89DF7BCA-3C63-C57D-A17F-3F8EF4285910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913;p51">
              <a:extLst>
                <a:ext uri="{FF2B5EF4-FFF2-40B4-BE49-F238E27FC236}">
                  <a16:creationId xmlns:a16="http://schemas.microsoft.com/office/drawing/2014/main" id="{67272658-8C7E-5360-6F8B-D1C68EC03D8E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914;p51">
              <a:extLst>
                <a:ext uri="{FF2B5EF4-FFF2-40B4-BE49-F238E27FC236}">
                  <a16:creationId xmlns:a16="http://schemas.microsoft.com/office/drawing/2014/main" id="{3568C19E-4E63-B726-893A-9C67A55FD1E0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915;p51">
              <a:extLst>
                <a:ext uri="{FF2B5EF4-FFF2-40B4-BE49-F238E27FC236}">
                  <a16:creationId xmlns:a16="http://schemas.microsoft.com/office/drawing/2014/main" id="{789565B3-20D6-9F86-6BC3-BEAD4B7AC57C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916;p51">
              <a:extLst>
                <a:ext uri="{FF2B5EF4-FFF2-40B4-BE49-F238E27FC236}">
                  <a16:creationId xmlns:a16="http://schemas.microsoft.com/office/drawing/2014/main" id="{BFD53838-0F68-F1C6-17D1-325163B5692A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917;p51">
              <a:extLst>
                <a:ext uri="{FF2B5EF4-FFF2-40B4-BE49-F238E27FC236}">
                  <a16:creationId xmlns:a16="http://schemas.microsoft.com/office/drawing/2014/main" id="{922A3B61-E732-77C5-E9EA-08041E7F0547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918;p51">
              <a:extLst>
                <a:ext uri="{FF2B5EF4-FFF2-40B4-BE49-F238E27FC236}">
                  <a16:creationId xmlns:a16="http://schemas.microsoft.com/office/drawing/2014/main" id="{F861EC84-8F97-62E8-B96A-6E9487BB2E6D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919;p51">
              <a:extLst>
                <a:ext uri="{FF2B5EF4-FFF2-40B4-BE49-F238E27FC236}">
                  <a16:creationId xmlns:a16="http://schemas.microsoft.com/office/drawing/2014/main" id="{341262E3-027E-9C2E-BD94-223E56798B08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920;p51">
              <a:extLst>
                <a:ext uri="{FF2B5EF4-FFF2-40B4-BE49-F238E27FC236}">
                  <a16:creationId xmlns:a16="http://schemas.microsoft.com/office/drawing/2014/main" id="{94C0B7E2-146E-4F55-A256-5CACE8B108D0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921;p51">
              <a:extLst>
                <a:ext uri="{FF2B5EF4-FFF2-40B4-BE49-F238E27FC236}">
                  <a16:creationId xmlns:a16="http://schemas.microsoft.com/office/drawing/2014/main" id="{5E59FF2B-DDD2-CA34-E0A7-904023241633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922;p51">
              <a:extLst>
                <a:ext uri="{FF2B5EF4-FFF2-40B4-BE49-F238E27FC236}">
                  <a16:creationId xmlns:a16="http://schemas.microsoft.com/office/drawing/2014/main" id="{1C0B16E3-5CB7-1CEC-8DE9-7FBB5B05402E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923;p51">
              <a:extLst>
                <a:ext uri="{FF2B5EF4-FFF2-40B4-BE49-F238E27FC236}">
                  <a16:creationId xmlns:a16="http://schemas.microsoft.com/office/drawing/2014/main" id="{BEE680C7-D54B-FEF4-A213-1285ADAEA412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924;p51">
              <a:extLst>
                <a:ext uri="{FF2B5EF4-FFF2-40B4-BE49-F238E27FC236}">
                  <a16:creationId xmlns:a16="http://schemas.microsoft.com/office/drawing/2014/main" id="{1704572F-1269-2398-9973-5775477EB6AA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925;p51">
              <a:extLst>
                <a:ext uri="{FF2B5EF4-FFF2-40B4-BE49-F238E27FC236}">
                  <a16:creationId xmlns:a16="http://schemas.microsoft.com/office/drawing/2014/main" id="{06ADC8BD-56E3-AA65-4D35-7B2BEF9AB559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926;p51">
              <a:extLst>
                <a:ext uri="{FF2B5EF4-FFF2-40B4-BE49-F238E27FC236}">
                  <a16:creationId xmlns:a16="http://schemas.microsoft.com/office/drawing/2014/main" id="{9AFC7EAA-EDA1-8138-68BA-FA4E32F5F28E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927;p51">
              <a:extLst>
                <a:ext uri="{FF2B5EF4-FFF2-40B4-BE49-F238E27FC236}">
                  <a16:creationId xmlns:a16="http://schemas.microsoft.com/office/drawing/2014/main" id="{96126175-81C0-FE38-957A-8D55A40EC375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928;p51">
              <a:extLst>
                <a:ext uri="{FF2B5EF4-FFF2-40B4-BE49-F238E27FC236}">
                  <a16:creationId xmlns:a16="http://schemas.microsoft.com/office/drawing/2014/main" id="{D8F00380-F557-90C8-4324-47B2FD9D8B4A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929;p51">
              <a:extLst>
                <a:ext uri="{FF2B5EF4-FFF2-40B4-BE49-F238E27FC236}">
                  <a16:creationId xmlns:a16="http://schemas.microsoft.com/office/drawing/2014/main" id="{B5EF96D9-72C4-B6C2-1C5E-48A7D32C3232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930;p51">
              <a:extLst>
                <a:ext uri="{FF2B5EF4-FFF2-40B4-BE49-F238E27FC236}">
                  <a16:creationId xmlns:a16="http://schemas.microsoft.com/office/drawing/2014/main" id="{4B775979-8A34-BA32-E228-20C56B6C671B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949;p51">
            <a:extLst>
              <a:ext uri="{FF2B5EF4-FFF2-40B4-BE49-F238E27FC236}">
                <a16:creationId xmlns:a16="http://schemas.microsoft.com/office/drawing/2014/main" id="{5A675D60-686F-51D9-422D-ED626980F6F2}"/>
              </a:ext>
            </a:extLst>
          </p:cNvPr>
          <p:cNvGrpSpPr/>
          <p:nvPr/>
        </p:nvGrpSpPr>
        <p:grpSpPr>
          <a:xfrm>
            <a:off x="3380560" y="2810744"/>
            <a:ext cx="203374" cy="179736"/>
            <a:chOff x="-3137650" y="2787000"/>
            <a:chExt cx="291450" cy="257575"/>
          </a:xfrm>
        </p:grpSpPr>
        <p:sp>
          <p:nvSpPr>
            <p:cNvPr id="2406" name="Google Shape;2950;p51">
              <a:extLst>
                <a:ext uri="{FF2B5EF4-FFF2-40B4-BE49-F238E27FC236}">
                  <a16:creationId xmlns:a16="http://schemas.microsoft.com/office/drawing/2014/main" id="{CD97F840-280F-C8D4-60E9-D46349F0914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951;p51">
              <a:extLst>
                <a:ext uri="{FF2B5EF4-FFF2-40B4-BE49-F238E27FC236}">
                  <a16:creationId xmlns:a16="http://schemas.microsoft.com/office/drawing/2014/main" id="{84E69FF6-AE90-0483-E431-2B3A8C3A20D8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952;p51">
              <a:extLst>
                <a:ext uri="{FF2B5EF4-FFF2-40B4-BE49-F238E27FC236}">
                  <a16:creationId xmlns:a16="http://schemas.microsoft.com/office/drawing/2014/main" id="{F6EB8D7A-901C-AE62-9C62-DF80D3F20E09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953;p51">
              <a:extLst>
                <a:ext uri="{FF2B5EF4-FFF2-40B4-BE49-F238E27FC236}">
                  <a16:creationId xmlns:a16="http://schemas.microsoft.com/office/drawing/2014/main" id="{EDD049DF-5488-1AF5-C8B3-E17ED7038807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954;p51">
              <a:extLst>
                <a:ext uri="{FF2B5EF4-FFF2-40B4-BE49-F238E27FC236}">
                  <a16:creationId xmlns:a16="http://schemas.microsoft.com/office/drawing/2014/main" id="{A6EE03E7-A43E-2787-D4BE-B367876A8CB0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955;p51">
              <a:extLst>
                <a:ext uri="{FF2B5EF4-FFF2-40B4-BE49-F238E27FC236}">
                  <a16:creationId xmlns:a16="http://schemas.microsoft.com/office/drawing/2014/main" id="{53D84DF3-EC10-96F9-B1D1-27516F5C1429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956;p51">
              <a:extLst>
                <a:ext uri="{FF2B5EF4-FFF2-40B4-BE49-F238E27FC236}">
                  <a16:creationId xmlns:a16="http://schemas.microsoft.com/office/drawing/2014/main" id="{DAF59D1D-9EED-A70B-A49A-F30710118C4E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957;p51">
              <a:extLst>
                <a:ext uri="{FF2B5EF4-FFF2-40B4-BE49-F238E27FC236}">
                  <a16:creationId xmlns:a16="http://schemas.microsoft.com/office/drawing/2014/main" id="{A571D56C-6D5E-7E80-99C4-AEFA6594F41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14" name="Google Shape;2958;p51">
            <a:extLst>
              <a:ext uri="{FF2B5EF4-FFF2-40B4-BE49-F238E27FC236}">
                <a16:creationId xmlns:a16="http://schemas.microsoft.com/office/drawing/2014/main" id="{FCDA69C8-4869-34EE-5475-AEC2309681A4}"/>
              </a:ext>
            </a:extLst>
          </p:cNvPr>
          <p:cNvGrpSpPr/>
          <p:nvPr/>
        </p:nvGrpSpPr>
        <p:grpSpPr>
          <a:xfrm>
            <a:off x="1716336" y="2798654"/>
            <a:ext cx="203915" cy="203915"/>
            <a:chOff x="-6354300" y="2757075"/>
            <a:chExt cx="292225" cy="292225"/>
          </a:xfrm>
        </p:grpSpPr>
        <p:sp>
          <p:nvSpPr>
            <p:cNvPr id="2415" name="Google Shape;2959;p51">
              <a:extLst>
                <a:ext uri="{FF2B5EF4-FFF2-40B4-BE49-F238E27FC236}">
                  <a16:creationId xmlns:a16="http://schemas.microsoft.com/office/drawing/2014/main" id="{D24E8990-D2ED-3CC9-0D47-AE317F30013F}"/>
                </a:ext>
              </a:extLst>
            </p:cNvPr>
            <p:cNvSpPr/>
            <p:nvPr/>
          </p:nvSpPr>
          <p:spPr>
            <a:xfrm>
              <a:off x="-6354300" y="2757075"/>
              <a:ext cx="292225" cy="292225"/>
            </a:xfrm>
            <a:custGeom>
              <a:avLst/>
              <a:gdLst/>
              <a:ahLst/>
              <a:cxnLst/>
              <a:rect l="l" t="t" r="r" b="b"/>
              <a:pathLst>
                <a:path w="11689" h="11689" extrusionOk="0">
                  <a:moveTo>
                    <a:pt x="10681" y="4159"/>
                  </a:moveTo>
                  <a:cubicBezTo>
                    <a:pt x="10870" y="4159"/>
                    <a:pt x="11027" y="4316"/>
                    <a:pt x="11027" y="4505"/>
                  </a:cubicBezTo>
                  <a:lnTo>
                    <a:pt x="11027" y="4915"/>
                  </a:lnTo>
                  <a:cubicBezTo>
                    <a:pt x="10901" y="4883"/>
                    <a:pt x="10775" y="4883"/>
                    <a:pt x="10681" y="4883"/>
                  </a:cubicBezTo>
                  <a:lnTo>
                    <a:pt x="9609" y="4883"/>
                  </a:lnTo>
                  <a:lnTo>
                    <a:pt x="9609" y="4190"/>
                  </a:lnTo>
                  <a:lnTo>
                    <a:pt x="10681" y="4190"/>
                  </a:lnTo>
                  <a:lnTo>
                    <a:pt x="10681" y="4159"/>
                  </a:lnTo>
                  <a:close/>
                  <a:moveTo>
                    <a:pt x="2048" y="2773"/>
                  </a:moveTo>
                  <a:lnTo>
                    <a:pt x="2048" y="6207"/>
                  </a:lnTo>
                  <a:lnTo>
                    <a:pt x="662" y="6207"/>
                  </a:lnTo>
                  <a:lnTo>
                    <a:pt x="662" y="3151"/>
                  </a:lnTo>
                  <a:cubicBezTo>
                    <a:pt x="694" y="2930"/>
                    <a:pt x="851" y="2773"/>
                    <a:pt x="1009" y="2773"/>
                  </a:cubicBezTo>
                  <a:close/>
                  <a:moveTo>
                    <a:pt x="8885" y="693"/>
                  </a:moveTo>
                  <a:lnTo>
                    <a:pt x="8885" y="4883"/>
                  </a:lnTo>
                  <a:cubicBezTo>
                    <a:pt x="8538" y="4915"/>
                    <a:pt x="8223" y="5104"/>
                    <a:pt x="8066" y="5419"/>
                  </a:cubicBezTo>
                  <a:lnTo>
                    <a:pt x="7751" y="6049"/>
                  </a:lnTo>
                  <a:cubicBezTo>
                    <a:pt x="7719" y="6175"/>
                    <a:pt x="7593" y="6238"/>
                    <a:pt x="7436" y="6238"/>
                  </a:cubicBezTo>
                  <a:lnTo>
                    <a:pt x="2710" y="6238"/>
                  </a:lnTo>
                  <a:lnTo>
                    <a:pt x="2710" y="693"/>
                  </a:lnTo>
                  <a:close/>
                  <a:moveTo>
                    <a:pt x="10681" y="5513"/>
                  </a:moveTo>
                  <a:cubicBezTo>
                    <a:pt x="10870" y="5513"/>
                    <a:pt x="11027" y="5671"/>
                    <a:pt x="11027" y="5860"/>
                  </a:cubicBezTo>
                  <a:lnTo>
                    <a:pt x="11027" y="10649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09" y="11027"/>
                  </a:lnTo>
                  <a:cubicBezTo>
                    <a:pt x="820" y="11027"/>
                    <a:pt x="662" y="10869"/>
                    <a:pt x="662" y="10649"/>
                  </a:cubicBezTo>
                  <a:lnTo>
                    <a:pt x="662" y="6868"/>
                  </a:lnTo>
                  <a:lnTo>
                    <a:pt x="7436" y="6868"/>
                  </a:lnTo>
                  <a:cubicBezTo>
                    <a:pt x="7845" y="6868"/>
                    <a:pt x="8192" y="6648"/>
                    <a:pt x="8349" y="6333"/>
                  </a:cubicBezTo>
                  <a:lnTo>
                    <a:pt x="8664" y="5703"/>
                  </a:lnTo>
                  <a:cubicBezTo>
                    <a:pt x="8696" y="5576"/>
                    <a:pt x="8822" y="5513"/>
                    <a:pt x="8979" y="5513"/>
                  </a:cubicBezTo>
                  <a:close/>
                  <a:moveTo>
                    <a:pt x="2395" y="0"/>
                  </a:moveTo>
                  <a:cubicBezTo>
                    <a:pt x="2206" y="0"/>
                    <a:pt x="2048" y="158"/>
                    <a:pt x="2048" y="347"/>
                  </a:cubicBezTo>
                  <a:lnTo>
                    <a:pt x="2048" y="2111"/>
                  </a:lnTo>
                  <a:lnTo>
                    <a:pt x="1009" y="2111"/>
                  </a:lnTo>
                  <a:cubicBezTo>
                    <a:pt x="473" y="2111"/>
                    <a:pt x="0" y="2584"/>
                    <a:pt x="0" y="3151"/>
                  </a:cubicBezTo>
                  <a:lnTo>
                    <a:pt x="0" y="10649"/>
                  </a:lnTo>
                  <a:cubicBezTo>
                    <a:pt x="0" y="11216"/>
                    <a:pt x="473" y="11688"/>
                    <a:pt x="1009" y="11688"/>
                  </a:cubicBezTo>
                  <a:lnTo>
                    <a:pt x="10618" y="11688"/>
                  </a:lnTo>
                  <a:cubicBezTo>
                    <a:pt x="11185" y="11688"/>
                    <a:pt x="11657" y="11216"/>
                    <a:pt x="11657" y="10649"/>
                  </a:cubicBezTo>
                  <a:lnTo>
                    <a:pt x="11657" y="4505"/>
                  </a:lnTo>
                  <a:cubicBezTo>
                    <a:pt x="11689" y="3938"/>
                    <a:pt x="11216" y="3466"/>
                    <a:pt x="10681" y="3466"/>
                  </a:cubicBezTo>
                  <a:lnTo>
                    <a:pt x="9609" y="3466"/>
                  </a:lnTo>
                  <a:lnTo>
                    <a:pt x="9609" y="347"/>
                  </a:lnTo>
                  <a:cubicBezTo>
                    <a:pt x="9609" y="158"/>
                    <a:pt x="9452" y="0"/>
                    <a:pt x="9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960;p51">
              <a:extLst>
                <a:ext uri="{FF2B5EF4-FFF2-40B4-BE49-F238E27FC236}">
                  <a16:creationId xmlns:a16="http://schemas.microsoft.com/office/drawing/2014/main" id="{A7E24A58-E705-983B-A575-1EA8472AEFA9}"/>
                </a:ext>
              </a:extLst>
            </p:cNvPr>
            <p:cNvSpPr/>
            <p:nvPr/>
          </p:nvSpPr>
          <p:spPr>
            <a:xfrm>
              <a:off x="-6268450" y="279015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961;p51">
              <a:extLst>
                <a:ext uri="{FF2B5EF4-FFF2-40B4-BE49-F238E27FC236}">
                  <a16:creationId xmlns:a16="http://schemas.microsoft.com/office/drawing/2014/main" id="{F459BA0E-A34C-136A-5155-60014AC6E3B2}"/>
                </a:ext>
              </a:extLst>
            </p:cNvPr>
            <p:cNvSpPr/>
            <p:nvPr/>
          </p:nvSpPr>
          <p:spPr>
            <a:xfrm>
              <a:off x="-6268450" y="2825600"/>
              <a:ext cx="119750" cy="18125"/>
            </a:xfrm>
            <a:custGeom>
              <a:avLst/>
              <a:gdLst/>
              <a:ahLst/>
              <a:cxnLst/>
              <a:rect l="l" t="t" r="r" b="b"/>
              <a:pathLst>
                <a:path w="4790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725"/>
                    <a:pt x="347" y="725"/>
                  </a:cubicBezTo>
                  <a:lnTo>
                    <a:pt x="4443" y="725"/>
                  </a:lnTo>
                  <a:cubicBezTo>
                    <a:pt x="4632" y="725"/>
                    <a:pt x="4789" y="567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962;p51">
              <a:extLst>
                <a:ext uri="{FF2B5EF4-FFF2-40B4-BE49-F238E27FC236}">
                  <a16:creationId xmlns:a16="http://schemas.microsoft.com/office/drawing/2014/main" id="{C0802D36-CC5D-341C-E39E-F3E2340D06CA}"/>
                </a:ext>
              </a:extLst>
            </p:cNvPr>
            <p:cNvSpPr/>
            <p:nvPr/>
          </p:nvSpPr>
          <p:spPr>
            <a:xfrm>
              <a:off x="-6268450" y="2860250"/>
              <a:ext cx="119750" cy="17350"/>
            </a:xfrm>
            <a:custGeom>
              <a:avLst/>
              <a:gdLst/>
              <a:ahLst/>
              <a:cxnLst/>
              <a:rect l="l" t="t" r="r" b="b"/>
              <a:pathLst>
                <a:path w="4790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32" y="693"/>
                    <a:pt x="4789" y="536"/>
                    <a:pt x="4789" y="347"/>
                  </a:cubicBezTo>
                  <a:cubicBezTo>
                    <a:pt x="4789" y="158"/>
                    <a:pt x="4632" y="0"/>
                    <a:pt x="4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963;p51">
            <a:extLst>
              <a:ext uri="{FF2B5EF4-FFF2-40B4-BE49-F238E27FC236}">
                <a16:creationId xmlns:a16="http://schemas.microsoft.com/office/drawing/2014/main" id="{28D6D64B-841D-8841-B550-15D2986297FF}"/>
              </a:ext>
            </a:extLst>
          </p:cNvPr>
          <p:cNvGrpSpPr/>
          <p:nvPr/>
        </p:nvGrpSpPr>
        <p:grpSpPr>
          <a:xfrm>
            <a:off x="2803205" y="2602682"/>
            <a:ext cx="203374" cy="203915"/>
            <a:chOff x="-1700225" y="2768875"/>
            <a:chExt cx="291450" cy="292225"/>
          </a:xfrm>
        </p:grpSpPr>
        <p:sp>
          <p:nvSpPr>
            <p:cNvPr id="2420" name="Google Shape;2964;p51">
              <a:extLst>
                <a:ext uri="{FF2B5EF4-FFF2-40B4-BE49-F238E27FC236}">
                  <a16:creationId xmlns:a16="http://schemas.microsoft.com/office/drawing/2014/main" id="{BD24D380-517E-0BD5-F81D-B3696107AAE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965;p51">
              <a:extLst>
                <a:ext uri="{FF2B5EF4-FFF2-40B4-BE49-F238E27FC236}">
                  <a16:creationId xmlns:a16="http://schemas.microsoft.com/office/drawing/2014/main" id="{2B3A8AF4-1EFF-709B-4B93-1161C3B3A396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966;p51">
              <a:extLst>
                <a:ext uri="{FF2B5EF4-FFF2-40B4-BE49-F238E27FC236}">
                  <a16:creationId xmlns:a16="http://schemas.microsoft.com/office/drawing/2014/main" id="{A568EE03-D20F-A04E-58C4-82D32BA6986D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967;p51">
              <a:extLst>
                <a:ext uri="{FF2B5EF4-FFF2-40B4-BE49-F238E27FC236}">
                  <a16:creationId xmlns:a16="http://schemas.microsoft.com/office/drawing/2014/main" id="{98F24FE4-D99E-115A-3505-71114F74910B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968;p51">
              <a:extLst>
                <a:ext uri="{FF2B5EF4-FFF2-40B4-BE49-F238E27FC236}">
                  <a16:creationId xmlns:a16="http://schemas.microsoft.com/office/drawing/2014/main" id="{B86ECFAA-6630-1B62-B3BC-1EE843D8C55A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969;p51">
              <a:extLst>
                <a:ext uri="{FF2B5EF4-FFF2-40B4-BE49-F238E27FC236}">
                  <a16:creationId xmlns:a16="http://schemas.microsoft.com/office/drawing/2014/main" id="{8ECF91EB-1AC8-E1B4-6A3F-6E1EEFAF68DF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047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480</Words>
  <Application>Microsoft Macintosh PowerPoint</Application>
  <PresentationFormat>Apresentação no Ecrã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Barlow Semi Condensed Medium</vt:lpstr>
      <vt:lpstr>Fjalla One</vt:lpstr>
      <vt:lpstr>Barlow Semi Condensed</vt:lpstr>
      <vt:lpstr>Roboto Condensed Light</vt:lpstr>
      <vt:lpstr>Arial</vt:lpstr>
      <vt:lpstr>Technology Consulting by Slidesgo</vt:lpstr>
      <vt:lpstr>Protocolo IPSec</vt:lpstr>
      <vt:lpstr>Protocolo IPSec</vt:lpstr>
      <vt:lpstr>Protocolo IPSec - Definição</vt:lpstr>
      <vt:lpstr>Protocolo IPSec – Para que serve</vt:lpstr>
      <vt:lpstr>Serviços Associados</vt:lpstr>
      <vt:lpstr>Serviços associados ao Protocolo IPSec</vt:lpstr>
      <vt:lpstr>Vantagens e Desvantagens</vt:lpstr>
      <vt:lpstr>Vantagens</vt:lpstr>
      <vt:lpstr>Desvantagens</vt:lpstr>
      <vt:lpstr>Funcionamento</vt:lpstr>
      <vt:lpstr>Funcionamento do Protocolo IPSec</vt:lpstr>
      <vt:lpstr>Trabalho realizado por:  Miguel Magalhães, ISPGAYA Nº2021103166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</dc:title>
  <cp:lastModifiedBy>Miguel Magalhães</cp:lastModifiedBy>
  <cp:revision>1</cp:revision>
  <dcterms:modified xsi:type="dcterms:W3CDTF">2022-10-27T11:45:09Z</dcterms:modified>
</cp:coreProperties>
</file>