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44" y="-1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5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0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7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7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2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92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8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9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surface with a 3D triangle texture">
            <a:extLst>
              <a:ext uri="{FF2B5EF4-FFF2-40B4-BE49-F238E27FC236}">
                <a16:creationId xmlns:a16="http://schemas.microsoft.com/office/drawing/2014/main" id="{964284F4-A898-A1AD-F986-E72EF213A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429D2-76FD-E7FD-4D01-262DA7625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s-ES" sz="5400" dirty="0" err="1"/>
              <a:t>Week</a:t>
            </a:r>
            <a:r>
              <a:rPr lang="es-ES" sz="5400" dirty="0"/>
              <a:t> 3</a:t>
            </a:r>
            <a:br>
              <a:rPr lang="es-ES" sz="5400" dirty="0"/>
            </a:br>
            <a:r>
              <a:rPr lang="es-ES" sz="5400" dirty="0"/>
              <a:t>SQL</a:t>
            </a:r>
            <a:br>
              <a:rPr lang="es-ES" sz="5400" dirty="0"/>
            </a:br>
            <a:r>
              <a:rPr lang="es-ES" sz="5400" dirty="0"/>
              <a:t>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020D8-14F2-5513-5E24-025B9590A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Creación de una base de datos en SQL: empresa de videoclubs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038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2AD5-FBC8-A1FB-EF73-29ACA7D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D1D6-21F1-81D0-99D1-5D9FAF8C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Planteamiento del problema</a:t>
            </a:r>
          </a:p>
          <a:p>
            <a:endParaRPr lang="es-ES" dirty="0"/>
          </a:p>
          <a:p>
            <a:r>
              <a:rPr lang="es-ES" dirty="0"/>
              <a:t>Limpieza</a:t>
            </a:r>
          </a:p>
          <a:p>
            <a:endParaRPr lang="es-ES" dirty="0"/>
          </a:p>
          <a:p>
            <a:r>
              <a:rPr lang="es-ES" dirty="0"/>
              <a:t>Creación de la base de datos</a:t>
            </a:r>
          </a:p>
          <a:p>
            <a:endParaRPr lang="es-ES" dirty="0"/>
          </a:p>
          <a:p>
            <a:r>
              <a:rPr lang="es-ES" dirty="0" err="1"/>
              <a:t>Queries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50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A8EF-B522-099C-996F-702C8813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B7F2-EBF2-E38A-3D31-1A8E27D4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Empresa de videoclubs</a:t>
            </a:r>
          </a:p>
          <a:p>
            <a:endParaRPr lang="es-ES" dirty="0"/>
          </a:p>
          <a:p>
            <a:r>
              <a:rPr lang="es-ES" dirty="0"/>
              <a:t>7 .</a:t>
            </a:r>
            <a:r>
              <a:rPr lang="es-ES" dirty="0" err="1"/>
              <a:t>csv</a:t>
            </a:r>
            <a:endParaRPr lang="es-ES" dirty="0"/>
          </a:p>
          <a:p>
            <a:endParaRPr lang="es-ES" dirty="0"/>
          </a:p>
          <a:p>
            <a:r>
              <a:rPr lang="es-ES" dirty="0"/>
              <a:t>Objetivo final: crear una base de datos que estructure dicha información</a:t>
            </a:r>
          </a:p>
        </p:txBody>
      </p:sp>
    </p:spTree>
    <p:extLst>
      <p:ext uri="{BB962C8B-B14F-4D97-AF65-F5344CB8AC3E}">
        <p14:creationId xmlns:p14="http://schemas.microsoft.com/office/powerpoint/2010/main" val="124091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93C7-B585-EE72-ED13-4176D4E6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A689-009C-1587-BA99-4371C357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general de los datos</a:t>
            </a:r>
          </a:p>
          <a:p>
            <a:endParaRPr lang="es-ES" dirty="0"/>
          </a:p>
          <a:p>
            <a:r>
              <a:rPr lang="es-ES" dirty="0"/>
              <a:t>Eliminación de columnas innecesarias</a:t>
            </a:r>
          </a:p>
          <a:p>
            <a:endParaRPr lang="es-ES" dirty="0"/>
          </a:p>
          <a:p>
            <a:r>
              <a:rPr lang="es-ES" dirty="0"/>
              <a:t>Cambiar los tipos de variables</a:t>
            </a:r>
          </a:p>
          <a:p>
            <a:endParaRPr lang="es-ES" dirty="0"/>
          </a:p>
          <a:p>
            <a:r>
              <a:rPr lang="es-ES" dirty="0"/>
              <a:t>Exportar los archivos a SQL</a:t>
            </a:r>
          </a:p>
        </p:txBody>
      </p:sp>
    </p:spTree>
    <p:extLst>
      <p:ext uri="{BB962C8B-B14F-4D97-AF65-F5344CB8AC3E}">
        <p14:creationId xmlns:p14="http://schemas.microsoft.com/office/powerpoint/2010/main" val="50080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119B-AE1B-41AC-40CC-8E55655F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la base de datos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35D70E5-B7F6-B342-31ED-BED931310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58" y="1405382"/>
            <a:ext cx="5591217" cy="4403874"/>
          </a:xfr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FCB8189-7FB7-4A45-C95A-AC7038EA09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5480" y="2039874"/>
            <a:ext cx="1229360" cy="480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6F615D-E480-FCC6-8361-39D1C6C2E448}"/>
              </a:ext>
            </a:extLst>
          </p:cNvPr>
          <p:cNvCxnSpPr/>
          <p:nvPr/>
        </p:nvCxnSpPr>
        <p:spPr>
          <a:xfrm flipV="1">
            <a:off x="2545080" y="2367280"/>
            <a:ext cx="97028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4AD903C-EE16-ECB4-9FED-4576EBD928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6545" y="2782951"/>
            <a:ext cx="1215390" cy="142240"/>
          </a:xfrm>
          <a:prstGeom prst="bentConnector3">
            <a:avLst>
              <a:gd name="adj1" fmla="val 100157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A2B0B91-6D62-B086-E2F2-1EE01C926716}"/>
              </a:ext>
            </a:extLst>
          </p:cNvPr>
          <p:cNvCxnSpPr/>
          <p:nvPr/>
        </p:nvCxnSpPr>
        <p:spPr>
          <a:xfrm rot="10800000" flipV="1">
            <a:off x="4429760" y="3316870"/>
            <a:ext cx="1010920" cy="1121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AFF0F66-0C69-7D8D-EFDF-9744C4ED07B8}"/>
              </a:ext>
            </a:extLst>
          </p:cNvPr>
          <p:cNvCxnSpPr/>
          <p:nvPr/>
        </p:nvCxnSpPr>
        <p:spPr>
          <a:xfrm>
            <a:off x="2717800" y="4818127"/>
            <a:ext cx="72644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144AED3-6406-264F-B44E-43DB89A65FF4}"/>
              </a:ext>
            </a:extLst>
          </p:cNvPr>
          <p:cNvCxnSpPr/>
          <p:nvPr/>
        </p:nvCxnSpPr>
        <p:spPr>
          <a:xfrm rot="5400000">
            <a:off x="5608320" y="4064000"/>
            <a:ext cx="1910080" cy="2032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E5B1FA-246C-ABA6-55F6-56504130CA8E}"/>
              </a:ext>
            </a:extLst>
          </p:cNvPr>
          <p:cNvCxnSpPr>
            <a:cxnSpLocks/>
          </p:cNvCxnSpPr>
          <p:nvPr/>
        </p:nvCxnSpPr>
        <p:spPr>
          <a:xfrm>
            <a:off x="5811520" y="2123440"/>
            <a:ext cx="7518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6DA009-8E89-BD4F-6EFA-5B912E8DF327}"/>
              </a:ext>
            </a:extLst>
          </p:cNvPr>
          <p:cNvCxnSpPr/>
          <p:nvPr/>
        </p:nvCxnSpPr>
        <p:spPr>
          <a:xfrm>
            <a:off x="3647440" y="2286000"/>
            <a:ext cx="6400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0B606C-EDD5-B0DD-94C1-56CC468553E8}"/>
              </a:ext>
            </a:extLst>
          </p:cNvPr>
          <p:cNvCxnSpPr>
            <a:cxnSpLocks/>
          </p:cNvCxnSpPr>
          <p:nvPr/>
        </p:nvCxnSpPr>
        <p:spPr>
          <a:xfrm>
            <a:off x="3652520" y="2443480"/>
            <a:ext cx="6756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D51467-F14B-835F-4216-C07EF51F62DB}"/>
              </a:ext>
            </a:extLst>
          </p:cNvPr>
          <p:cNvCxnSpPr>
            <a:cxnSpLocks/>
          </p:cNvCxnSpPr>
          <p:nvPr/>
        </p:nvCxnSpPr>
        <p:spPr>
          <a:xfrm>
            <a:off x="5593080" y="3372935"/>
            <a:ext cx="59944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ADA8A0-499C-C786-5B34-D55A51A01BF1}"/>
              </a:ext>
            </a:extLst>
          </p:cNvPr>
          <p:cNvCxnSpPr>
            <a:cxnSpLocks/>
          </p:cNvCxnSpPr>
          <p:nvPr/>
        </p:nvCxnSpPr>
        <p:spPr>
          <a:xfrm>
            <a:off x="1828801" y="3342455"/>
            <a:ext cx="6502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666C3A-55BC-F562-65C7-ED1D3A1C2FD2}"/>
              </a:ext>
            </a:extLst>
          </p:cNvPr>
          <p:cNvCxnSpPr>
            <a:cxnSpLocks/>
          </p:cNvCxnSpPr>
          <p:nvPr/>
        </p:nvCxnSpPr>
        <p:spPr>
          <a:xfrm>
            <a:off x="1899920" y="4902200"/>
            <a:ext cx="7823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9A6B51-13F8-2FA3-2102-6C1284109BAD}"/>
              </a:ext>
            </a:extLst>
          </p:cNvPr>
          <p:cNvCxnSpPr/>
          <p:nvPr/>
        </p:nvCxnSpPr>
        <p:spPr>
          <a:xfrm>
            <a:off x="3606800" y="3500120"/>
            <a:ext cx="62626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8422CE7-5E41-3495-09EC-A5AF443A187B}"/>
              </a:ext>
            </a:extLst>
          </p:cNvPr>
          <p:cNvCxnSpPr/>
          <p:nvPr/>
        </p:nvCxnSpPr>
        <p:spPr>
          <a:xfrm>
            <a:off x="5593080" y="5176520"/>
            <a:ext cx="79756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8CFC98C-F5F3-0C8F-ED60-6985718B5CB7}"/>
              </a:ext>
            </a:extLst>
          </p:cNvPr>
          <p:cNvCxnSpPr/>
          <p:nvPr/>
        </p:nvCxnSpPr>
        <p:spPr>
          <a:xfrm>
            <a:off x="5593080" y="3220720"/>
            <a:ext cx="79756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788E2B9-BD5D-8F45-9545-BCC91FC63303}"/>
              </a:ext>
            </a:extLst>
          </p:cNvPr>
          <p:cNvCxnSpPr/>
          <p:nvPr/>
        </p:nvCxnSpPr>
        <p:spPr>
          <a:xfrm>
            <a:off x="3606800" y="4902200"/>
            <a:ext cx="7823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988-D24B-17A2-B3C4-CDB3D44F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Queries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9684-6010-25F3-F816-0D69D518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5 actores con más películas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Categoría de cada película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Películas de animación  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2A4C93-239A-133C-601D-E9A8C9CDC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56547" r="65570" b="29664"/>
          <a:stretch/>
        </p:blipFill>
        <p:spPr>
          <a:xfrm>
            <a:off x="5553075" y="1828799"/>
            <a:ext cx="1743075" cy="113347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B59951-24E1-58FA-A5D6-7BA448653E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2" t="56531" r="64283" b="31398"/>
          <a:stretch/>
        </p:blipFill>
        <p:spPr>
          <a:xfrm>
            <a:off x="5553075" y="3403600"/>
            <a:ext cx="1800128" cy="92354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FB523B-AEEE-5355-2B56-6ED2DCD3CC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6" t="56456" r="63335" b="31023"/>
          <a:stretch/>
        </p:blipFill>
        <p:spPr>
          <a:xfrm>
            <a:off x="5553074" y="4790440"/>
            <a:ext cx="1837099" cy="9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8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EA05-99F2-0A13-BE6F-86E7FC1D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Queries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4D29-1BE1-F2EA-B6A6-9B685438D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5 géneros con más películas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Reparto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AF0B0A-01CB-28D6-7A42-27153827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1" t="56427" r="67624" b="29146"/>
          <a:stretch/>
        </p:blipFill>
        <p:spPr>
          <a:xfrm>
            <a:off x="5816600" y="1767840"/>
            <a:ext cx="1470660" cy="1197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7613D-EF70-C43C-BCFD-05761AB75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75" t="56445" r="52938" b="29332"/>
          <a:stretch/>
        </p:blipFill>
        <p:spPr>
          <a:xfrm>
            <a:off x="4819082" y="3839211"/>
            <a:ext cx="3465696" cy="11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4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95F0-6A0D-350E-0FF6-BB0EA3B5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82" y="2574544"/>
            <a:ext cx="7335835" cy="1998472"/>
          </a:xfrm>
        </p:spPr>
        <p:txBody>
          <a:bodyPr>
            <a:normAutofit/>
          </a:bodyPr>
          <a:lstStyle/>
          <a:p>
            <a:r>
              <a:rPr lang="es-ES" dirty="0"/>
              <a:t>	Muchas </a:t>
            </a:r>
            <a:br>
              <a:rPr lang="es-ES" dirty="0"/>
            </a:br>
            <a:r>
              <a:rPr lang="es-ES" dirty="0"/>
              <a:t>	gracias </a:t>
            </a:r>
            <a:br>
              <a:rPr lang="es-ES" dirty="0"/>
            </a:br>
            <a:r>
              <a:rPr lang="es-ES" dirty="0"/>
              <a:t>	      </a:t>
            </a:r>
            <a:r>
              <a:rPr lang="es-ES" dirty="0">
                <a:sym typeface="Wingdings" panose="05000000000000000000" pitchFamily="2" charset="2"/>
              </a:rPr>
              <a:t>:)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240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PunchcardVTI</vt:lpstr>
      <vt:lpstr>Week 3 SQL Project </vt:lpstr>
      <vt:lpstr>Procedimiento</vt:lpstr>
      <vt:lpstr>Planteamiento del problema</vt:lpstr>
      <vt:lpstr>Limpieza</vt:lpstr>
      <vt:lpstr>Creación de la base de datos</vt:lpstr>
      <vt:lpstr>Queries</vt:lpstr>
      <vt:lpstr>Queries</vt:lpstr>
      <vt:lpstr> Muchas   gracias        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SQL Project </dc:title>
  <dc:creator>Miguel Mota Cava</dc:creator>
  <cp:lastModifiedBy>Miguel Mota Cava</cp:lastModifiedBy>
  <cp:revision>2</cp:revision>
  <dcterms:created xsi:type="dcterms:W3CDTF">2022-08-28T14:31:46Z</dcterms:created>
  <dcterms:modified xsi:type="dcterms:W3CDTF">2022-08-29T20:38:29Z</dcterms:modified>
</cp:coreProperties>
</file>