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6F9643-7754-4D72-BAFB-94837132FE7A}">
          <p14:sldIdLst>
            <p14:sldId id="256"/>
            <p14:sldId id="257"/>
            <p14:sldId id="258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F2E96-057C-4D84-A724-695021B16ACC}" v="170" dt="2022-08-22T23:13:13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x533fd\Desktop\bootcamp\w2-pandas-project-mmc-\code\yo%20no%20queri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x533fd\Desktop\bootcamp\w2-pandas-project-mmc-\code\yo%20no%20queri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[yo no queria.xlsx]Sheet2!PivotTable1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00" b="1" dirty="0" err="1"/>
              <a:t>Number</a:t>
            </a:r>
            <a:r>
              <a:rPr lang="es-ES" sz="1800" b="1" baseline="0" dirty="0"/>
              <a:t> </a:t>
            </a:r>
            <a:r>
              <a:rPr lang="es-ES" sz="1800" b="1" baseline="0" dirty="0" err="1"/>
              <a:t>of</a:t>
            </a:r>
            <a:r>
              <a:rPr lang="es-ES" sz="1800" b="1" baseline="0" dirty="0"/>
              <a:t> </a:t>
            </a:r>
            <a:r>
              <a:rPr lang="es-ES" sz="1800" b="1" baseline="0" dirty="0" err="1"/>
              <a:t>attacks</a:t>
            </a:r>
            <a:r>
              <a:rPr lang="es-ES" sz="1800" b="1" baseline="0" dirty="0"/>
              <a:t> (fatal and </a:t>
            </a:r>
            <a:r>
              <a:rPr lang="es-ES" sz="1800" b="1" baseline="0" dirty="0" err="1"/>
              <a:t>not</a:t>
            </a:r>
            <a:r>
              <a:rPr lang="es-ES" sz="1800" b="1" baseline="0" dirty="0"/>
              <a:t>)</a:t>
            </a:r>
            <a:endParaRPr lang="es-E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Sheet2!$A$5:$A$123</c:f>
              <c:strCache>
                <c:ptCount val="118"/>
                <c:pt idx="0">
                  <c:v>1852</c:v>
                </c:pt>
                <c:pt idx="1">
                  <c:v>1862</c:v>
                </c:pt>
                <c:pt idx="2">
                  <c:v>1868</c:v>
                </c:pt>
                <c:pt idx="3">
                  <c:v>1874</c:v>
                </c:pt>
                <c:pt idx="4">
                  <c:v>1877</c:v>
                </c:pt>
                <c:pt idx="5">
                  <c:v>1878</c:v>
                </c:pt>
                <c:pt idx="6">
                  <c:v>1880</c:v>
                </c:pt>
                <c:pt idx="7">
                  <c:v>1888</c:v>
                </c:pt>
                <c:pt idx="8">
                  <c:v>1889</c:v>
                </c:pt>
                <c:pt idx="9">
                  <c:v>1892</c:v>
                </c:pt>
                <c:pt idx="10">
                  <c:v>1894</c:v>
                </c:pt>
                <c:pt idx="11">
                  <c:v>1896</c:v>
                </c:pt>
                <c:pt idx="12">
                  <c:v>1897</c:v>
                </c:pt>
                <c:pt idx="13">
                  <c:v>1901</c:v>
                </c:pt>
                <c:pt idx="14">
                  <c:v>1905</c:v>
                </c:pt>
                <c:pt idx="15">
                  <c:v>1906</c:v>
                </c:pt>
                <c:pt idx="16">
                  <c:v>1910</c:v>
                </c:pt>
                <c:pt idx="17">
                  <c:v>1912</c:v>
                </c:pt>
                <c:pt idx="18">
                  <c:v>1914</c:v>
                </c:pt>
                <c:pt idx="19">
                  <c:v>1916</c:v>
                </c:pt>
                <c:pt idx="20">
                  <c:v>1918</c:v>
                </c:pt>
                <c:pt idx="21">
                  <c:v>1919</c:v>
                </c:pt>
                <c:pt idx="22">
                  <c:v>1921</c:v>
                </c:pt>
                <c:pt idx="23">
                  <c:v>1922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1934</c:v>
                </c:pt>
                <c:pt idx="34">
                  <c:v>1935</c:v>
                </c:pt>
                <c:pt idx="35">
                  <c:v>1936</c:v>
                </c:pt>
                <c:pt idx="36">
                  <c:v>1937</c:v>
                </c:pt>
                <c:pt idx="37">
                  <c:v>1938</c:v>
                </c:pt>
                <c:pt idx="38">
                  <c:v>1939</c:v>
                </c:pt>
                <c:pt idx="39">
                  <c:v>1940</c:v>
                </c:pt>
                <c:pt idx="40">
                  <c:v>1941</c:v>
                </c:pt>
                <c:pt idx="41">
                  <c:v>1942</c:v>
                </c:pt>
                <c:pt idx="42">
                  <c:v>1943</c:v>
                </c:pt>
                <c:pt idx="43">
                  <c:v>1944</c:v>
                </c:pt>
                <c:pt idx="44">
                  <c:v>1945</c:v>
                </c:pt>
                <c:pt idx="45">
                  <c:v>1946</c:v>
                </c:pt>
                <c:pt idx="46">
                  <c:v>1947</c:v>
                </c:pt>
                <c:pt idx="47">
                  <c:v>1948</c:v>
                </c:pt>
                <c:pt idx="48">
                  <c:v>1949</c:v>
                </c:pt>
                <c:pt idx="49">
                  <c:v>1950</c:v>
                </c:pt>
                <c:pt idx="50">
                  <c:v>1951</c:v>
                </c:pt>
                <c:pt idx="51">
                  <c:v>1952</c:v>
                </c:pt>
                <c:pt idx="52">
                  <c:v>1953</c:v>
                </c:pt>
                <c:pt idx="53">
                  <c:v>1954</c:v>
                </c:pt>
                <c:pt idx="54">
                  <c:v>1955</c:v>
                </c:pt>
                <c:pt idx="55">
                  <c:v>1956</c:v>
                </c:pt>
                <c:pt idx="56">
                  <c:v>1957</c:v>
                </c:pt>
                <c:pt idx="57">
                  <c:v>1958</c:v>
                </c:pt>
                <c:pt idx="58">
                  <c:v>1959</c:v>
                </c:pt>
                <c:pt idx="59">
                  <c:v>1960</c:v>
                </c:pt>
                <c:pt idx="60">
                  <c:v>1961</c:v>
                </c:pt>
                <c:pt idx="61">
                  <c:v>1962</c:v>
                </c:pt>
                <c:pt idx="62">
                  <c:v>1963</c:v>
                </c:pt>
                <c:pt idx="63">
                  <c:v>1964</c:v>
                </c:pt>
                <c:pt idx="64">
                  <c:v>1965</c:v>
                </c:pt>
                <c:pt idx="65">
                  <c:v>1966</c:v>
                </c:pt>
                <c:pt idx="66">
                  <c:v>1967</c:v>
                </c:pt>
                <c:pt idx="67">
                  <c:v>1968</c:v>
                </c:pt>
                <c:pt idx="68">
                  <c:v>1969</c:v>
                </c:pt>
                <c:pt idx="69">
                  <c:v>1970</c:v>
                </c:pt>
                <c:pt idx="70">
                  <c:v>1971</c:v>
                </c:pt>
                <c:pt idx="71">
                  <c:v>1972</c:v>
                </c:pt>
                <c:pt idx="72">
                  <c:v>1973</c:v>
                </c:pt>
                <c:pt idx="73">
                  <c:v>1974</c:v>
                </c:pt>
                <c:pt idx="74">
                  <c:v>1975</c:v>
                </c:pt>
                <c:pt idx="75">
                  <c:v>1976</c:v>
                </c:pt>
                <c:pt idx="76">
                  <c:v>1977</c:v>
                </c:pt>
                <c:pt idx="77">
                  <c:v>1978</c:v>
                </c:pt>
                <c:pt idx="78">
                  <c:v>1979</c:v>
                </c:pt>
                <c:pt idx="79">
                  <c:v>1980</c:v>
                </c:pt>
                <c:pt idx="80">
                  <c:v>1981</c:v>
                </c:pt>
                <c:pt idx="81">
                  <c:v>1982</c:v>
                </c:pt>
                <c:pt idx="82">
                  <c:v>1983</c:v>
                </c:pt>
                <c:pt idx="83">
                  <c:v>1984</c:v>
                </c:pt>
                <c:pt idx="84">
                  <c:v>1985</c:v>
                </c:pt>
                <c:pt idx="85">
                  <c:v>1986</c:v>
                </c:pt>
                <c:pt idx="86">
                  <c:v>1987</c:v>
                </c:pt>
                <c:pt idx="87">
                  <c:v>1988</c:v>
                </c:pt>
                <c:pt idx="88">
                  <c:v>1989</c:v>
                </c:pt>
                <c:pt idx="89">
                  <c:v>1990</c:v>
                </c:pt>
                <c:pt idx="90">
                  <c:v>1991</c:v>
                </c:pt>
                <c:pt idx="91">
                  <c:v>1992</c:v>
                </c:pt>
                <c:pt idx="92">
                  <c:v>1993</c:v>
                </c:pt>
                <c:pt idx="93">
                  <c:v>1994</c:v>
                </c:pt>
                <c:pt idx="94">
                  <c:v>1995</c:v>
                </c:pt>
                <c:pt idx="95">
                  <c:v>1996</c:v>
                </c:pt>
                <c:pt idx="96">
                  <c:v>1997</c:v>
                </c:pt>
                <c:pt idx="97">
                  <c:v>1998</c:v>
                </c:pt>
                <c:pt idx="98">
                  <c:v>1999</c:v>
                </c:pt>
                <c:pt idx="99">
                  <c:v>2000</c:v>
                </c:pt>
                <c:pt idx="100">
                  <c:v>2001</c:v>
                </c:pt>
                <c:pt idx="101">
                  <c:v>2002</c:v>
                </c:pt>
                <c:pt idx="102">
                  <c:v>2003</c:v>
                </c:pt>
                <c:pt idx="103">
                  <c:v>2004</c:v>
                </c:pt>
                <c:pt idx="104">
                  <c:v>2005</c:v>
                </c:pt>
                <c:pt idx="105">
                  <c:v>2006</c:v>
                </c:pt>
                <c:pt idx="106">
                  <c:v>2007</c:v>
                </c:pt>
                <c:pt idx="107">
                  <c:v>2008</c:v>
                </c:pt>
                <c:pt idx="108">
                  <c:v>2009</c:v>
                </c:pt>
                <c:pt idx="109">
                  <c:v>2010</c:v>
                </c:pt>
                <c:pt idx="110">
                  <c:v>2011</c:v>
                </c:pt>
                <c:pt idx="111">
                  <c:v>2012</c:v>
                </c:pt>
                <c:pt idx="112">
                  <c:v>2013</c:v>
                </c:pt>
                <c:pt idx="113">
                  <c:v>2014</c:v>
                </c:pt>
                <c:pt idx="114">
                  <c:v>2015</c:v>
                </c:pt>
                <c:pt idx="115">
                  <c:v>2016</c:v>
                </c:pt>
                <c:pt idx="116">
                  <c:v>2017</c:v>
                </c:pt>
                <c:pt idx="117">
                  <c:v>2018</c:v>
                </c:pt>
              </c:strCache>
            </c:strRef>
          </c:cat>
          <c:val>
            <c:numRef>
              <c:f>Sheet2!$B$5:$B$123</c:f>
              <c:numCache>
                <c:formatCode>General</c:formatCode>
                <c:ptCount val="118"/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4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20">
                  <c:v>1</c:v>
                </c:pt>
                <c:pt idx="21">
                  <c:v>1</c:v>
                </c:pt>
                <c:pt idx="23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4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2</c:v>
                </c:pt>
                <c:pt idx="40">
                  <c:v>2</c:v>
                </c:pt>
                <c:pt idx="41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4</c:v>
                </c:pt>
                <c:pt idx="48">
                  <c:v>1</c:v>
                </c:pt>
                <c:pt idx="49">
                  <c:v>5</c:v>
                </c:pt>
                <c:pt idx="50">
                  <c:v>4</c:v>
                </c:pt>
                <c:pt idx="51">
                  <c:v>3</c:v>
                </c:pt>
                <c:pt idx="52">
                  <c:v>2</c:v>
                </c:pt>
                <c:pt idx="53">
                  <c:v>4</c:v>
                </c:pt>
                <c:pt idx="54">
                  <c:v>2</c:v>
                </c:pt>
                <c:pt idx="55">
                  <c:v>2</c:v>
                </c:pt>
                <c:pt idx="56">
                  <c:v>5</c:v>
                </c:pt>
                <c:pt idx="57">
                  <c:v>10</c:v>
                </c:pt>
                <c:pt idx="58">
                  <c:v>13</c:v>
                </c:pt>
                <c:pt idx="59">
                  <c:v>15</c:v>
                </c:pt>
                <c:pt idx="60">
                  <c:v>24</c:v>
                </c:pt>
                <c:pt idx="61">
                  <c:v>18</c:v>
                </c:pt>
                <c:pt idx="62">
                  <c:v>21</c:v>
                </c:pt>
                <c:pt idx="63">
                  <c:v>13</c:v>
                </c:pt>
                <c:pt idx="64">
                  <c:v>9</c:v>
                </c:pt>
                <c:pt idx="65">
                  <c:v>13</c:v>
                </c:pt>
                <c:pt idx="66">
                  <c:v>7</c:v>
                </c:pt>
                <c:pt idx="67">
                  <c:v>7</c:v>
                </c:pt>
                <c:pt idx="68">
                  <c:v>8</c:v>
                </c:pt>
                <c:pt idx="69">
                  <c:v>3</c:v>
                </c:pt>
                <c:pt idx="70">
                  <c:v>7</c:v>
                </c:pt>
                <c:pt idx="71">
                  <c:v>8</c:v>
                </c:pt>
                <c:pt idx="72">
                  <c:v>1</c:v>
                </c:pt>
                <c:pt idx="73">
                  <c:v>10</c:v>
                </c:pt>
                <c:pt idx="74">
                  <c:v>11</c:v>
                </c:pt>
                <c:pt idx="75">
                  <c:v>8</c:v>
                </c:pt>
                <c:pt idx="76">
                  <c:v>6</c:v>
                </c:pt>
                <c:pt idx="77">
                  <c:v>4</c:v>
                </c:pt>
                <c:pt idx="78">
                  <c:v>4</c:v>
                </c:pt>
                <c:pt idx="79">
                  <c:v>9</c:v>
                </c:pt>
                <c:pt idx="80">
                  <c:v>12</c:v>
                </c:pt>
                <c:pt idx="81">
                  <c:v>11</c:v>
                </c:pt>
                <c:pt idx="82">
                  <c:v>13</c:v>
                </c:pt>
                <c:pt idx="83">
                  <c:v>13</c:v>
                </c:pt>
                <c:pt idx="84">
                  <c:v>9</c:v>
                </c:pt>
                <c:pt idx="85">
                  <c:v>12</c:v>
                </c:pt>
                <c:pt idx="86">
                  <c:v>11</c:v>
                </c:pt>
                <c:pt idx="87">
                  <c:v>12</c:v>
                </c:pt>
                <c:pt idx="88">
                  <c:v>14</c:v>
                </c:pt>
                <c:pt idx="89">
                  <c:v>14</c:v>
                </c:pt>
                <c:pt idx="90">
                  <c:v>18</c:v>
                </c:pt>
                <c:pt idx="91">
                  <c:v>22</c:v>
                </c:pt>
                <c:pt idx="92">
                  <c:v>16</c:v>
                </c:pt>
                <c:pt idx="93">
                  <c:v>14</c:v>
                </c:pt>
                <c:pt idx="94">
                  <c:v>18</c:v>
                </c:pt>
                <c:pt idx="95">
                  <c:v>21</c:v>
                </c:pt>
                <c:pt idx="96">
                  <c:v>17</c:v>
                </c:pt>
                <c:pt idx="97">
                  <c:v>17</c:v>
                </c:pt>
                <c:pt idx="98">
                  <c:v>24</c:v>
                </c:pt>
                <c:pt idx="99">
                  <c:v>28</c:v>
                </c:pt>
                <c:pt idx="100">
                  <c:v>27</c:v>
                </c:pt>
                <c:pt idx="101">
                  <c:v>48</c:v>
                </c:pt>
                <c:pt idx="102">
                  <c:v>38</c:v>
                </c:pt>
                <c:pt idx="103">
                  <c:v>39</c:v>
                </c:pt>
                <c:pt idx="104">
                  <c:v>39</c:v>
                </c:pt>
                <c:pt idx="105">
                  <c:v>40</c:v>
                </c:pt>
                <c:pt idx="106">
                  <c:v>57</c:v>
                </c:pt>
                <c:pt idx="107">
                  <c:v>38</c:v>
                </c:pt>
                <c:pt idx="108">
                  <c:v>43</c:v>
                </c:pt>
                <c:pt idx="109">
                  <c:v>38</c:v>
                </c:pt>
                <c:pt idx="110">
                  <c:v>31</c:v>
                </c:pt>
                <c:pt idx="111">
                  <c:v>53</c:v>
                </c:pt>
                <c:pt idx="112">
                  <c:v>50</c:v>
                </c:pt>
                <c:pt idx="113">
                  <c:v>39</c:v>
                </c:pt>
                <c:pt idx="114">
                  <c:v>62</c:v>
                </c:pt>
                <c:pt idx="115">
                  <c:v>38</c:v>
                </c:pt>
                <c:pt idx="116">
                  <c:v>37</c:v>
                </c:pt>
                <c:pt idx="1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5-42A8-9573-57A08BE9E6B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Sheet2!$A$5:$A$123</c:f>
              <c:strCache>
                <c:ptCount val="118"/>
                <c:pt idx="0">
                  <c:v>1852</c:v>
                </c:pt>
                <c:pt idx="1">
                  <c:v>1862</c:v>
                </c:pt>
                <c:pt idx="2">
                  <c:v>1868</c:v>
                </c:pt>
                <c:pt idx="3">
                  <c:v>1874</c:v>
                </c:pt>
                <c:pt idx="4">
                  <c:v>1877</c:v>
                </c:pt>
                <c:pt idx="5">
                  <c:v>1878</c:v>
                </c:pt>
                <c:pt idx="6">
                  <c:v>1880</c:v>
                </c:pt>
                <c:pt idx="7">
                  <c:v>1888</c:v>
                </c:pt>
                <c:pt idx="8">
                  <c:v>1889</c:v>
                </c:pt>
                <c:pt idx="9">
                  <c:v>1892</c:v>
                </c:pt>
                <c:pt idx="10">
                  <c:v>1894</c:v>
                </c:pt>
                <c:pt idx="11">
                  <c:v>1896</c:v>
                </c:pt>
                <c:pt idx="12">
                  <c:v>1897</c:v>
                </c:pt>
                <c:pt idx="13">
                  <c:v>1901</c:v>
                </c:pt>
                <c:pt idx="14">
                  <c:v>1905</c:v>
                </c:pt>
                <c:pt idx="15">
                  <c:v>1906</c:v>
                </c:pt>
                <c:pt idx="16">
                  <c:v>1910</c:v>
                </c:pt>
                <c:pt idx="17">
                  <c:v>1912</c:v>
                </c:pt>
                <c:pt idx="18">
                  <c:v>1914</c:v>
                </c:pt>
                <c:pt idx="19">
                  <c:v>1916</c:v>
                </c:pt>
                <c:pt idx="20">
                  <c:v>1918</c:v>
                </c:pt>
                <c:pt idx="21">
                  <c:v>1919</c:v>
                </c:pt>
                <c:pt idx="22">
                  <c:v>1921</c:v>
                </c:pt>
                <c:pt idx="23">
                  <c:v>1922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1934</c:v>
                </c:pt>
                <c:pt idx="34">
                  <c:v>1935</c:v>
                </c:pt>
                <c:pt idx="35">
                  <c:v>1936</c:v>
                </c:pt>
                <c:pt idx="36">
                  <c:v>1937</c:v>
                </c:pt>
                <c:pt idx="37">
                  <c:v>1938</c:v>
                </c:pt>
                <c:pt idx="38">
                  <c:v>1939</c:v>
                </c:pt>
                <c:pt idx="39">
                  <c:v>1940</c:v>
                </c:pt>
                <c:pt idx="40">
                  <c:v>1941</c:v>
                </c:pt>
                <c:pt idx="41">
                  <c:v>1942</c:v>
                </c:pt>
                <c:pt idx="42">
                  <c:v>1943</c:v>
                </c:pt>
                <c:pt idx="43">
                  <c:v>1944</c:v>
                </c:pt>
                <c:pt idx="44">
                  <c:v>1945</c:v>
                </c:pt>
                <c:pt idx="45">
                  <c:v>1946</c:v>
                </c:pt>
                <c:pt idx="46">
                  <c:v>1947</c:v>
                </c:pt>
                <c:pt idx="47">
                  <c:v>1948</c:v>
                </c:pt>
                <c:pt idx="48">
                  <c:v>1949</c:v>
                </c:pt>
                <c:pt idx="49">
                  <c:v>1950</c:v>
                </c:pt>
                <c:pt idx="50">
                  <c:v>1951</c:v>
                </c:pt>
                <c:pt idx="51">
                  <c:v>1952</c:v>
                </c:pt>
                <c:pt idx="52">
                  <c:v>1953</c:v>
                </c:pt>
                <c:pt idx="53">
                  <c:v>1954</c:v>
                </c:pt>
                <c:pt idx="54">
                  <c:v>1955</c:v>
                </c:pt>
                <c:pt idx="55">
                  <c:v>1956</c:v>
                </c:pt>
                <c:pt idx="56">
                  <c:v>1957</c:v>
                </c:pt>
                <c:pt idx="57">
                  <c:v>1958</c:v>
                </c:pt>
                <c:pt idx="58">
                  <c:v>1959</c:v>
                </c:pt>
                <c:pt idx="59">
                  <c:v>1960</c:v>
                </c:pt>
                <c:pt idx="60">
                  <c:v>1961</c:v>
                </c:pt>
                <c:pt idx="61">
                  <c:v>1962</c:v>
                </c:pt>
                <c:pt idx="62">
                  <c:v>1963</c:v>
                </c:pt>
                <c:pt idx="63">
                  <c:v>1964</c:v>
                </c:pt>
                <c:pt idx="64">
                  <c:v>1965</c:v>
                </c:pt>
                <c:pt idx="65">
                  <c:v>1966</c:v>
                </c:pt>
                <c:pt idx="66">
                  <c:v>1967</c:v>
                </c:pt>
                <c:pt idx="67">
                  <c:v>1968</c:v>
                </c:pt>
                <c:pt idx="68">
                  <c:v>1969</c:v>
                </c:pt>
                <c:pt idx="69">
                  <c:v>1970</c:v>
                </c:pt>
                <c:pt idx="70">
                  <c:v>1971</c:v>
                </c:pt>
                <c:pt idx="71">
                  <c:v>1972</c:v>
                </c:pt>
                <c:pt idx="72">
                  <c:v>1973</c:v>
                </c:pt>
                <c:pt idx="73">
                  <c:v>1974</c:v>
                </c:pt>
                <c:pt idx="74">
                  <c:v>1975</c:v>
                </c:pt>
                <c:pt idx="75">
                  <c:v>1976</c:v>
                </c:pt>
                <c:pt idx="76">
                  <c:v>1977</c:v>
                </c:pt>
                <c:pt idx="77">
                  <c:v>1978</c:v>
                </c:pt>
                <c:pt idx="78">
                  <c:v>1979</c:v>
                </c:pt>
                <c:pt idx="79">
                  <c:v>1980</c:v>
                </c:pt>
                <c:pt idx="80">
                  <c:v>1981</c:v>
                </c:pt>
                <c:pt idx="81">
                  <c:v>1982</c:v>
                </c:pt>
                <c:pt idx="82">
                  <c:v>1983</c:v>
                </c:pt>
                <c:pt idx="83">
                  <c:v>1984</c:v>
                </c:pt>
                <c:pt idx="84">
                  <c:v>1985</c:v>
                </c:pt>
                <c:pt idx="85">
                  <c:v>1986</c:v>
                </c:pt>
                <c:pt idx="86">
                  <c:v>1987</c:v>
                </c:pt>
                <c:pt idx="87">
                  <c:v>1988</c:v>
                </c:pt>
                <c:pt idx="88">
                  <c:v>1989</c:v>
                </c:pt>
                <c:pt idx="89">
                  <c:v>1990</c:v>
                </c:pt>
                <c:pt idx="90">
                  <c:v>1991</c:v>
                </c:pt>
                <c:pt idx="91">
                  <c:v>1992</c:v>
                </c:pt>
                <c:pt idx="92">
                  <c:v>1993</c:v>
                </c:pt>
                <c:pt idx="93">
                  <c:v>1994</c:v>
                </c:pt>
                <c:pt idx="94">
                  <c:v>1995</c:v>
                </c:pt>
                <c:pt idx="95">
                  <c:v>1996</c:v>
                </c:pt>
                <c:pt idx="96">
                  <c:v>1997</c:v>
                </c:pt>
                <c:pt idx="97">
                  <c:v>1998</c:v>
                </c:pt>
                <c:pt idx="98">
                  <c:v>1999</c:v>
                </c:pt>
                <c:pt idx="99">
                  <c:v>2000</c:v>
                </c:pt>
                <c:pt idx="100">
                  <c:v>2001</c:v>
                </c:pt>
                <c:pt idx="101">
                  <c:v>2002</c:v>
                </c:pt>
                <c:pt idx="102">
                  <c:v>2003</c:v>
                </c:pt>
                <c:pt idx="103">
                  <c:v>2004</c:v>
                </c:pt>
                <c:pt idx="104">
                  <c:v>2005</c:v>
                </c:pt>
                <c:pt idx="105">
                  <c:v>2006</c:v>
                </c:pt>
                <c:pt idx="106">
                  <c:v>2007</c:v>
                </c:pt>
                <c:pt idx="107">
                  <c:v>2008</c:v>
                </c:pt>
                <c:pt idx="108">
                  <c:v>2009</c:v>
                </c:pt>
                <c:pt idx="109">
                  <c:v>2010</c:v>
                </c:pt>
                <c:pt idx="110">
                  <c:v>2011</c:v>
                </c:pt>
                <c:pt idx="111">
                  <c:v>2012</c:v>
                </c:pt>
                <c:pt idx="112">
                  <c:v>2013</c:v>
                </c:pt>
                <c:pt idx="113">
                  <c:v>2014</c:v>
                </c:pt>
                <c:pt idx="114">
                  <c:v>2015</c:v>
                </c:pt>
                <c:pt idx="115">
                  <c:v>2016</c:v>
                </c:pt>
                <c:pt idx="116">
                  <c:v>2017</c:v>
                </c:pt>
                <c:pt idx="117">
                  <c:v>2018</c:v>
                </c:pt>
              </c:strCache>
            </c:strRef>
          </c:cat>
          <c:val>
            <c:numRef>
              <c:f>Sheet2!$C$5:$C$123</c:f>
              <c:numCache>
                <c:formatCode>General</c:formatCode>
                <c:ptCount val="1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7">
                  <c:v>1</c:v>
                </c:pt>
                <c:pt idx="19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8">
                  <c:v>1</c:v>
                </c:pt>
                <c:pt idx="39">
                  <c:v>4</c:v>
                </c:pt>
                <c:pt idx="41">
                  <c:v>4</c:v>
                </c:pt>
                <c:pt idx="42">
                  <c:v>1</c:v>
                </c:pt>
                <c:pt idx="43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7</c:v>
                </c:pt>
                <c:pt idx="58">
                  <c:v>4</c:v>
                </c:pt>
                <c:pt idx="59">
                  <c:v>2</c:v>
                </c:pt>
                <c:pt idx="60">
                  <c:v>5</c:v>
                </c:pt>
                <c:pt idx="61">
                  <c:v>6</c:v>
                </c:pt>
                <c:pt idx="62">
                  <c:v>5</c:v>
                </c:pt>
                <c:pt idx="63">
                  <c:v>2</c:v>
                </c:pt>
                <c:pt idx="65">
                  <c:v>4</c:v>
                </c:pt>
                <c:pt idx="66">
                  <c:v>2</c:v>
                </c:pt>
                <c:pt idx="67">
                  <c:v>1</c:v>
                </c:pt>
                <c:pt idx="70">
                  <c:v>2</c:v>
                </c:pt>
                <c:pt idx="72">
                  <c:v>1</c:v>
                </c:pt>
                <c:pt idx="74">
                  <c:v>2</c:v>
                </c:pt>
                <c:pt idx="75">
                  <c:v>1</c:v>
                </c:pt>
                <c:pt idx="77">
                  <c:v>1</c:v>
                </c:pt>
                <c:pt idx="79">
                  <c:v>1</c:v>
                </c:pt>
                <c:pt idx="80">
                  <c:v>3</c:v>
                </c:pt>
                <c:pt idx="81">
                  <c:v>1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4</c:v>
                </c:pt>
                <c:pt idx="89">
                  <c:v>2</c:v>
                </c:pt>
                <c:pt idx="90">
                  <c:v>4</c:v>
                </c:pt>
                <c:pt idx="91">
                  <c:v>6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1</c:v>
                </c:pt>
                <c:pt idx="96">
                  <c:v>3</c:v>
                </c:pt>
                <c:pt idx="97">
                  <c:v>5</c:v>
                </c:pt>
                <c:pt idx="98">
                  <c:v>3</c:v>
                </c:pt>
                <c:pt idx="99">
                  <c:v>7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7</c:v>
                </c:pt>
                <c:pt idx="104">
                  <c:v>5</c:v>
                </c:pt>
                <c:pt idx="105">
                  <c:v>2</c:v>
                </c:pt>
                <c:pt idx="106">
                  <c:v>2</c:v>
                </c:pt>
                <c:pt idx="107">
                  <c:v>5</c:v>
                </c:pt>
                <c:pt idx="108">
                  <c:v>4</c:v>
                </c:pt>
                <c:pt idx="109">
                  <c:v>4</c:v>
                </c:pt>
                <c:pt idx="110">
                  <c:v>7</c:v>
                </c:pt>
                <c:pt idx="111">
                  <c:v>6</c:v>
                </c:pt>
                <c:pt idx="112">
                  <c:v>7</c:v>
                </c:pt>
                <c:pt idx="113">
                  <c:v>5</c:v>
                </c:pt>
                <c:pt idx="114">
                  <c:v>4</c:v>
                </c:pt>
                <c:pt idx="115">
                  <c:v>4</c:v>
                </c:pt>
                <c:pt idx="116">
                  <c:v>2</c:v>
                </c:pt>
                <c:pt idx="1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95-42A8-9573-57A08BE9E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1988735"/>
        <c:axId val="1761997055"/>
      </c:barChart>
      <c:catAx>
        <c:axId val="1761988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Year</a:t>
                </a:r>
                <a:endParaRPr lang="es-E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61997055"/>
        <c:crosses val="autoZero"/>
        <c:auto val="1"/>
        <c:lblAlgn val="ctr"/>
        <c:lblOffset val="100"/>
        <c:noMultiLvlLbl val="0"/>
      </c:catAx>
      <c:valAx>
        <c:axId val="176199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Attacks</a:t>
                </a:r>
                <a:endParaRPr lang="es-E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6198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[yo no queria.xlsx]Sheet3!PivotTable2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Number of attacks in the las</a:t>
            </a:r>
            <a:r>
              <a:rPr lang="en-US" sz="1800" b="1" baseline="0" dirty="0"/>
              <a:t>t 40 year </a:t>
            </a:r>
            <a:endParaRPr lang="en-US" sz="1800" b="1" dirty="0"/>
          </a:p>
        </c:rich>
      </c:tx>
      <c:layout>
        <c:manualLayout>
          <c:xMode val="edge"/>
          <c:yMode val="edge"/>
          <c:x val="0.36235528819315044"/>
          <c:y val="4.7034717049586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1"/>
          <c:showVal val="1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none" lIns="0" tIns="288000" rIns="468000" bIns="396000" numCol="10" spcCol="0" anchor="ctr" anchorCtr="1">
              <a:no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1301456939081478"/>
          <c:y val="0.1672228490463874"/>
          <c:w val="0.47484675941871707"/>
          <c:h val="0.80877879459193514"/>
        </c:manualLayout>
      </c:layout>
      <c:pieChart>
        <c:varyColors val="1"/>
        <c:ser>
          <c:idx val="0"/>
          <c:order val="0"/>
          <c:tx>
            <c:strRef>
              <c:f>Sheet3!$B$4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EB-4BBC-BF30-9F74CDD849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EB-4BBC-BF30-9F74CDD849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EB-4BBC-BF30-9F74CDD849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EB-4BBC-BF30-9F74CDD849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7EB-4BBC-BF30-9F74CDD849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7EB-4BBC-BF30-9F74CDD8493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7EB-4BBC-BF30-9F74CDD8493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7EB-4BBC-BF30-9F74CDD8493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7EB-4BBC-BF30-9F74CDD8493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7EB-4BBC-BF30-9F74CDD849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Sheet3!$A$5:$A$15</c:f>
              <c:strCache>
                <c:ptCount val="10"/>
                <c:pt idx="0">
                  <c:v>Mexico</c:v>
                </c:pt>
                <c:pt idx="1">
                  <c:v>Egypt</c:v>
                </c:pt>
                <c:pt idx="2">
                  <c:v>New caledonia</c:v>
                </c:pt>
                <c:pt idx="3">
                  <c:v>New zealand</c:v>
                </c:pt>
                <c:pt idx="4">
                  <c:v>Brazil</c:v>
                </c:pt>
                <c:pt idx="5">
                  <c:v>Reunion</c:v>
                </c:pt>
                <c:pt idx="6">
                  <c:v>Bahamas</c:v>
                </c:pt>
                <c:pt idx="7">
                  <c:v>South africa</c:v>
                </c:pt>
                <c:pt idx="8">
                  <c:v>Australia</c:v>
                </c:pt>
                <c:pt idx="9">
                  <c:v>Usa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16</c:v>
                </c:pt>
                <c:pt idx="4">
                  <c:v>17</c:v>
                </c:pt>
                <c:pt idx="5">
                  <c:v>20</c:v>
                </c:pt>
                <c:pt idx="6">
                  <c:v>23</c:v>
                </c:pt>
                <c:pt idx="7">
                  <c:v>152</c:v>
                </c:pt>
                <c:pt idx="8">
                  <c:v>227</c:v>
                </c:pt>
                <c:pt idx="9">
                  <c:v>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7EB-4BBC-BF30-9F74CDD849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58167921776119"/>
          <c:y val="0.36390715149357855"/>
          <c:w val="0.16316870508367906"/>
          <c:h val="0.399857796425224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[yo no queria.xlsx]Sheet4!PivotTable3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Activities during the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94-41EC-B619-4322E74489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94-41EC-B619-4322E74489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94-41EC-B619-4322E74489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94-41EC-B619-4322E74489B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94-41EC-B619-4322E74489B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94-41EC-B619-4322E74489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Sheet4!$A$4:$A$10</c:f>
              <c:strCache>
                <c:ptCount val="6"/>
                <c:pt idx="0">
                  <c:v>Bathing</c:v>
                </c:pt>
                <c:pt idx="1">
                  <c:v>Diving</c:v>
                </c:pt>
                <c:pt idx="2">
                  <c:v>Fishing</c:v>
                </c:pt>
                <c:pt idx="3">
                  <c:v>Surfing</c:v>
                </c:pt>
                <c:pt idx="4">
                  <c:v>Swimming</c:v>
                </c:pt>
                <c:pt idx="5">
                  <c:v>Wading</c:v>
                </c:pt>
              </c:strCache>
            </c:strRef>
          </c:cat>
          <c:val>
            <c:numRef>
              <c:f>Sheet4!$B$4:$B$10</c:f>
              <c:numCache>
                <c:formatCode>General</c:formatCode>
                <c:ptCount val="6"/>
                <c:pt idx="0">
                  <c:v>261</c:v>
                </c:pt>
                <c:pt idx="1">
                  <c:v>97</c:v>
                </c:pt>
                <c:pt idx="2">
                  <c:v>150</c:v>
                </c:pt>
                <c:pt idx="3">
                  <c:v>471</c:v>
                </c:pt>
                <c:pt idx="4">
                  <c:v>181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E94-41EC-B619-4322E74489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6170386284395142"/>
          <c:y val="0.40046290841041343"/>
          <c:w val="9.1842809801350719E-2"/>
          <c:h val="0.26817738259872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[yo no queria.xlsx]Sheet5!PivotTable4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Quantity of </a:t>
            </a:r>
            <a:r>
              <a:rPr lang="en-US" b="1" dirty="0" err="1"/>
              <a:t>attaks</a:t>
            </a:r>
            <a:r>
              <a:rPr lang="en-US" b="1" dirty="0"/>
              <a:t> per shark specie in the last</a:t>
            </a:r>
            <a:r>
              <a:rPr lang="en-US" b="1" baseline="0" dirty="0"/>
              <a:t> 40 years</a:t>
            </a:r>
            <a:r>
              <a:rPr lang="en-US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Sheet5!$A$5:$A$15</c:f>
              <c:strCache>
                <c:ptCount val="10"/>
                <c:pt idx="0">
                  <c:v>blacktip</c:v>
                </c:pt>
                <c:pt idx="1">
                  <c:v>bull</c:v>
                </c:pt>
                <c:pt idx="2">
                  <c:v>copper</c:v>
                </c:pt>
                <c:pt idx="3">
                  <c:v>nurse</c:v>
                </c:pt>
                <c:pt idx="4">
                  <c:v>raggedtooth</c:v>
                </c:pt>
                <c:pt idx="5">
                  <c:v>spinner</c:v>
                </c:pt>
                <c:pt idx="6">
                  <c:v>tiger</c:v>
                </c:pt>
                <c:pt idx="7">
                  <c:v>unidentified_shark</c:v>
                </c:pt>
                <c:pt idx="8">
                  <c:v>white</c:v>
                </c:pt>
                <c:pt idx="9">
                  <c:v>wobbegong</c:v>
                </c:pt>
              </c:strCache>
            </c:strRef>
          </c:cat>
          <c:val>
            <c:numRef>
              <c:f>Sheet5!$B$5:$B$15</c:f>
              <c:numCache>
                <c:formatCode>General</c:formatCode>
                <c:ptCount val="10"/>
                <c:pt idx="0">
                  <c:v>63</c:v>
                </c:pt>
                <c:pt idx="1">
                  <c:v>93</c:v>
                </c:pt>
                <c:pt idx="2">
                  <c:v>32</c:v>
                </c:pt>
                <c:pt idx="3">
                  <c:v>15</c:v>
                </c:pt>
                <c:pt idx="4">
                  <c:v>25</c:v>
                </c:pt>
                <c:pt idx="5">
                  <c:v>17</c:v>
                </c:pt>
                <c:pt idx="6">
                  <c:v>105</c:v>
                </c:pt>
                <c:pt idx="7">
                  <c:v>368</c:v>
                </c:pt>
                <c:pt idx="8">
                  <c:v>248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D-4C30-82D8-DE20A505A108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Sheet5!$A$5:$A$15</c:f>
              <c:strCache>
                <c:ptCount val="10"/>
                <c:pt idx="0">
                  <c:v>blacktip</c:v>
                </c:pt>
                <c:pt idx="1">
                  <c:v>bull</c:v>
                </c:pt>
                <c:pt idx="2">
                  <c:v>copper</c:v>
                </c:pt>
                <c:pt idx="3">
                  <c:v>nurse</c:v>
                </c:pt>
                <c:pt idx="4">
                  <c:v>raggedtooth</c:v>
                </c:pt>
                <c:pt idx="5">
                  <c:v>spinner</c:v>
                </c:pt>
                <c:pt idx="6">
                  <c:v>tiger</c:v>
                </c:pt>
                <c:pt idx="7">
                  <c:v>unidentified_shark</c:v>
                </c:pt>
                <c:pt idx="8">
                  <c:v>white</c:v>
                </c:pt>
                <c:pt idx="9">
                  <c:v>wobbegong</c:v>
                </c:pt>
              </c:strCache>
            </c:strRef>
          </c:cat>
          <c:val>
            <c:numRef>
              <c:f>Sheet5!$C$5:$C$15</c:f>
              <c:numCache>
                <c:formatCode>General</c:formatCode>
                <c:ptCount val="10"/>
                <c:pt idx="1">
                  <c:v>18</c:v>
                </c:pt>
                <c:pt idx="6">
                  <c:v>32</c:v>
                </c:pt>
                <c:pt idx="7">
                  <c:v>14</c:v>
                </c:pt>
                <c:pt idx="8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7D-4C30-82D8-DE20A505A1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3746351"/>
        <c:axId val="1933750511"/>
      </c:barChart>
      <c:catAx>
        <c:axId val="1933746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Specie</a:t>
                </a:r>
                <a:r>
                  <a:rPr lang="es-ES" sz="1600" baseline="0" dirty="0"/>
                  <a:t> </a:t>
                </a:r>
                <a:r>
                  <a:rPr lang="es-ES" sz="1600" baseline="0" dirty="0" err="1"/>
                  <a:t>of</a:t>
                </a:r>
                <a:r>
                  <a:rPr lang="es-ES" sz="1600" baseline="0" dirty="0"/>
                  <a:t> </a:t>
                </a:r>
                <a:r>
                  <a:rPr lang="es-ES" sz="1600" baseline="0" dirty="0" err="1"/>
                  <a:t>shark</a:t>
                </a:r>
                <a:endParaRPr lang="es-E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33750511"/>
        <c:crosses val="autoZero"/>
        <c:auto val="1"/>
        <c:lblAlgn val="ctr"/>
        <c:lblOffset val="100"/>
        <c:noMultiLvlLbl val="0"/>
      </c:catAx>
      <c:valAx>
        <c:axId val="1933750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600" dirty="0" err="1"/>
                  <a:t>attacks</a:t>
                </a:r>
                <a:endParaRPr lang="es-E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3374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[yo no queria.xlsx]Sheet7!PivotTable5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/>
              <a:t>Attacks in</a:t>
            </a:r>
            <a:r>
              <a:rPr lang="es-ES" b="1" baseline="0"/>
              <a:t> a day</a:t>
            </a:r>
            <a:endParaRPr lang="es-E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Sheet7!$A$5:$A$9</c:f>
              <c:strCache>
                <c:ptCount val="4"/>
                <c:pt idx="0">
                  <c:v>Afternoon</c:v>
                </c:pt>
                <c:pt idx="1">
                  <c:v>Dawn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Sheet7!$B$5:$B$9</c:f>
              <c:numCache>
                <c:formatCode>General</c:formatCode>
                <c:ptCount val="4"/>
                <c:pt idx="0">
                  <c:v>535</c:v>
                </c:pt>
                <c:pt idx="1">
                  <c:v>25</c:v>
                </c:pt>
                <c:pt idx="2">
                  <c:v>452</c:v>
                </c:pt>
                <c:pt idx="3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4-4F3A-9A2A-6599A0FCE909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Sheet7!$A$5:$A$9</c:f>
              <c:strCache>
                <c:ptCount val="4"/>
                <c:pt idx="0">
                  <c:v>Afternoon</c:v>
                </c:pt>
                <c:pt idx="1">
                  <c:v>Dawn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Sheet7!$C$5:$C$9</c:f>
              <c:numCache>
                <c:formatCode>General</c:formatCode>
                <c:ptCount val="4"/>
                <c:pt idx="0">
                  <c:v>64</c:v>
                </c:pt>
                <c:pt idx="1">
                  <c:v>4</c:v>
                </c:pt>
                <c:pt idx="2">
                  <c:v>60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74-4F3A-9A2A-6599A0FCE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723055"/>
        <c:axId val="1933733455"/>
      </c:barChart>
      <c:catAx>
        <c:axId val="1933723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/>
                  <a:t>Part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33733455"/>
        <c:crosses val="autoZero"/>
        <c:auto val="1"/>
        <c:lblAlgn val="ctr"/>
        <c:lblOffset val="100"/>
        <c:noMultiLvlLbl val="0"/>
      </c:catAx>
      <c:valAx>
        <c:axId val="193373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/>
                  <a:t>attacks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3372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6705-C921-EF6A-06A3-579CA4997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5C40B-AC18-3FA4-2FD4-3CFA805B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9D42-E5FA-8F88-5B67-0C3C3E76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3BCB-B324-3E5B-5EB7-4C13189B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BE2B-D9CB-A9E2-05D2-9016E767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54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E3E6-1E41-F65E-C0A2-C541D81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697F-3C68-6C2B-E580-1B31B5EC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0455-4CC9-8A6E-FC21-0AF425DC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64-BD93-9DF0-E20B-D7CCB3F4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9820-0D32-BA31-B189-806AA5FD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5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000A2-9470-0D8C-E997-EEFC6E4E5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D1339-99F1-92F8-0446-95FE12A9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3241-1143-1915-FF58-0A69117A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D2639-3E2D-99B9-5294-922277B3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ED03-45C0-BFD7-FE2A-6EC2094F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8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7B9C-E1F7-4064-53F0-D5DA01B8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7863-B97E-A81A-5CCC-F2113C9D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5605-42A0-25BB-39A7-4C367411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2A48-D607-9E71-4498-A587EB2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EB0F-A11A-DFE7-AC39-3B757AD3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71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0A73-C277-DC8F-A6FE-F428A641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576B-B67F-7A39-54A0-80D2E470E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A7FC-57A1-A444-E76C-CF4C0A49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E6B0-7756-2CCD-E213-3C9FCB3A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FFF8-A9D4-570A-63BA-755B2043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56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12E4-D89C-F8A7-4530-5CFE9A7E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9485-B6C5-4499-A426-C8968A27E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8338A-D088-04F1-F429-DA5C227B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3A898-84B6-C014-C064-93AE70DD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0FF5-782E-DCEA-A598-852A0AF9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943C-70B2-F5D2-927F-39A0FD22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6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3C5F-CAF3-53E2-2F02-D616917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6723-CC94-2273-E6BB-1543C961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25462-F734-F72B-71AA-C4618DA3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F1C60-7D16-6CC4-8FFA-47A5DAA2B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D0C0C-2026-E1AC-F0AD-B2214481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0694C-9F27-89F9-DA96-B2F64249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6519A-5866-F7AB-94A1-3791AE4B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C8B5F-FD41-0BB2-0957-211FDD9B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8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D3D2-E6F3-282A-F0C5-4C8908E2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5947A-710F-4003-369A-B8E1B2FC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2571A-4558-8D02-FE09-826F6E2F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CB3F8-8CA0-D44F-40D8-03FB2FD7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6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C9D7D-F591-5026-CAE2-E48B0594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277A9-2460-18DD-E964-AF06D23F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54C0-B796-B3B6-B597-A25FA733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204D-C7EA-5FA3-566D-3B76044E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52A3-BAD7-3FFA-87A8-D7BF9F29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908C1-502E-E0A9-F41C-C79905B6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67AC9-674F-2C66-3554-386C04D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C5E6A-66E8-1B66-1771-D28D79B9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490DA-2B9F-B1F7-6187-73AA020A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4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6B70-A00C-63AC-46CB-ED6256B9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555B6-5EE0-E6FF-1D24-33D806D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8742F-1A8C-E821-96D5-74E277D36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7078-2F4A-9A29-E738-A71BFF8B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8C369-D5CD-F97E-3B0E-D71881E5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16D0-2D5E-0669-4B4A-95D5FB14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44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C0C73-31B3-8D53-8152-BEB75C5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B657-C7FA-EF54-A2DB-3694D6B9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9D1A-2F15-5474-B573-AD1EBF91F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F57B-CB0E-4F65-B51E-0856A59FDB06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EED86-4E76-C99B-EB96-68854B2B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528E-9AC7-02C8-DC63-6434450A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2780-DB91-456C-A1E5-9F2C6E4EA1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4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14312-F429-C3C7-BF5A-B67DB9F6F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475" y="2160743"/>
            <a:ext cx="6167556" cy="2158443"/>
          </a:xfrm>
        </p:spPr>
        <p:txBody>
          <a:bodyPr anchor="t">
            <a:normAutofit/>
          </a:bodyPr>
          <a:lstStyle/>
          <a:p>
            <a:pPr algn="l"/>
            <a:r>
              <a:rPr lang="es-ES" sz="6600" dirty="0">
                <a:solidFill>
                  <a:schemeClr val="tx2"/>
                </a:solidFill>
              </a:rPr>
              <a:t>Pandas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9410F-E2A7-2601-1434-28518998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309" y="323996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3600" dirty="0">
                <a:solidFill>
                  <a:schemeClr val="tx2"/>
                </a:solidFill>
              </a:rPr>
              <a:t>- </a:t>
            </a:r>
            <a:r>
              <a:rPr lang="es-ES" sz="3600" dirty="0" err="1">
                <a:solidFill>
                  <a:schemeClr val="tx2"/>
                </a:solidFill>
              </a:rPr>
              <a:t>Shark</a:t>
            </a:r>
            <a:r>
              <a:rPr lang="es-ES" sz="3600" dirty="0">
                <a:solidFill>
                  <a:schemeClr val="tx2"/>
                </a:solidFill>
              </a:rPr>
              <a:t> </a:t>
            </a:r>
            <a:r>
              <a:rPr lang="es-ES" sz="3600" dirty="0" err="1">
                <a:solidFill>
                  <a:schemeClr val="tx2"/>
                </a:solidFill>
              </a:rPr>
              <a:t>Attacks</a:t>
            </a:r>
            <a:r>
              <a:rPr lang="es-ES" sz="3600" dirty="0">
                <a:solidFill>
                  <a:schemeClr val="tx2"/>
                </a:solidFill>
              </a:rPr>
              <a:t> - </a:t>
            </a:r>
          </a:p>
        </p:txBody>
      </p:sp>
      <p:pic>
        <p:nvPicPr>
          <p:cNvPr id="1026" name="Picture 2" descr="Resultado de imagen de personas disfrazadas de tiburon">
            <a:extLst>
              <a:ext uri="{FF2B5EF4-FFF2-40B4-BE49-F238E27FC236}">
                <a16:creationId xmlns:a16="http://schemas.microsoft.com/office/drawing/2014/main" id="{8EC62AE2-5417-6DB7-D06D-F04EB556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641" y="1697277"/>
            <a:ext cx="3891418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58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ED6C50-5CBF-8EA7-5712-16FE871D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chemeClr val="tx2"/>
                </a:solidFill>
              </a:rPr>
              <a:t>Procedimiento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CF49-5DC6-46BA-D61F-D0B3F73A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tx2"/>
                </a:solidFill>
              </a:rPr>
              <a:t>Planteamiento</a:t>
            </a:r>
          </a:p>
          <a:p>
            <a:endParaRPr lang="es-ES" sz="20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000">
                <a:solidFill>
                  <a:schemeClr val="tx2"/>
                </a:solidFill>
              </a:rPr>
              <a:t>Limpieza del Dataset</a:t>
            </a:r>
          </a:p>
          <a:p>
            <a:endParaRPr lang="es-ES" sz="2000">
              <a:solidFill>
                <a:schemeClr val="tx2"/>
              </a:solidFill>
            </a:endParaRPr>
          </a:p>
          <a:p>
            <a:endParaRPr lang="es-ES" sz="2000">
              <a:solidFill>
                <a:schemeClr val="tx2"/>
              </a:solidFill>
            </a:endParaRPr>
          </a:p>
          <a:p>
            <a:r>
              <a:rPr lang="es-ES" sz="2000">
                <a:solidFill>
                  <a:schemeClr val="tx2"/>
                </a:solidFill>
              </a:rPr>
              <a:t>Análisis y conclusiones</a:t>
            </a:r>
            <a:endParaRPr lang="es-ES" sz="2000" dirty="0">
              <a:solidFill>
                <a:schemeClr val="tx2"/>
              </a:solidFill>
            </a:endParaRP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E48FA398-9043-4F33-1638-36FD4F6A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78" y="2179777"/>
            <a:ext cx="3726346" cy="2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6A80F-B940-F9EC-EDE5-37035D5B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tx2"/>
                </a:solidFill>
              </a:rPr>
              <a:t>Planteamiento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7965-7591-60E2-866F-F871671C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Qué tenemos?</a:t>
            </a: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r>
              <a:rPr lang="es-ES" sz="2000" dirty="0">
                <a:solidFill>
                  <a:schemeClr val="tx2"/>
                </a:solidFill>
              </a:rPr>
              <a:t>Qué queremos analizar?</a:t>
            </a:r>
          </a:p>
          <a:p>
            <a:endParaRPr lang="es-E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chemeClr val="tx2"/>
                </a:solidFill>
              </a:rPr>
              <a:t>Case_number</a:t>
            </a:r>
            <a:r>
              <a:rPr lang="es-ES" sz="2000" dirty="0">
                <a:solidFill>
                  <a:schemeClr val="tx2"/>
                </a:solidFill>
              </a:rPr>
              <a:t>, date, </a:t>
            </a:r>
            <a:r>
              <a:rPr lang="es-ES" sz="2000" dirty="0" err="1">
                <a:solidFill>
                  <a:schemeClr val="tx2"/>
                </a:solidFill>
              </a:rPr>
              <a:t>year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 err="1">
                <a:solidFill>
                  <a:schemeClr val="tx2"/>
                </a:solidFill>
              </a:rPr>
              <a:t>type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 err="1">
                <a:solidFill>
                  <a:schemeClr val="tx2"/>
                </a:solidFill>
              </a:rPr>
              <a:t>activity</a:t>
            </a:r>
            <a:r>
              <a:rPr lang="es-ES" sz="2000" dirty="0">
                <a:solidFill>
                  <a:schemeClr val="tx2"/>
                </a:solidFill>
              </a:rPr>
              <a:t>, country, área, sex, fatal_(y/n), time, </a:t>
            </a:r>
            <a:r>
              <a:rPr lang="es-ES" sz="2000" dirty="0" err="1">
                <a:solidFill>
                  <a:schemeClr val="tx2"/>
                </a:solidFill>
              </a:rPr>
              <a:t>species</a:t>
            </a:r>
            <a:endParaRPr lang="es-ES" sz="2000" dirty="0">
              <a:solidFill>
                <a:schemeClr val="tx2"/>
              </a:solidFill>
            </a:endParaRPr>
          </a:p>
          <a:p>
            <a:endParaRPr lang="es-E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35B1FB-BE23-F780-992E-F17F1A3C9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0520" y="2572750"/>
            <a:ext cx="3209544" cy="200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1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06C04D-0A19-99A3-20D7-9739AED11F96}"/>
              </a:ext>
            </a:extLst>
          </p:cNvPr>
          <p:cNvSpPr txBox="1">
            <a:spLocks/>
          </p:cNvSpPr>
          <p:nvPr/>
        </p:nvSpPr>
        <p:spPr>
          <a:xfrm>
            <a:off x="838200" y="1868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Eliminar las filas duplicadas</a:t>
            </a:r>
          </a:p>
          <a:p>
            <a:pPr marL="0" indent="0">
              <a:buNone/>
            </a:pPr>
            <a:endParaRPr lang="es-E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s-E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Limpieza de las deseadas</a:t>
            </a:r>
          </a:p>
          <a:p>
            <a:endParaRPr lang="es-E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s-E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Limpieza de las indeseadas</a:t>
            </a:r>
          </a:p>
          <a:p>
            <a:endParaRPr lang="es-E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s-E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Reset</a:t>
            </a:r>
            <a:r>
              <a:rPr lang="es-E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es-E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guardamos el </a:t>
            </a:r>
            <a:r>
              <a:rPr lang="es-E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es-E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limpio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A82414-0F3D-58A8-6736-F8B8035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ES" sz="5400" dirty="0">
                <a:solidFill>
                  <a:schemeClr val="tx2"/>
                </a:solidFill>
              </a:rPr>
              <a:t>Limpieza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B8633F97-E3F6-EF00-CEF9-85B400D1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02" y="2690094"/>
            <a:ext cx="4689499" cy="18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6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C4D25-3FAE-B66F-586E-24B0A5B7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ES" sz="5400" dirty="0">
                <a:solidFill>
                  <a:schemeClr val="tx2"/>
                </a:solidFill>
              </a:rPr>
              <a:t>Análisis y conclusiones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361E29-8E18-61D0-898B-91FBC0578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09420"/>
              </p:ext>
            </p:extLst>
          </p:nvPr>
        </p:nvGraphicFramePr>
        <p:xfrm>
          <a:off x="1848464" y="1466347"/>
          <a:ext cx="8499303" cy="459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10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C4D25-3FAE-B66F-586E-24B0A5B7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ES" sz="5400" dirty="0">
                <a:solidFill>
                  <a:schemeClr val="tx2"/>
                </a:solidFill>
              </a:rPr>
              <a:t>Análisis y conclusiones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46FC60-3F62-0FBB-ADE4-44EBE184D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872859"/>
              </p:ext>
            </p:extLst>
          </p:nvPr>
        </p:nvGraphicFramePr>
        <p:xfrm>
          <a:off x="-726282" y="1360804"/>
          <a:ext cx="7600134" cy="4899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16270CD-7985-2C4C-694D-E67F4FD1A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819785"/>
              </p:ext>
            </p:extLst>
          </p:nvPr>
        </p:nvGraphicFramePr>
        <p:xfrm>
          <a:off x="5196247" y="1519663"/>
          <a:ext cx="7600134" cy="4899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30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C4D25-3FAE-B66F-586E-24B0A5B7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s-ES" sz="5400" dirty="0">
                <a:solidFill>
                  <a:schemeClr val="tx2"/>
                </a:solidFill>
              </a:rPr>
              <a:t>Análisis y conclusiones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A9FDAD-1E84-634F-4724-48FFFB73A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455192"/>
              </p:ext>
            </p:extLst>
          </p:nvPr>
        </p:nvGraphicFramePr>
        <p:xfrm>
          <a:off x="188843" y="1731480"/>
          <a:ext cx="6003235" cy="3824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90C0B3-1239-CD80-F76E-4C93240A5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54023"/>
              </p:ext>
            </p:extLst>
          </p:nvPr>
        </p:nvGraphicFramePr>
        <p:xfrm>
          <a:off x="6192078" y="1731480"/>
          <a:ext cx="5811079" cy="3824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030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ED6C50-5CBF-8EA7-5712-16FE871D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0" y="2693617"/>
            <a:ext cx="4766330" cy="145405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¡</a:t>
            </a:r>
            <a:r>
              <a:rPr lang="es-ES" sz="4000" dirty="0">
                <a:solidFill>
                  <a:schemeClr val="tx2"/>
                </a:solidFill>
              </a:rPr>
              <a:t>Muchas gracias! :)</a:t>
            </a:r>
            <a:endParaRPr lang="es-ES" sz="3600" dirty="0">
              <a:solidFill>
                <a:schemeClr val="tx2"/>
              </a:solidFill>
            </a:endParaRP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Resultado de imagen de meme tiburon simpson">
            <a:extLst>
              <a:ext uri="{FF2B5EF4-FFF2-40B4-BE49-F238E27FC236}">
                <a16:creationId xmlns:a16="http://schemas.microsoft.com/office/drawing/2014/main" id="{BFA0484F-E4AE-4858-7819-D02F12E5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0" y="2159062"/>
            <a:ext cx="3766930" cy="290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8C08548AABCF44BFCDF6F9E1B3CC3D" ma:contentTypeVersion="2" ma:contentTypeDescription="Crear nuevo documento." ma:contentTypeScope="" ma:versionID="e69003016adff7b8e52b85ac59ce3605">
  <xsd:schema xmlns:xsd="http://www.w3.org/2001/XMLSchema" xmlns:xs="http://www.w3.org/2001/XMLSchema" xmlns:p="http://schemas.microsoft.com/office/2006/metadata/properties" xmlns:ns3="93cc81e9-e6a1-47e9-8583-579380ede4ed" targetNamespace="http://schemas.microsoft.com/office/2006/metadata/properties" ma:root="true" ma:fieldsID="a626e1fffcb012c870d479cb5c671d2d" ns3:_="">
    <xsd:import namespace="93cc81e9-e6a1-47e9-8583-579380ede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cc81e9-e6a1-47e9-8583-579380ede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07D38E-4486-49CD-A476-4808B7724E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90F162-A350-4142-BD93-F93C83474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cc81e9-e6a1-47e9-8583-579380ede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FA3F32-960D-48C0-A72C-DEA5F9634C29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93cc81e9-e6a1-47e9-8583-579380ede4ed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129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Pandas Project</vt:lpstr>
      <vt:lpstr>Procedimiento</vt:lpstr>
      <vt:lpstr>Planteamiento</vt:lpstr>
      <vt:lpstr>Limpieza</vt:lpstr>
      <vt:lpstr>Análisis y conclusiones</vt:lpstr>
      <vt:lpstr>Análisis y conclusiones</vt:lpstr>
      <vt:lpstr>Análisis y conclusiones</vt:lpstr>
      <vt:lpstr>¡Muchas gracias!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Project</dc:title>
  <dc:creator>Miguel Mota Cava</dc:creator>
  <cp:lastModifiedBy>Miguel Mota Cava</cp:lastModifiedBy>
  <cp:revision>2</cp:revision>
  <dcterms:created xsi:type="dcterms:W3CDTF">2022-08-22T17:59:54Z</dcterms:created>
  <dcterms:modified xsi:type="dcterms:W3CDTF">2022-08-22T23:16:51Z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0x010100358C08548AABCF44BFCDF6F9E1B3CC3D</vt:lpwstr>
  </property>
</Properties>
</file>