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4" r:id="rId9"/>
    <p:sldId id="265" r:id="rId10"/>
    <p:sldId id="266" r:id="rId11"/>
    <p:sldId id="262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2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0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5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E928F1-EE9D-40F1-8774-1377568CA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6" b="108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453AF-4EA0-41BB-8A5C-D2148328D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0576" y="2963662"/>
            <a:ext cx="6635633" cy="1792812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VIDEO GAMES VS EUROPEAN ECONOMY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16B49-0F04-4F4A-92FB-CCAAE204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509" y="4744871"/>
            <a:ext cx="3847766" cy="605256"/>
          </a:xfrm>
        </p:spPr>
        <p:txBody>
          <a:bodyPr>
            <a:normAutofit/>
          </a:bodyPr>
          <a:lstStyle/>
          <a:p>
            <a:r>
              <a:rPr lang="es-ES" dirty="0"/>
              <a:t>Miguel Merry del val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826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8470B-F5DC-4139-B93E-97EC6C02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88AEB4-3A22-4A71-A68D-C9706A734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18" y="2464843"/>
            <a:ext cx="4680000" cy="3670497"/>
          </a:xfrm>
        </p:spPr>
      </p:pic>
      <p:pic>
        <p:nvPicPr>
          <p:cNvPr id="6" name="Picture 6" descr="Xbox - Review 2020 - PCMag India">
            <a:extLst>
              <a:ext uri="{FF2B5EF4-FFF2-40B4-BE49-F238E27FC236}">
                <a16:creationId xmlns:a16="http://schemas.microsoft.com/office/drawing/2014/main" id="{CBE22C62-C1BF-4B75-8C10-1C1994F7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omguy - Wikipedia">
            <a:extLst>
              <a:ext uri="{FF2B5EF4-FFF2-40B4-BE49-F238E27FC236}">
                <a16:creationId xmlns:a16="http://schemas.microsoft.com/office/drawing/2014/main" id="{84FCA2F4-2FA1-457B-A705-82295508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0" y="2382490"/>
            <a:ext cx="2095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9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A4D6FB-1BFA-4646-94B6-BAF8AB556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08" y="1923425"/>
            <a:ext cx="5636210" cy="4410460"/>
          </a:xfrm>
          <a:prstGeom prst="rect">
            <a:avLst/>
          </a:prstGeom>
        </p:spPr>
      </p:pic>
      <p:pic>
        <p:nvPicPr>
          <p:cNvPr id="6" name="Picture 2" descr="The Console Wars and why nobody wins">
            <a:extLst>
              <a:ext uri="{FF2B5EF4-FFF2-40B4-BE49-F238E27FC236}">
                <a16:creationId xmlns:a16="http://schemas.microsoft.com/office/drawing/2014/main" id="{0E4CDE5E-B448-4174-8CFB-B319D9D65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7" y="119496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E2BCFDF5-8F9E-4B15-A216-45185940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27" y="119498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AC1CD09-E6E9-455B-B983-6568E7F02121}"/>
              </a:ext>
            </a:extLst>
          </p:cNvPr>
          <p:cNvSpPr txBox="1"/>
          <p:nvPr/>
        </p:nvSpPr>
        <p:spPr>
          <a:xfrm>
            <a:off x="3446015" y="470138"/>
            <a:ext cx="529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WARS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87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8E04588-2AFB-4436-9F45-418F317A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4" y="2129270"/>
            <a:ext cx="4936132" cy="38555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611D0D-344A-4325-8FB5-23D2298AE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53" y="2213115"/>
            <a:ext cx="5311145" cy="35354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D502D32-F481-4D09-A16C-34F44BA50BE7}"/>
              </a:ext>
            </a:extLst>
          </p:cNvPr>
          <p:cNvSpPr txBox="1"/>
          <p:nvPr/>
        </p:nvSpPr>
        <p:spPr>
          <a:xfrm>
            <a:off x="3446015" y="470138"/>
            <a:ext cx="529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72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8FC03E-B21F-4D8B-95B3-0057D05EF1B9}"/>
              </a:ext>
            </a:extLst>
          </p:cNvPr>
          <p:cNvSpPr txBox="1"/>
          <p:nvPr/>
        </p:nvSpPr>
        <p:spPr>
          <a:xfrm>
            <a:off x="3446015" y="470138"/>
            <a:ext cx="529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SPENT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A4C911-1079-4F74-A229-B0CABB98F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/>
          <a:stretch/>
        </p:blipFill>
        <p:spPr>
          <a:xfrm>
            <a:off x="1772433" y="2101056"/>
            <a:ext cx="7656532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yStation cumple 20 años. Repasamos su historia | Tecnología -  ComputerHoy.com">
            <a:extLst>
              <a:ext uri="{FF2B5EF4-FFF2-40B4-BE49-F238E27FC236}">
                <a16:creationId xmlns:a16="http://schemas.microsoft.com/office/drawing/2014/main" id="{18FBC089-CE59-4D8A-A082-CCF698D8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9417"/>
            <a:ext cx="12191999" cy="241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box - Review 2020 - PCMag India">
            <a:extLst>
              <a:ext uri="{FF2B5EF4-FFF2-40B4-BE49-F238E27FC236}">
                <a16:creationId xmlns:a16="http://schemas.microsoft.com/office/drawing/2014/main" id="{ECFD2738-B885-4B6B-9FDE-C6767E00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8583"/>
            <a:ext cx="12192000" cy="22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ágina web oficial de Nintendo Ibérica">
            <a:extLst>
              <a:ext uri="{FF2B5EF4-FFF2-40B4-BE49-F238E27FC236}">
                <a16:creationId xmlns:a16="http://schemas.microsoft.com/office/drawing/2014/main" id="{F33896D2-0745-4754-B54B-7A0C8A412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" t="32926" r="10656" b="31038"/>
          <a:stretch/>
        </p:blipFill>
        <p:spPr bwMode="auto">
          <a:xfrm>
            <a:off x="0" y="0"/>
            <a:ext cx="12191999" cy="22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FDE1A7-C207-4343-95B0-9D542A28C583}"/>
              </a:ext>
            </a:extLst>
          </p:cNvPr>
          <p:cNvSpPr txBox="1"/>
          <p:nvPr/>
        </p:nvSpPr>
        <p:spPr>
          <a:xfrm>
            <a:off x="10940248" y="1850085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NINTENDO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9EA3D3-3036-424E-875D-DDAC619EDE65}"/>
              </a:ext>
            </a:extLst>
          </p:cNvPr>
          <p:cNvSpPr txBox="1"/>
          <p:nvPr/>
        </p:nvSpPr>
        <p:spPr>
          <a:xfrm>
            <a:off x="11185862" y="4069501"/>
            <a:ext cx="76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SONY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F00444-387D-4FAE-90AF-D00B634AAE2F}"/>
              </a:ext>
            </a:extLst>
          </p:cNvPr>
          <p:cNvSpPr txBox="1"/>
          <p:nvPr/>
        </p:nvSpPr>
        <p:spPr>
          <a:xfrm>
            <a:off x="10875144" y="6488666"/>
            <a:ext cx="138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MICROSOFT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2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B904D31A-CD24-4ABA-95C1-CC3FD835C26D}"/>
              </a:ext>
            </a:extLst>
          </p:cNvPr>
          <p:cNvSpPr/>
          <p:nvPr/>
        </p:nvSpPr>
        <p:spPr>
          <a:xfrm>
            <a:off x="1296140" y="2263806"/>
            <a:ext cx="3417903" cy="6835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echa: a la derecha con muesca 4">
            <a:extLst>
              <a:ext uri="{FF2B5EF4-FFF2-40B4-BE49-F238E27FC236}">
                <a16:creationId xmlns:a16="http://schemas.microsoft.com/office/drawing/2014/main" id="{D4D2897D-1C21-4A2D-9F8D-CAF583958FD3}"/>
              </a:ext>
            </a:extLst>
          </p:cNvPr>
          <p:cNvSpPr/>
          <p:nvPr/>
        </p:nvSpPr>
        <p:spPr>
          <a:xfrm>
            <a:off x="1296140" y="4937464"/>
            <a:ext cx="3417903" cy="6835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echa: a la derecha con muesca 5">
            <a:extLst>
              <a:ext uri="{FF2B5EF4-FFF2-40B4-BE49-F238E27FC236}">
                <a16:creationId xmlns:a16="http://schemas.microsoft.com/office/drawing/2014/main" id="{FC0499CC-1EF5-4144-8333-9F668E29FB6D}"/>
              </a:ext>
            </a:extLst>
          </p:cNvPr>
          <p:cNvSpPr/>
          <p:nvPr/>
        </p:nvSpPr>
        <p:spPr>
          <a:xfrm>
            <a:off x="1296140" y="3600635"/>
            <a:ext cx="3417903" cy="6835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E3E054-F4A2-4BAF-B30E-F931556EEFDC}"/>
              </a:ext>
            </a:extLst>
          </p:cNvPr>
          <p:cNvSpPr txBox="1"/>
          <p:nvPr/>
        </p:nvSpPr>
        <p:spPr>
          <a:xfrm>
            <a:off x="4863926" y="2414986"/>
            <a:ext cx="17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 PER CAPITA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87193E-BC64-41DB-9582-B65C5B530EEE}"/>
              </a:ext>
            </a:extLst>
          </p:cNvPr>
          <p:cNvSpPr txBox="1"/>
          <p:nvPr/>
        </p:nvSpPr>
        <p:spPr>
          <a:xfrm>
            <a:off x="4884640" y="3757759"/>
            <a:ext cx="242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INFLATION RATE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A84933-3936-4694-98AA-47A9C215E36B}"/>
              </a:ext>
            </a:extLst>
          </p:cNvPr>
          <p:cNvSpPr txBox="1"/>
          <p:nvPr/>
        </p:nvSpPr>
        <p:spPr>
          <a:xfrm>
            <a:off x="4863926" y="5094588"/>
            <a:ext cx="256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UNEMPLOYMENT RATE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nterdependency of Economic Indicators | Veristrat Inc.">
            <a:extLst>
              <a:ext uri="{FF2B5EF4-FFF2-40B4-BE49-F238E27FC236}">
                <a16:creationId xmlns:a16="http://schemas.microsoft.com/office/drawing/2014/main" id="{B38396BA-21B3-405F-9546-BB42BC4D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15" y="2263806"/>
            <a:ext cx="3708797" cy="33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4F2B6DD-7E43-4EF5-BDC1-3BB82ECDE77A}"/>
              </a:ext>
            </a:extLst>
          </p:cNvPr>
          <p:cNvSpPr txBox="1"/>
          <p:nvPr/>
        </p:nvSpPr>
        <p:spPr>
          <a:xfrm>
            <a:off x="2276473" y="547084"/>
            <a:ext cx="7639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ECONOMIC INDICATORS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Apollo Globe - B - ME-2492 - Production Advantage">
            <a:extLst>
              <a:ext uri="{FF2B5EF4-FFF2-40B4-BE49-F238E27FC236}">
                <a16:creationId xmlns:a16="http://schemas.microsoft.com/office/drawing/2014/main" id="{1D35C4F3-7957-4FE7-A0BF-2C1CBF18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0" y="120004"/>
            <a:ext cx="1623600" cy="16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pollo Globe - B - ME-2492 - Production Advantage">
            <a:extLst>
              <a:ext uri="{FF2B5EF4-FFF2-40B4-BE49-F238E27FC236}">
                <a16:creationId xmlns:a16="http://schemas.microsoft.com/office/drawing/2014/main" id="{06CA94B7-D523-47DE-9162-AB159E34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56" y="120004"/>
            <a:ext cx="1623600" cy="16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7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0DF29766-7C6A-45A4-BDDF-AD3EA9E8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26" y="119498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F198CE4-E372-4396-AEFA-D6C85603A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6" y="2060579"/>
            <a:ext cx="5447780" cy="38734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9F4DE2-E100-4622-BBF2-175A9D558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36" y="2060578"/>
            <a:ext cx="5299968" cy="38734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EC608C-0B84-4251-82FE-12294F361739}"/>
              </a:ext>
            </a:extLst>
          </p:cNvPr>
          <p:cNvSpPr txBox="1"/>
          <p:nvPr/>
        </p:nvSpPr>
        <p:spPr>
          <a:xfrm>
            <a:off x="3446015" y="470140"/>
            <a:ext cx="529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 PER CAPITA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E66515FE-33F9-4681-9608-A2C0829A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8" y="119499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0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DBCF1B-63F3-44D7-9E87-7B91595A3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0" y="2188785"/>
            <a:ext cx="4802821" cy="38888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A71DAF0-62AB-4426-B13F-20453091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8" y="2188785"/>
            <a:ext cx="5065492" cy="3888862"/>
          </a:xfrm>
          <a:prstGeom prst="rect">
            <a:avLst/>
          </a:prstGeom>
        </p:spPr>
      </p:pic>
      <p:pic>
        <p:nvPicPr>
          <p:cNvPr id="14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1E56FE75-FBAB-4CF5-BA93-9BA84C90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7" y="119498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DCB1AB3C-211F-4925-AD16-8661AC98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26" y="119498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632CBFA-0A4D-4E42-AED1-6BFBA81124EB}"/>
              </a:ext>
            </a:extLst>
          </p:cNvPr>
          <p:cNvSpPr txBox="1"/>
          <p:nvPr/>
        </p:nvSpPr>
        <p:spPr>
          <a:xfrm>
            <a:off x="3446015" y="470140"/>
            <a:ext cx="529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INFLATION RATE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1FF1BA77-D6A5-4FCE-89E7-343ABE3E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27" y="119498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5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1EB077-27B1-42A6-AC06-E68EE87CC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6" y="2174685"/>
            <a:ext cx="5204754" cy="34746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FB6F43-D436-4362-A39B-F90E77DF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/>
          <a:stretch/>
        </p:blipFill>
        <p:spPr>
          <a:xfrm>
            <a:off x="5991225" y="2174685"/>
            <a:ext cx="5467350" cy="34746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C31FBF-0A4F-41C6-BD00-6F99A4314575}"/>
              </a:ext>
            </a:extLst>
          </p:cNvPr>
          <p:cNvSpPr txBox="1"/>
          <p:nvPr/>
        </p:nvSpPr>
        <p:spPr>
          <a:xfrm>
            <a:off x="3446015" y="577862"/>
            <a:ext cx="5299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UNEMPLOYMENT RATE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EB8508EB-C877-42C0-BDA0-8D303FBD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7" y="119498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บริการรับยื่นวีซ่าเชงเก้น - Rsgtour">
            <a:extLst>
              <a:ext uri="{FF2B5EF4-FFF2-40B4-BE49-F238E27FC236}">
                <a16:creationId xmlns:a16="http://schemas.microsoft.com/office/drawing/2014/main" id="{550BFC9D-9147-4846-AF04-ADFCD5FE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27" y="119498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93805-5C31-4390-875C-CCDDD8BBB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/>
          <a:stretch/>
        </p:blipFill>
        <p:spPr>
          <a:xfrm>
            <a:off x="1828800" y="1969084"/>
            <a:ext cx="8543925" cy="42159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00EB91-46D7-4A13-808F-FD5BC8867D53}"/>
              </a:ext>
            </a:extLst>
          </p:cNvPr>
          <p:cNvSpPr txBox="1"/>
          <p:nvPr/>
        </p:nvSpPr>
        <p:spPr>
          <a:xfrm>
            <a:off x="3446015" y="470138"/>
            <a:ext cx="529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WARS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The Console Wars and why nobody wins">
            <a:extLst>
              <a:ext uri="{FF2B5EF4-FFF2-40B4-BE49-F238E27FC236}">
                <a16:creationId xmlns:a16="http://schemas.microsoft.com/office/drawing/2014/main" id="{E2283095-D355-4EB7-B642-2CBDC1CC9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7" y="119496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Console Wars and why nobody wins">
            <a:extLst>
              <a:ext uri="{FF2B5EF4-FFF2-40B4-BE49-F238E27FC236}">
                <a16:creationId xmlns:a16="http://schemas.microsoft.com/office/drawing/2014/main" id="{B06B2927-4CAF-447A-B053-65C91198C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25" y="119496"/>
            <a:ext cx="3192728" cy="1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7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14D0A1-3079-4491-9919-ADA2031D3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8" y="2527300"/>
            <a:ext cx="4910053" cy="3760788"/>
          </a:xfrm>
        </p:spPr>
      </p:pic>
      <p:pic>
        <p:nvPicPr>
          <p:cNvPr id="6" name="Picture 8" descr="Página web oficial de Nintendo Ibérica">
            <a:extLst>
              <a:ext uri="{FF2B5EF4-FFF2-40B4-BE49-F238E27FC236}">
                <a16:creationId xmlns:a16="http://schemas.microsoft.com/office/drawing/2014/main" id="{873D9547-9ED3-4D85-A2F3-2FF8EBDEF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" t="32926" r="10656" b="31038"/>
          <a:stretch/>
        </p:blipFill>
        <p:spPr bwMode="auto">
          <a:xfrm>
            <a:off x="0" y="0"/>
            <a:ext cx="12191999" cy="22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má Decoradora: Super Mario Bros PNG Descarga gratis | Mario bros png,  Juegos de mario, Letras de mario bros">
            <a:extLst>
              <a:ext uri="{FF2B5EF4-FFF2-40B4-BE49-F238E27FC236}">
                <a16:creationId xmlns:a16="http://schemas.microsoft.com/office/drawing/2014/main" id="{20702B97-07C1-41DE-B8B4-1D8DC9CE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47" y="2666871"/>
            <a:ext cx="3149600" cy="348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4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D5AB1-29DD-4756-8B15-EF8B5855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55896F-A87F-4485-A35D-5AA0573D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/>
          <a:stretch/>
        </p:blipFill>
        <p:spPr>
          <a:xfrm>
            <a:off x="4831604" y="2507802"/>
            <a:ext cx="4761451" cy="3700751"/>
          </a:xfrm>
        </p:spPr>
      </p:pic>
      <p:pic>
        <p:nvPicPr>
          <p:cNvPr id="6" name="Picture 4" descr="PlayStation cumple 20 años. Repasamos su historia | Tecnología -  ComputerHoy.com">
            <a:extLst>
              <a:ext uri="{FF2B5EF4-FFF2-40B4-BE49-F238E27FC236}">
                <a16:creationId xmlns:a16="http://schemas.microsoft.com/office/drawing/2014/main" id="{8AB5EEF1-7DD1-473D-BFBB-DDB249EF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rash Bandicoot | Wikijuegos | Fandom">
            <a:extLst>
              <a:ext uri="{FF2B5EF4-FFF2-40B4-BE49-F238E27FC236}">
                <a16:creationId xmlns:a16="http://schemas.microsoft.com/office/drawing/2014/main" id="{1E288B8F-9466-411B-9A1C-D90C547B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88" y="2507803"/>
            <a:ext cx="2720741" cy="36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25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RetrospectVTI</vt:lpstr>
      <vt:lpstr>VIDEO GAMES VS EUROPEAN ECONOMY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VS EUROPEAN ECONOMY</dc:title>
  <dc:creator>miguelmvf@gmail.com</dc:creator>
  <cp:lastModifiedBy>miguelmvf@gmail.com</cp:lastModifiedBy>
  <cp:revision>14</cp:revision>
  <dcterms:created xsi:type="dcterms:W3CDTF">2021-01-10T18:23:15Z</dcterms:created>
  <dcterms:modified xsi:type="dcterms:W3CDTF">2021-01-13T22:14:36Z</dcterms:modified>
</cp:coreProperties>
</file>