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7f1f359429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7f1f359429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f1f359429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27f1f359429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e9b57d086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7e9b57d086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e9b57d08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e9b57d08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ec2d31d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ec2d31d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f1f35942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f1f35942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f1f35942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f1f35942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f1f35942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7f1f35942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f1f3594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7f1f3594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f1f35942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7f1f35942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Calibri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2414004" y="2152975"/>
            <a:ext cx="444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sz="27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ctrTitle"/>
          </p:nvPr>
        </p:nvSpPr>
        <p:spPr>
          <a:xfrm>
            <a:off x="470709" y="2282798"/>
            <a:ext cx="4104600" cy="16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  <a:defRPr sz="3000" b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460723" y="4018197"/>
            <a:ext cx="4111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 rtl="0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 rtl="0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marL="91440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 rtl="0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2pPr>
            <a:lvl3pPr marL="13716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4pPr>
            <a:lvl5pPr marL="228600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5pPr>
            <a:lvl6pPr marL="274320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 rtl="0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2pPr>
            <a:lvl3pPr marL="13716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4pPr>
            <a:lvl5pPr marL="228600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5pPr>
            <a:lvl6pPr marL="274320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ctrTitle"/>
          </p:nvPr>
        </p:nvSpPr>
        <p:spPr>
          <a:xfrm>
            <a:off x="311700" y="2007638"/>
            <a:ext cx="8520600" cy="159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PT" sz="4660" b="1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Software Developer</a:t>
            </a:r>
            <a:endParaRPr sz="4660" b="1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4660" b="1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Projeto ACCEPT</a:t>
            </a:r>
            <a:endParaRPr sz="4480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1"/>
          </p:nvPr>
        </p:nvSpPr>
        <p:spPr>
          <a:xfrm>
            <a:off x="311700" y="360573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Team A</a:t>
            </a:r>
            <a:endParaRPr b="1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75" y="131800"/>
            <a:ext cx="2862773" cy="15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825" y="336875"/>
            <a:ext cx="4762751" cy="13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>
            <a:spLocks noGrp="1"/>
          </p:cNvSpPr>
          <p:nvPr>
            <p:ph type="title"/>
          </p:nvPr>
        </p:nvSpPr>
        <p:spPr>
          <a:xfrm>
            <a:off x="457200" y="1800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Calibri"/>
              <a:buNone/>
            </a:pPr>
            <a:r>
              <a:rPr lang="pt-PT" sz="3000" b="1">
                <a:solidFill>
                  <a:srgbClr val="0D5DDF"/>
                </a:solidFill>
              </a:rPr>
              <a:t>Desenvolvimentos Futuros</a:t>
            </a:r>
            <a:endParaRPr sz="3000" b="1">
              <a:solidFill>
                <a:srgbClr val="0D5DDF"/>
              </a:solidFill>
            </a:endParaRPr>
          </a:p>
        </p:txBody>
      </p:sp>
      <p:grpSp>
        <p:nvGrpSpPr>
          <p:cNvPr id="277" name="Google Shape;277;p29"/>
          <p:cNvGrpSpPr/>
          <p:nvPr/>
        </p:nvGrpSpPr>
        <p:grpSpPr>
          <a:xfrm>
            <a:off x="1966519" y="1105259"/>
            <a:ext cx="2486812" cy="3213093"/>
            <a:chOff x="1118234" y="283704"/>
            <a:chExt cx="2090812" cy="6282935"/>
          </a:xfrm>
        </p:grpSpPr>
        <p:sp>
          <p:nvSpPr>
            <p:cNvPr id="278" name="Google Shape;278;p29"/>
            <p:cNvSpPr/>
            <p:nvPr/>
          </p:nvSpPr>
          <p:spPr>
            <a:xfrm>
              <a:off x="1178646" y="283704"/>
              <a:ext cx="2030400" cy="62829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18234" y="341749"/>
              <a:ext cx="2048100" cy="2028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286338" y="508714"/>
              <a:ext cx="1815000" cy="16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2500" b="1">
                  <a:solidFill>
                    <a:srgbClr val="0D5DDF"/>
                  </a:solidFill>
                  <a:latin typeface="Calibri"/>
                  <a:ea typeface="Calibri"/>
                  <a:cs typeface="Calibri"/>
                  <a:sym typeface="Calibri"/>
                </a:rPr>
                <a:t>Página Net+Móvel </a:t>
              </a:r>
              <a:endParaRPr sz="2500" b="1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 rot="5400000">
              <a:off x="1947742" y="2402162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1178637" y="2779139"/>
              <a:ext cx="2030400" cy="378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Char char="●"/>
              </a:pPr>
              <a:r>
                <a:rPr lang="pt-PT"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Aproveitar o layout da página “Móvel”</a:t>
              </a:r>
              <a:endPara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Char char="●"/>
              </a:pPr>
              <a:r>
                <a:rPr lang="pt-PT"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Adicionar os tarifários com inclusão da net fixa</a:t>
              </a:r>
              <a:endPara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Char char="●"/>
              </a:pPr>
              <a:r>
                <a:rPr lang="pt-PT"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Adicionar os novos tarifários à base de dados para apresentação na página</a:t>
              </a:r>
              <a:endPara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Char char="●"/>
              </a:pPr>
              <a:r>
                <a:rPr lang="pt-PT"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Adicionar nova tabela de formulário para albergar as alterações de formulário correspondentes ao novo tarifário</a:t>
              </a:r>
              <a:endPara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Char char="●"/>
              </a:pPr>
              <a:r>
                <a:rPr lang="pt-PT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Modificação do formulário para implementação de novo tarifário</a:t>
              </a:r>
              <a:endPara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29"/>
          <p:cNvGrpSpPr/>
          <p:nvPr/>
        </p:nvGrpSpPr>
        <p:grpSpPr>
          <a:xfrm>
            <a:off x="4690669" y="1105259"/>
            <a:ext cx="2486814" cy="3213075"/>
            <a:chOff x="1118234" y="283704"/>
            <a:chExt cx="2090814" cy="6282900"/>
          </a:xfrm>
        </p:grpSpPr>
        <p:sp>
          <p:nvSpPr>
            <p:cNvPr id="284" name="Google Shape;284;p29"/>
            <p:cNvSpPr/>
            <p:nvPr/>
          </p:nvSpPr>
          <p:spPr>
            <a:xfrm>
              <a:off x="1178646" y="283704"/>
              <a:ext cx="2030400" cy="62829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1118234" y="341749"/>
              <a:ext cx="2048100" cy="2028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1286338" y="508714"/>
              <a:ext cx="1815000" cy="16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2500" b="1">
                  <a:solidFill>
                    <a:srgbClr val="0D5DDF"/>
                  </a:solidFill>
                  <a:latin typeface="Calibri"/>
                  <a:ea typeface="Calibri"/>
                  <a:cs typeface="Calibri"/>
                  <a:sym typeface="Calibri"/>
                </a:rPr>
                <a:t>Tarifários com carregamento</a:t>
              </a:r>
              <a:endParaRPr sz="2500" b="1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9"/>
            <p:cNvSpPr/>
            <p:nvPr/>
          </p:nvSpPr>
          <p:spPr>
            <a:xfrm rot="5400000">
              <a:off x="1947742" y="2402162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1178648" y="2879013"/>
              <a:ext cx="2030400" cy="307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Char char="●"/>
              </a:pPr>
              <a:r>
                <a:rPr lang="pt-PT"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Adicionar os tarifários com carregamento na página “Móvel” através de um separador</a:t>
              </a:r>
              <a:endPara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Char char="●"/>
              </a:pPr>
              <a:r>
                <a:rPr lang="pt-PT"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Adicionar nova secção para apresentação das informações e detalhes referentes a este tarifário com carregamentos</a:t>
              </a:r>
              <a:endPara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>
            <a:spLocks noGrp="1"/>
          </p:cNvSpPr>
          <p:nvPr>
            <p:ph type="title"/>
          </p:nvPr>
        </p:nvSpPr>
        <p:spPr>
          <a:xfrm>
            <a:off x="457200" y="22517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Calibri"/>
              <a:buNone/>
            </a:pPr>
            <a:r>
              <a:rPr lang="pt-PT" sz="3000" b="1">
                <a:solidFill>
                  <a:srgbClr val="0D5DDF"/>
                </a:solidFill>
              </a:rPr>
              <a:t>MUITO OBRIGADO!!!</a:t>
            </a:r>
            <a:endParaRPr sz="3000" b="1">
              <a:solidFill>
                <a:srgbClr val="0D5DD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57200" y="1800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Calibri"/>
              <a:buNone/>
            </a:pPr>
            <a:r>
              <a:rPr lang="pt-PT" sz="3000" b="1">
                <a:solidFill>
                  <a:srgbClr val="0D5DDF"/>
                </a:solidFill>
              </a:rPr>
              <a:t>Objetivo do Projeto</a:t>
            </a:r>
            <a:endParaRPr sz="3000" b="1">
              <a:solidFill>
                <a:srgbClr val="0D5DDF"/>
              </a:solidFill>
            </a:endParaRPr>
          </a:p>
        </p:txBody>
      </p:sp>
      <p:sp>
        <p:nvSpPr>
          <p:cNvPr id="102" name="Google Shape;102;p21"/>
          <p:cNvSpPr txBox="1"/>
          <p:nvPr/>
        </p:nvSpPr>
        <p:spPr>
          <a:xfrm flipH="1">
            <a:off x="5054525" y="1618525"/>
            <a:ext cx="3718800" cy="2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1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Desenvolvimento da nova homepage do site UZO e uma página de tarifários</a:t>
            </a:r>
            <a:endParaRPr sz="3000" b="1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5315143" y="1852045"/>
            <a:ext cx="3087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21"/>
          <p:cNvGrpSpPr/>
          <p:nvPr/>
        </p:nvGrpSpPr>
        <p:grpSpPr>
          <a:xfrm>
            <a:off x="681741" y="1205740"/>
            <a:ext cx="2136864" cy="3315562"/>
            <a:chOff x="364797" y="1339238"/>
            <a:chExt cx="4178459" cy="6366286"/>
          </a:xfrm>
        </p:grpSpPr>
        <p:grpSp>
          <p:nvGrpSpPr>
            <p:cNvPr id="105" name="Google Shape;105;p21"/>
            <p:cNvGrpSpPr/>
            <p:nvPr/>
          </p:nvGrpSpPr>
          <p:grpSpPr>
            <a:xfrm>
              <a:off x="364797" y="1339238"/>
              <a:ext cx="4178459" cy="3117477"/>
              <a:chOff x="2287587" y="1937871"/>
              <a:chExt cx="2206505" cy="1646236"/>
            </a:xfrm>
          </p:grpSpPr>
          <p:sp>
            <p:nvSpPr>
              <p:cNvPr id="106" name="Google Shape;106;p21"/>
              <p:cNvSpPr/>
              <p:nvPr/>
            </p:nvSpPr>
            <p:spPr>
              <a:xfrm>
                <a:off x="2287587" y="1937871"/>
                <a:ext cx="791100" cy="74700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21"/>
              <p:cNvSpPr/>
              <p:nvPr/>
            </p:nvSpPr>
            <p:spPr>
              <a:xfrm>
                <a:off x="2287587" y="3509407"/>
                <a:ext cx="606300" cy="74700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21"/>
              <p:cNvSpPr/>
              <p:nvPr/>
            </p:nvSpPr>
            <p:spPr>
              <a:xfrm>
                <a:off x="2380456" y="3366545"/>
                <a:ext cx="513600" cy="74700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9" name="Google Shape;109;p21"/>
              <p:cNvGrpSpPr/>
              <p:nvPr/>
            </p:nvGrpSpPr>
            <p:grpSpPr>
              <a:xfrm>
                <a:off x="2380456" y="2080629"/>
                <a:ext cx="1516106" cy="74781"/>
                <a:chOff x="2380456" y="2572537"/>
                <a:chExt cx="1516106" cy="63600"/>
              </a:xfrm>
            </p:grpSpPr>
            <p:sp>
              <p:nvSpPr>
                <p:cNvPr id="110" name="Google Shape;110;p21"/>
                <p:cNvSpPr/>
                <p:nvPr/>
              </p:nvSpPr>
              <p:spPr>
                <a:xfrm>
                  <a:off x="2380456" y="2572537"/>
                  <a:ext cx="7422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21"/>
                <p:cNvSpPr/>
                <p:nvPr/>
              </p:nvSpPr>
              <p:spPr>
                <a:xfrm>
                  <a:off x="3154362" y="2572537"/>
                  <a:ext cx="7422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2" name="Google Shape;112;p21"/>
              <p:cNvSpPr/>
              <p:nvPr/>
            </p:nvSpPr>
            <p:spPr>
              <a:xfrm>
                <a:off x="2496428" y="2223606"/>
                <a:ext cx="1921500" cy="74700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21"/>
              <p:cNvSpPr/>
              <p:nvPr/>
            </p:nvSpPr>
            <p:spPr>
              <a:xfrm>
                <a:off x="2497137" y="3223678"/>
                <a:ext cx="513600" cy="74700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4" name="Google Shape;114;p21"/>
              <p:cNvGrpSpPr/>
              <p:nvPr/>
            </p:nvGrpSpPr>
            <p:grpSpPr>
              <a:xfrm>
                <a:off x="2496429" y="2366354"/>
                <a:ext cx="1997663" cy="74781"/>
                <a:chOff x="2496429" y="2811430"/>
                <a:chExt cx="1997663" cy="63600"/>
              </a:xfrm>
            </p:grpSpPr>
            <p:sp>
              <p:nvSpPr>
                <p:cNvPr id="115" name="Google Shape;115;p21"/>
                <p:cNvSpPr/>
                <p:nvPr/>
              </p:nvSpPr>
              <p:spPr>
                <a:xfrm>
                  <a:off x="2496429" y="2811430"/>
                  <a:ext cx="4737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21"/>
                <p:cNvSpPr/>
                <p:nvPr/>
              </p:nvSpPr>
              <p:spPr>
                <a:xfrm>
                  <a:off x="3034592" y="2811430"/>
                  <a:ext cx="14595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7" name="Google Shape;117;p21"/>
              <p:cNvSpPr/>
              <p:nvPr/>
            </p:nvSpPr>
            <p:spPr>
              <a:xfrm>
                <a:off x="2496428" y="2509341"/>
                <a:ext cx="1448100" cy="74700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21"/>
              <p:cNvSpPr/>
              <p:nvPr/>
            </p:nvSpPr>
            <p:spPr>
              <a:xfrm>
                <a:off x="2670261" y="2652208"/>
                <a:ext cx="833400" cy="74700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21"/>
              <p:cNvSpPr/>
              <p:nvPr/>
            </p:nvSpPr>
            <p:spPr>
              <a:xfrm>
                <a:off x="2670261" y="3080810"/>
                <a:ext cx="1069200" cy="74700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21"/>
              <p:cNvSpPr/>
              <p:nvPr/>
            </p:nvSpPr>
            <p:spPr>
              <a:xfrm>
                <a:off x="2670260" y="2937943"/>
                <a:ext cx="1226400" cy="74700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1" name="Google Shape;121;p21"/>
              <p:cNvGrpSpPr/>
              <p:nvPr/>
            </p:nvGrpSpPr>
            <p:grpSpPr>
              <a:xfrm>
                <a:off x="2670261" y="2794941"/>
                <a:ext cx="1595494" cy="74781"/>
                <a:chOff x="2670261" y="3182904"/>
                <a:chExt cx="1595494" cy="63600"/>
              </a:xfrm>
            </p:grpSpPr>
            <p:sp>
              <p:nvSpPr>
                <p:cNvPr id="122" name="Google Shape;122;p21"/>
                <p:cNvSpPr/>
                <p:nvPr/>
              </p:nvSpPr>
              <p:spPr>
                <a:xfrm>
                  <a:off x="2670261" y="3182904"/>
                  <a:ext cx="10692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21"/>
                <p:cNvSpPr/>
                <p:nvPr/>
              </p:nvSpPr>
              <p:spPr>
                <a:xfrm>
                  <a:off x="3763255" y="3182904"/>
                  <a:ext cx="5025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4" name="Google Shape;124;p21"/>
            <p:cNvGrpSpPr/>
            <p:nvPr/>
          </p:nvGrpSpPr>
          <p:grpSpPr>
            <a:xfrm>
              <a:off x="364797" y="4588047"/>
              <a:ext cx="4178459" cy="3117477"/>
              <a:chOff x="2287587" y="1937871"/>
              <a:chExt cx="2206505" cy="1646236"/>
            </a:xfrm>
          </p:grpSpPr>
          <p:sp>
            <p:nvSpPr>
              <p:cNvPr id="125" name="Google Shape;125;p21"/>
              <p:cNvSpPr/>
              <p:nvPr/>
            </p:nvSpPr>
            <p:spPr>
              <a:xfrm>
                <a:off x="2287587" y="1937871"/>
                <a:ext cx="791100" cy="74700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21"/>
              <p:cNvSpPr/>
              <p:nvPr/>
            </p:nvSpPr>
            <p:spPr>
              <a:xfrm>
                <a:off x="2287587" y="3509407"/>
                <a:ext cx="606300" cy="74700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21"/>
              <p:cNvSpPr/>
              <p:nvPr/>
            </p:nvSpPr>
            <p:spPr>
              <a:xfrm>
                <a:off x="2380456" y="3366545"/>
                <a:ext cx="513600" cy="74700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" name="Google Shape;128;p21"/>
              <p:cNvGrpSpPr/>
              <p:nvPr/>
            </p:nvGrpSpPr>
            <p:grpSpPr>
              <a:xfrm>
                <a:off x="2380456" y="2080629"/>
                <a:ext cx="1516106" cy="74781"/>
                <a:chOff x="2380456" y="2572537"/>
                <a:chExt cx="1516106" cy="63600"/>
              </a:xfrm>
            </p:grpSpPr>
            <p:sp>
              <p:nvSpPr>
                <p:cNvPr id="129" name="Google Shape;129;p21"/>
                <p:cNvSpPr/>
                <p:nvPr/>
              </p:nvSpPr>
              <p:spPr>
                <a:xfrm>
                  <a:off x="2380456" y="2572537"/>
                  <a:ext cx="7422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21"/>
                <p:cNvSpPr/>
                <p:nvPr/>
              </p:nvSpPr>
              <p:spPr>
                <a:xfrm>
                  <a:off x="3154362" y="2572537"/>
                  <a:ext cx="7422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1" name="Google Shape;131;p21"/>
              <p:cNvSpPr/>
              <p:nvPr/>
            </p:nvSpPr>
            <p:spPr>
              <a:xfrm>
                <a:off x="2496428" y="2223606"/>
                <a:ext cx="1921500" cy="74700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21"/>
              <p:cNvSpPr/>
              <p:nvPr/>
            </p:nvSpPr>
            <p:spPr>
              <a:xfrm>
                <a:off x="2497137" y="3223678"/>
                <a:ext cx="513600" cy="74700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3" name="Google Shape;133;p21"/>
              <p:cNvGrpSpPr/>
              <p:nvPr/>
            </p:nvGrpSpPr>
            <p:grpSpPr>
              <a:xfrm>
                <a:off x="2496429" y="2366354"/>
                <a:ext cx="1997663" cy="74781"/>
                <a:chOff x="2496429" y="2811430"/>
                <a:chExt cx="1997663" cy="63600"/>
              </a:xfrm>
            </p:grpSpPr>
            <p:sp>
              <p:nvSpPr>
                <p:cNvPr id="134" name="Google Shape;134;p21"/>
                <p:cNvSpPr/>
                <p:nvPr/>
              </p:nvSpPr>
              <p:spPr>
                <a:xfrm>
                  <a:off x="2496429" y="2811430"/>
                  <a:ext cx="4737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135;p21"/>
                <p:cNvSpPr/>
                <p:nvPr/>
              </p:nvSpPr>
              <p:spPr>
                <a:xfrm>
                  <a:off x="3034592" y="2811430"/>
                  <a:ext cx="14595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6" name="Google Shape;136;p21"/>
              <p:cNvSpPr/>
              <p:nvPr/>
            </p:nvSpPr>
            <p:spPr>
              <a:xfrm>
                <a:off x="2496428" y="2509341"/>
                <a:ext cx="1448100" cy="74700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21"/>
              <p:cNvSpPr/>
              <p:nvPr/>
            </p:nvSpPr>
            <p:spPr>
              <a:xfrm>
                <a:off x="2670261" y="2652208"/>
                <a:ext cx="833400" cy="74700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21"/>
              <p:cNvSpPr/>
              <p:nvPr/>
            </p:nvSpPr>
            <p:spPr>
              <a:xfrm>
                <a:off x="2670261" y="3080810"/>
                <a:ext cx="1069200" cy="74700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21"/>
              <p:cNvSpPr/>
              <p:nvPr/>
            </p:nvSpPr>
            <p:spPr>
              <a:xfrm>
                <a:off x="2670260" y="2937943"/>
                <a:ext cx="1226400" cy="74700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784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0" name="Google Shape;140;p21"/>
              <p:cNvGrpSpPr/>
              <p:nvPr/>
            </p:nvGrpSpPr>
            <p:grpSpPr>
              <a:xfrm>
                <a:off x="2670261" y="2794941"/>
                <a:ext cx="1595494" cy="74781"/>
                <a:chOff x="2670261" y="3182904"/>
                <a:chExt cx="1595494" cy="63600"/>
              </a:xfrm>
            </p:grpSpPr>
            <p:sp>
              <p:nvSpPr>
                <p:cNvPr id="141" name="Google Shape;141;p21"/>
                <p:cNvSpPr/>
                <p:nvPr/>
              </p:nvSpPr>
              <p:spPr>
                <a:xfrm>
                  <a:off x="2670261" y="3182904"/>
                  <a:ext cx="10692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21"/>
                <p:cNvSpPr/>
                <p:nvPr/>
              </p:nvSpPr>
              <p:spPr>
                <a:xfrm>
                  <a:off x="3763255" y="3182904"/>
                  <a:ext cx="5025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>
                    <a:alpha val="7840"/>
                  </a:scheme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43" name="Google Shape;143;p21"/>
          <p:cNvGrpSpPr/>
          <p:nvPr/>
        </p:nvGrpSpPr>
        <p:grpSpPr>
          <a:xfrm>
            <a:off x="3375952" y="3594274"/>
            <a:ext cx="778538" cy="607788"/>
            <a:chOff x="9801225" y="6884988"/>
            <a:chExt cx="2376488" cy="1822453"/>
          </a:xfrm>
        </p:grpSpPr>
        <p:sp>
          <p:nvSpPr>
            <p:cNvPr id="144" name="Google Shape;144;p21"/>
            <p:cNvSpPr/>
            <p:nvPr/>
          </p:nvSpPr>
          <p:spPr>
            <a:xfrm>
              <a:off x="11337925" y="7134225"/>
              <a:ext cx="839788" cy="1323973"/>
            </a:xfrm>
            <a:custGeom>
              <a:avLst/>
              <a:gdLst/>
              <a:ahLst/>
              <a:cxnLst/>
              <a:rect l="l" t="t" r="r" b="b"/>
              <a:pathLst>
                <a:path w="1585" h="2501" extrusionOk="0">
                  <a:moveTo>
                    <a:pt x="343" y="0"/>
                  </a:moveTo>
                  <a:lnTo>
                    <a:pt x="368" y="3"/>
                  </a:lnTo>
                  <a:lnTo>
                    <a:pt x="391" y="13"/>
                  </a:lnTo>
                  <a:lnTo>
                    <a:pt x="412" y="28"/>
                  </a:lnTo>
                  <a:lnTo>
                    <a:pt x="1558" y="1183"/>
                  </a:lnTo>
                  <a:lnTo>
                    <a:pt x="1573" y="1202"/>
                  </a:lnTo>
                  <a:lnTo>
                    <a:pt x="1582" y="1226"/>
                  </a:lnTo>
                  <a:lnTo>
                    <a:pt x="1585" y="1251"/>
                  </a:lnTo>
                  <a:lnTo>
                    <a:pt x="1582" y="1274"/>
                  </a:lnTo>
                  <a:lnTo>
                    <a:pt x="1573" y="1298"/>
                  </a:lnTo>
                  <a:lnTo>
                    <a:pt x="1558" y="1318"/>
                  </a:lnTo>
                  <a:lnTo>
                    <a:pt x="412" y="2472"/>
                  </a:lnTo>
                  <a:lnTo>
                    <a:pt x="391" y="2489"/>
                  </a:lnTo>
                  <a:lnTo>
                    <a:pt x="369" y="2497"/>
                  </a:lnTo>
                  <a:lnTo>
                    <a:pt x="345" y="2501"/>
                  </a:lnTo>
                  <a:lnTo>
                    <a:pt x="320" y="2497"/>
                  </a:lnTo>
                  <a:lnTo>
                    <a:pt x="297" y="2489"/>
                  </a:lnTo>
                  <a:lnTo>
                    <a:pt x="276" y="2472"/>
                  </a:lnTo>
                  <a:lnTo>
                    <a:pt x="29" y="2223"/>
                  </a:lnTo>
                  <a:lnTo>
                    <a:pt x="12" y="2202"/>
                  </a:lnTo>
                  <a:lnTo>
                    <a:pt x="4" y="2179"/>
                  </a:lnTo>
                  <a:lnTo>
                    <a:pt x="0" y="2155"/>
                  </a:lnTo>
                  <a:lnTo>
                    <a:pt x="4" y="2130"/>
                  </a:lnTo>
                  <a:lnTo>
                    <a:pt x="12" y="2107"/>
                  </a:lnTo>
                  <a:lnTo>
                    <a:pt x="29" y="2088"/>
                  </a:lnTo>
                  <a:lnTo>
                    <a:pt x="859" y="1251"/>
                  </a:lnTo>
                  <a:lnTo>
                    <a:pt x="29" y="414"/>
                  </a:lnTo>
                  <a:lnTo>
                    <a:pt x="12" y="393"/>
                  </a:lnTo>
                  <a:lnTo>
                    <a:pt x="4" y="370"/>
                  </a:lnTo>
                  <a:lnTo>
                    <a:pt x="0" y="345"/>
                  </a:lnTo>
                  <a:lnTo>
                    <a:pt x="4" y="321"/>
                  </a:lnTo>
                  <a:lnTo>
                    <a:pt x="12" y="298"/>
                  </a:lnTo>
                  <a:lnTo>
                    <a:pt x="29" y="277"/>
                  </a:lnTo>
                  <a:lnTo>
                    <a:pt x="276" y="28"/>
                  </a:lnTo>
                  <a:lnTo>
                    <a:pt x="297" y="13"/>
                  </a:lnTo>
                  <a:lnTo>
                    <a:pt x="320" y="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9801225" y="7134225"/>
              <a:ext cx="838201" cy="1323977"/>
            </a:xfrm>
            <a:custGeom>
              <a:avLst/>
              <a:gdLst/>
              <a:ahLst/>
              <a:cxnLst/>
              <a:rect l="l" t="t" r="r" b="b"/>
              <a:pathLst>
                <a:path w="1584" h="2502" extrusionOk="0">
                  <a:moveTo>
                    <a:pt x="1240" y="0"/>
                  </a:moveTo>
                  <a:lnTo>
                    <a:pt x="1265" y="4"/>
                  </a:lnTo>
                  <a:lnTo>
                    <a:pt x="1288" y="14"/>
                  </a:lnTo>
                  <a:lnTo>
                    <a:pt x="1308" y="29"/>
                  </a:lnTo>
                  <a:lnTo>
                    <a:pt x="1556" y="278"/>
                  </a:lnTo>
                  <a:lnTo>
                    <a:pt x="1571" y="299"/>
                  </a:lnTo>
                  <a:lnTo>
                    <a:pt x="1581" y="321"/>
                  </a:lnTo>
                  <a:lnTo>
                    <a:pt x="1584" y="347"/>
                  </a:lnTo>
                  <a:lnTo>
                    <a:pt x="1581" y="372"/>
                  </a:lnTo>
                  <a:lnTo>
                    <a:pt x="1571" y="394"/>
                  </a:lnTo>
                  <a:lnTo>
                    <a:pt x="1556" y="415"/>
                  </a:lnTo>
                  <a:lnTo>
                    <a:pt x="726" y="1252"/>
                  </a:lnTo>
                  <a:lnTo>
                    <a:pt x="1556" y="2089"/>
                  </a:lnTo>
                  <a:lnTo>
                    <a:pt x="1571" y="2108"/>
                  </a:lnTo>
                  <a:lnTo>
                    <a:pt x="1581" y="2131"/>
                  </a:lnTo>
                  <a:lnTo>
                    <a:pt x="1584" y="2156"/>
                  </a:lnTo>
                  <a:lnTo>
                    <a:pt x="1581" y="2180"/>
                  </a:lnTo>
                  <a:lnTo>
                    <a:pt x="1571" y="2203"/>
                  </a:lnTo>
                  <a:lnTo>
                    <a:pt x="1556" y="2224"/>
                  </a:lnTo>
                  <a:lnTo>
                    <a:pt x="1308" y="2473"/>
                  </a:lnTo>
                  <a:lnTo>
                    <a:pt x="1288" y="2490"/>
                  </a:lnTo>
                  <a:lnTo>
                    <a:pt x="1265" y="2498"/>
                  </a:lnTo>
                  <a:lnTo>
                    <a:pt x="1240" y="2502"/>
                  </a:lnTo>
                  <a:lnTo>
                    <a:pt x="1216" y="2498"/>
                  </a:lnTo>
                  <a:lnTo>
                    <a:pt x="1194" y="2490"/>
                  </a:lnTo>
                  <a:lnTo>
                    <a:pt x="1173" y="2473"/>
                  </a:lnTo>
                  <a:lnTo>
                    <a:pt x="27" y="1319"/>
                  </a:lnTo>
                  <a:lnTo>
                    <a:pt x="12" y="1299"/>
                  </a:lnTo>
                  <a:lnTo>
                    <a:pt x="3" y="1275"/>
                  </a:lnTo>
                  <a:lnTo>
                    <a:pt x="0" y="1252"/>
                  </a:lnTo>
                  <a:lnTo>
                    <a:pt x="3" y="1227"/>
                  </a:lnTo>
                  <a:lnTo>
                    <a:pt x="12" y="1203"/>
                  </a:lnTo>
                  <a:lnTo>
                    <a:pt x="27" y="1184"/>
                  </a:lnTo>
                  <a:lnTo>
                    <a:pt x="1173" y="29"/>
                  </a:lnTo>
                  <a:lnTo>
                    <a:pt x="1194" y="14"/>
                  </a:lnTo>
                  <a:lnTo>
                    <a:pt x="1216" y="4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10637838" y="6884988"/>
              <a:ext cx="701674" cy="1822453"/>
            </a:xfrm>
            <a:custGeom>
              <a:avLst/>
              <a:gdLst/>
              <a:ahLst/>
              <a:cxnLst/>
              <a:rect l="l" t="t" r="r" b="b"/>
              <a:pathLst>
                <a:path w="1327" h="3442" extrusionOk="0">
                  <a:moveTo>
                    <a:pt x="1033" y="0"/>
                  </a:moveTo>
                  <a:lnTo>
                    <a:pt x="1057" y="4"/>
                  </a:lnTo>
                  <a:lnTo>
                    <a:pt x="1258" y="63"/>
                  </a:lnTo>
                  <a:lnTo>
                    <a:pt x="1282" y="74"/>
                  </a:lnTo>
                  <a:lnTo>
                    <a:pt x="1301" y="89"/>
                  </a:lnTo>
                  <a:lnTo>
                    <a:pt x="1316" y="110"/>
                  </a:lnTo>
                  <a:lnTo>
                    <a:pt x="1324" y="133"/>
                  </a:lnTo>
                  <a:lnTo>
                    <a:pt x="1327" y="158"/>
                  </a:lnTo>
                  <a:lnTo>
                    <a:pt x="1323" y="183"/>
                  </a:lnTo>
                  <a:lnTo>
                    <a:pt x="388" y="3375"/>
                  </a:lnTo>
                  <a:lnTo>
                    <a:pt x="378" y="3398"/>
                  </a:lnTo>
                  <a:lnTo>
                    <a:pt x="362" y="3416"/>
                  </a:lnTo>
                  <a:lnTo>
                    <a:pt x="343" y="3431"/>
                  </a:lnTo>
                  <a:lnTo>
                    <a:pt x="321" y="3440"/>
                  </a:lnTo>
                  <a:lnTo>
                    <a:pt x="297" y="3442"/>
                  </a:lnTo>
                  <a:lnTo>
                    <a:pt x="271" y="3440"/>
                  </a:lnTo>
                  <a:lnTo>
                    <a:pt x="68" y="3379"/>
                  </a:lnTo>
                  <a:lnTo>
                    <a:pt x="47" y="3369"/>
                  </a:lnTo>
                  <a:lnTo>
                    <a:pt x="27" y="3353"/>
                  </a:lnTo>
                  <a:lnTo>
                    <a:pt x="12" y="3333"/>
                  </a:lnTo>
                  <a:lnTo>
                    <a:pt x="3" y="3310"/>
                  </a:lnTo>
                  <a:lnTo>
                    <a:pt x="0" y="3285"/>
                  </a:lnTo>
                  <a:lnTo>
                    <a:pt x="4" y="3260"/>
                  </a:lnTo>
                  <a:lnTo>
                    <a:pt x="940" y="69"/>
                  </a:lnTo>
                  <a:lnTo>
                    <a:pt x="949" y="45"/>
                  </a:lnTo>
                  <a:lnTo>
                    <a:pt x="966" y="26"/>
                  </a:lnTo>
                  <a:lnTo>
                    <a:pt x="985" y="12"/>
                  </a:lnTo>
                  <a:lnTo>
                    <a:pt x="1008" y="2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878789" y="1481361"/>
            <a:ext cx="879320" cy="813726"/>
            <a:chOff x="1065213" y="827088"/>
            <a:chExt cx="2665413" cy="2422525"/>
          </a:xfrm>
        </p:grpSpPr>
        <p:sp>
          <p:nvSpPr>
            <p:cNvPr id="148" name="Google Shape;148;p21"/>
            <p:cNvSpPr/>
            <p:nvPr/>
          </p:nvSpPr>
          <p:spPr>
            <a:xfrm>
              <a:off x="1065213" y="827088"/>
              <a:ext cx="2665413" cy="2422525"/>
            </a:xfrm>
            <a:custGeom>
              <a:avLst/>
              <a:gdLst/>
              <a:ahLst/>
              <a:cxnLst/>
              <a:rect l="l" t="t" r="r" b="b"/>
              <a:pathLst>
                <a:path w="3358" h="3052" extrusionOk="0">
                  <a:moveTo>
                    <a:pt x="242" y="722"/>
                  </a:moveTo>
                  <a:lnTo>
                    <a:pt x="242" y="2809"/>
                  </a:lnTo>
                  <a:lnTo>
                    <a:pt x="3117" y="2809"/>
                  </a:lnTo>
                  <a:lnTo>
                    <a:pt x="3117" y="722"/>
                  </a:lnTo>
                  <a:lnTo>
                    <a:pt x="242" y="722"/>
                  </a:lnTo>
                  <a:close/>
                  <a:moveTo>
                    <a:pt x="2969" y="265"/>
                  </a:moveTo>
                  <a:lnTo>
                    <a:pt x="2950" y="267"/>
                  </a:lnTo>
                  <a:lnTo>
                    <a:pt x="2931" y="275"/>
                  </a:lnTo>
                  <a:lnTo>
                    <a:pt x="2916" y="286"/>
                  </a:lnTo>
                  <a:lnTo>
                    <a:pt x="2905" y="302"/>
                  </a:lnTo>
                  <a:lnTo>
                    <a:pt x="2898" y="319"/>
                  </a:lnTo>
                  <a:lnTo>
                    <a:pt x="2895" y="339"/>
                  </a:lnTo>
                  <a:lnTo>
                    <a:pt x="2895" y="424"/>
                  </a:lnTo>
                  <a:lnTo>
                    <a:pt x="2898" y="443"/>
                  </a:lnTo>
                  <a:lnTo>
                    <a:pt x="2905" y="462"/>
                  </a:lnTo>
                  <a:lnTo>
                    <a:pt x="2916" y="477"/>
                  </a:lnTo>
                  <a:lnTo>
                    <a:pt x="2931" y="488"/>
                  </a:lnTo>
                  <a:lnTo>
                    <a:pt x="2950" y="495"/>
                  </a:lnTo>
                  <a:lnTo>
                    <a:pt x="2969" y="498"/>
                  </a:lnTo>
                  <a:lnTo>
                    <a:pt x="3043" y="498"/>
                  </a:lnTo>
                  <a:lnTo>
                    <a:pt x="3064" y="495"/>
                  </a:lnTo>
                  <a:lnTo>
                    <a:pt x="3081" y="488"/>
                  </a:lnTo>
                  <a:lnTo>
                    <a:pt x="3096" y="477"/>
                  </a:lnTo>
                  <a:lnTo>
                    <a:pt x="3107" y="462"/>
                  </a:lnTo>
                  <a:lnTo>
                    <a:pt x="3116" y="443"/>
                  </a:lnTo>
                  <a:lnTo>
                    <a:pt x="3118" y="424"/>
                  </a:lnTo>
                  <a:lnTo>
                    <a:pt x="3118" y="339"/>
                  </a:lnTo>
                  <a:lnTo>
                    <a:pt x="3116" y="319"/>
                  </a:lnTo>
                  <a:lnTo>
                    <a:pt x="3107" y="302"/>
                  </a:lnTo>
                  <a:lnTo>
                    <a:pt x="3096" y="286"/>
                  </a:lnTo>
                  <a:lnTo>
                    <a:pt x="3081" y="275"/>
                  </a:lnTo>
                  <a:lnTo>
                    <a:pt x="3064" y="267"/>
                  </a:lnTo>
                  <a:lnTo>
                    <a:pt x="3043" y="265"/>
                  </a:lnTo>
                  <a:lnTo>
                    <a:pt x="2969" y="265"/>
                  </a:lnTo>
                  <a:close/>
                  <a:moveTo>
                    <a:pt x="2623" y="265"/>
                  </a:moveTo>
                  <a:lnTo>
                    <a:pt x="2602" y="267"/>
                  </a:lnTo>
                  <a:lnTo>
                    <a:pt x="2585" y="275"/>
                  </a:lnTo>
                  <a:lnTo>
                    <a:pt x="2570" y="286"/>
                  </a:lnTo>
                  <a:lnTo>
                    <a:pt x="2558" y="302"/>
                  </a:lnTo>
                  <a:lnTo>
                    <a:pt x="2550" y="319"/>
                  </a:lnTo>
                  <a:lnTo>
                    <a:pt x="2548" y="339"/>
                  </a:lnTo>
                  <a:lnTo>
                    <a:pt x="2548" y="424"/>
                  </a:lnTo>
                  <a:lnTo>
                    <a:pt x="2550" y="443"/>
                  </a:lnTo>
                  <a:lnTo>
                    <a:pt x="2558" y="462"/>
                  </a:lnTo>
                  <a:lnTo>
                    <a:pt x="2570" y="477"/>
                  </a:lnTo>
                  <a:lnTo>
                    <a:pt x="2585" y="488"/>
                  </a:lnTo>
                  <a:lnTo>
                    <a:pt x="2602" y="495"/>
                  </a:lnTo>
                  <a:lnTo>
                    <a:pt x="2623" y="498"/>
                  </a:lnTo>
                  <a:lnTo>
                    <a:pt x="2697" y="498"/>
                  </a:lnTo>
                  <a:lnTo>
                    <a:pt x="2717" y="495"/>
                  </a:lnTo>
                  <a:lnTo>
                    <a:pt x="2735" y="488"/>
                  </a:lnTo>
                  <a:lnTo>
                    <a:pt x="2750" y="477"/>
                  </a:lnTo>
                  <a:lnTo>
                    <a:pt x="2761" y="462"/>
                  </a:lnTo>
                  <a:lnTo>
                    <a:pt x="2769" y="443"/>
                  </a:lnTo>
                  <a:lnTo>
                    <a:pt x="2771" y="424"/>
                  </a:lnTo>
                  <a:lnTo>
                    <a:pt x="2771" y="339"/>
                  </a:lnTo>
                  <a:lnTo>
                    <a:pt x="2769" y="319"/>
                  </a:lnTo>
                  <a:lnTo>
                    <a:pt x="2761" y="302"/>
                  </a:lnTo>
                  <a:lnTo>
                    <a:pt x="2750" y="286"/>
                  </a:lnTo>
                  <a:lnTo>
                    <a:pt x="2735" y="275"/>
                  </a:lnTo>
                  <a:lnTo>
                    <a:pt x="2717" y="267"/>
                  </a:lnTo>
                  <a:lnTo>
                    <a:pt x="2697" y="265"/>
                  </a:lnTo>
                  <a:lnTo>
                    <a:pt x="2623" y="265"/>
                  </a:lnTo>
                  <a:close/>
                  <a:moveTo>
                    <a:pt x="2276" y="265"/>
                  </a:moveTo>
                  <a:lnTo>
                    <a:pt x="2256" y="267"/>
                  </a:lnTo>
                  <a:lnTo>
                    <a:pt x="2239" y="275"/>
                  </a:lnTo>
                  <a:lnTo>
                    <a:pt x="2223" y="286"/>
                  </a:lnTo>
                  <a:lnTo>
                    <a:pt x="2212" y="302"/>
                  </a:lnTo>
                  <a:lnTo>
                    <a:pt x="2204" y="319"/>
                  </a:lnTo>
                  <a:lnTo>
                    <a:pt x="2202" y="339"/>
                  </a:lnTo>
                  <a:lnTo>
                    <a:pt x="2202" y="424"/>
                  </a:lnTo>
                  <a:lnTo>
                    <a:pt x="2204" y="443"/>
                  </a:lnTo>
                  <a:lnTo>
                    <a:pt x="2212" y="462"/>
                  </a:lnTo>
                  <a:lnTo>
                    <a:pt x="2223" y="477"/>
                  </a:lnTo>
                  <a:lnTo>
                    <a:pt x="2239" y="488"/>
                  </a:lnTo>
                  <a:lnTo>
                    <a:pt x="2256" y="495"/>
                  </a:lnTo>
                  <a:lnTo>
                    <a:pt x="2276" y="498"/>
                  </a:lnTo>
                  <a:lnTo>
                    <a:pt x="2351" y="498"/>
                  </a:lnTo>
                  <a:lnTo>
                    <a:pt x="2370" y="495"/>
                  </a:lnTo>
                  <a:lnTo>
                    <a:pt x="2388" y="488"/>
                  </a:lnTo>
                  <a:lnTo>
                    <a:pt x="2404" y="477"/>
                  </a:lnTo>
                  <a:lnTo>
                    <a:pt x="2415" y="462"/>
                  </a:lnTo>
                  <a:lnTo>
                    <a:pt x="2422" y="443"/>
                  </a:lnTo>
                  <a:lnTo>
                    <a:pt x="2425" y="424"/>
                  </a:lnTo>
                  <a:lnTo>
                    <a:pt x="2425" y="339"/>
                  </a:lnTo>
                  <a:lnTo>
                    <a:pt x="2422" y="319"/>
                  </a:lnTo>
                  <a:lnTo>
                    <a:pt x="2415" y="302"/>
                  </a:lnTo>
                  <a:lnTo>
                    <a:pt x="2404" y="286"/>
                  </a:lnTo>
                  <a:lnTo>
                    <a:pt x="2388" y="275"/>
                  </a:lnTo>
                  <a:lnTo>
                    <a:pt x="2370" y="267"/>
                  </a:lnTo>
                  <a:lnTo>
                    <a:pt x="2351" y="265"/>
                  </a:lnTo>
                  <a:lnTo>
                    <a:pt x="2276" y="265"/>
                  </a:lnTo>
                  <a:close/>
                  <a:moveTo>
                    <a:pt x="202" y="0"/>
                  </a:moveTo>
                  <a:lnTo>
                    <a:pt x="3156" y="0"/>
                  </a:lnTo>
                  <a:lnTo>
                    <a:pt x="3189" y="3"/>
                  </a:lnTo>
                  <a:lnTo>
                    <a:pt x="3220" y="10"/>
                  </a:lnTo>
                  <a:lnTo>
                    <a:pt x="3249" y="23"/>
                  </a:lnTo>
                  <a:lnTo>
                    <a:pt x="3275" y="39"/>
                  </a:lnTo>
                  <a:lnTo>
                    <a:pt x="3299" y="59"/>
                  </a:lnTo>
                  <a:lnTo>
                    <a:pt x="3319" y="83"/>
                  </a:lnTo>
                  <a:lnTo>
                    <a:pt x="3336" y="109"/>
                  </a:lnTo>
                  <a:lnTo>
                    <a:pt x="3348" y="139"/>
                  </a:lnTo>
                  <a:lnTo>
                    <a:pt x="3356" y="169"/>
                  </a:lnTo>
                  <a:lnTo>
                    <a:pt x="3358" y="202"/>
                  </a:lnTo>
                  <a:lnTo>
                    <a:pt x="3358" y="2849"/>
                  </a:lnTo>
                  <a:lnTo>
                    <a:pt x="3356" y="2883"/>
                  </a:lnTo>
                  <a:lnTo>
                    <a:pt x="3348" y="2913"/>
                  </a:lnTo>
                  <a:lnTo>
                    <a:pt x="3336" y="2942"/>
                  </a:lnTo>
                  <a:lnTo>
                    <a:pt x="3319" y="2968"/>
                  </a:lnTo>
                  <a:lnTo>
                    <a:pt x="3299" y="2993"/>
                  </a:lnTo>
                  <a:lnTo>
                    <a:pt x="3275" y="3012"/>
                  </a:lnTo>
                  <a:lnTo>
                    <a:pt x="3249" y="3028"/>
                  </a:lnTo>
                  <a:lnTo>
                    <a:pt x="3220" y="3041"/>
                  </a:lnTo>
                  <a:lnTo>
                    <a:pt x="3189" y="3049"/>
                  </a:lnTo>
                  <a:lnTo>
                    <a:pt x="3156" y="3052"/>
                  </a:lnTo>
                  <a:lnTo>
                    <a:pt x="202" y="3052"/>
                  </a:lnTo>
                  <a:lnTo>
                    <a:pt x="169" y="3049"/>
                  </a:lnTo>
                  <a:lnTo>
                    <a:pt x="139" y="3041"/>
                  </a:lnTo>
                  <a:lnTo>
                    <a:pt x="109" y="3028"/>
                  </a:lnTo>
                  <a:lnTo>
                    <a:pt x="82" y="3012"/>
                  </a:lnTo>
                  <a:lnTo>
                    <a:pt x="59" y="2993"/>
                  </a:lnTo>
                  <a:lnTo>
                    <a:pt x="39" y="2968"/>
                  </a:lnTo>
                  <a:lnTo>
                    <a:pt x="22" y="2942"/>
                  </a:lnTo>
                  <a:lnTo>
                    <a:pt x="10" y="2913"/>
                  </a:lnTo>
                  <a:lnTo>
                    <a:pt x="3" y="2883"/>
                  </a:lnTo>
                  <a:lnTo>
                    <a:pt x="0" y="2849"/>
                  </a:lnTo>
                  <a:lnTo>
                    <a:pt x="0" y="202"/>
                  </a:lnTo>
                  <a:lnTo>
                    <a:pt x="3" y="169"/>
                  </a:lnTo>
                  <a:lnTo>
                    <a:pt x="10" y="139"/>
                  </a:lnTo>
                  <a:lnTo>
                    <a:pt x="22" y="109"/>
                  </a:lnTo>
                  <a:lnTo>
                    <a:pt x="39" y="83"/>
                  </a:lnTo>
                  <a:lnTo>
                    <a:pt x="59" y="59"/>
                  </a:lnTo>
                  <a:lnTo>
                    <a:pt x="82" y="39"/>
                  </a:lnTo>
                  <a:lnTo>
                    <a:pt x="109" y="23"/>
                  </a:lnTo>
                  <a:lnTo>
                    <a:pt x="139" y="10"/>
                  </a:lnTo>
                  <a:lnTo>
                    <a:pt x="169" y="3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1589088" y="1927225"/>
              <a:ext cx="595314" cy="571501"/>
            </a:xfrm>
            <a:custGeom>
              <a:avLst/>
              <a:gdLst/>
              <a:ahLst/>
              <a:cxnLst/>
              <a:rect l="l" t="t" r="r" b="b"/>
              <a:pathLst>
                <a:path w="751" h="721" extrusionOk="0">
                  <a:moveTo>
                    <a:pt x="646" y="0"/>
                  </a:moveTo>
                  <a:lnTo>
                    <a:pt x="665" y="2"/>
                  </a:lnTo>
                  <a:lnTo>
                    <a:pt x="684" y="8"/>
                  </a:lnTo>
                  <a:lnTo>
                    <a:pt x="702" y="17"/>
                  </a:lnTo>
                  <a:lnTo>
                    <a:pt x="718" y="30"/>
                  </a:lnTo>
                  <a:lnTo>
                    <a:pt x="732" y="46"/>
                  </a:lnTo>
                  <a:lnTo>
                    <a:pt x="742" y="65"/>
                  </a:lnTo>
                  <a:lnTo>
                    <a:pt x="749" y="84"/>
                  </a:lnTo>
                  <a:lnTo>
                    <a:pt x="751" y="105"/>
                  </a:lnTo>
                  <a:lnTo>
                    <a:pt x="751" y="108"/>
                  </a:lnTo>
                  <a:lnTo>
                    <a:pt x="748" y="132"/>
                  </a:lnTo>
                  <a:lnTo>
                    <a:pt x="739" y="154"/>
                  </a:lnTo>
                  <a:lnTo>
                    <a:pt x="727" y="175"/>
                  </a:lnTo>
                  <a:lnTo>
                    <a:pt x="710" y="191"/>
                  </a:lnTo>
                  <a:lnTo>
                    <a:pt x="689" y="203"/>
                  </a:lnTo>
                  <a:lnTo>
                    <a:pt x="351" y="360"/>
                  </a:lnTo>
                  <a:lnTo>
                    <a:pt x="689" y="518"/>
                  </a:lnTo>
                  <a:lnTo>
                    <a:pt x="710" y="530"/>
                  </a:lnTo>
                  <a:lnTo>
                    <a:pt x="727" y="546"/>
                  </a:lnTo>
                  <a:lnTo>
                    <a:pt x="739" y="567"/>
                  </a:lnTo>
                  <a:lnTo>
                    <a:pt x="748" y="589"/>
                  </a:lnTo>
                  <a:lnTo>
                    <a:pt x="751" y="613"/>
                  </a:lnTo>
                  <a:lnTo>
                    <a:pt x="751" y="616"/>
                  </a:lnTo>
                  <a:lnTo>
                    <a:pt x="749" y="636"/>
                  </a:lnTo>
                  <a:lnTo>
                    <a:pt x="742" y="656"/>
                  </a:lnTo>
                  <a:lnTo>
                    <a:pt x="732" y="675"/>
                  </a:lnTo>
                  <a:lnTo>
                    <a:pt x="718" y="691"/>
                  </a:lnTo>
                  <a:lnTo>
                    <a:pt x="702" y="704"/>
                  </a:lnTo>
                  <a:lnTo>
                    <a:pt x="684" y="712"/>
                  </a:lnTo>
                  <a:lnTo>
                    <a:pt x="665" y="719"/>
                  </a:lnTo>
                  <a:lnTo>
                    <a:pt x="646" y="721"/>
                  </a:lnTo>
                  <a:lnTo>
                    <a:pt x="622" y="718"/>
                  </a:lnTo>
                  <a:lnTo>
                    <a:pt x="601" y="710"/>
                  </a:lnTo>
                  <a:lnTo>
                    <a:pt x="61" y="460"/>
                  </a:lnTo>
                  <a:lnTo>
                    <a:pt x="41" y="447"/>
                  </a:lnTo>
                  <a:lnTo>
                    <a:pt x="23" y="430"/>
                  </a:lnTo>
                  <a:lnTo>
                    <a:pt x="11" y="410"/>
                  </a:lnTo>
                  <a:lnTo>
                    <a:pt x="3" y="387"/>
                  </a:lnTo>
                  <a:lnTo>
                    <a:pt x="0" y="364"/>
                  </a:lnTo>
                  <a:lnTo>
                    <a:pt x="0" y="357"/>
                  </a:lnTo>
                  <a:lnTo>
                    <a:pt x="3" y="332"/>
                  </a:lnTo>
                  <a:lnTo>
                    <a:pt x="11" y="310"/>
                  </a:lnTo>
                  <a:lnTo>
                    <a:pt x="23" y="291"/>
                  </a:lnTo>
                  <a:lnTo>
                    <a:pt x="41" y="274"/>
                  </a:lnTo>
                  <a:lnTo>
                    <a:pt x="61" y="261"/>
                  </a:lnTo>
                  <a:lnTo>
                    <a:pt x="601" y="11"/>
                  </a:lnTo>
                  <a:lnTo>
                    <a:pt x="622" y="3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2173288" y="1689100"/>
              <a:ext cx="450850" cy="1041399"/>
            </a:xfrm>
            <a:custGeom>
              <a:avLst/>
              <a:gdLst/>
              <a:ahLst/>
              <a:cxnLst/>
              <a:rect l="l" t="t" r="r" b="b"/>
              <a:pathLst>
                <a:path w="569" h="1313" extrusionOk="0">
                  <a:moveTo>
                    <a:pt x="461" y="0"/>
                  </a:moveTo>
                  <a:lnTo>
                    <a:pt x="464" y="0"/>
                  </a:lnTo>
                  <a:lnTo>
                    <a:pt x="483" y="2"/>
                  </a:lnTo>
                  <a:lnTo>
                    <a:pt x="502" y="8"/>
                  </a:lnTo>
                  <a:lnTo>
                    <a:pt x="520" y="16"/>
                  </a:lnTo>
                  <a:lnTo>
                    <a:pt x="535" y="28"/>
                  </a:lnTo>
                  <a:lnTo>
                    <a:pt x="548" y="44"/>
                  </a:lnTo>
                  <a:lnTo>
                    <a:pt x="558" y="61"/>
                  </a:lnTo>
                  <a:lnTo>
                    <a:pt x="565" y="79"/>
                  </a:lnTo>
                  <a:lnTo>
                    <a:pt x="569" y="99"/>
                  </a:lnTo>
                  <a:lnTo>
                    <a:pt x="568" y="118"/>
                  </a:lnTo>
                  <a:lnTo>
                    <a:pt x="564" y="137"/>
                  </a:lnTo>
                  <a:lnTo>
                    <a:pt x="207" y="1241"/>
                  </a:lnTo>
                  <a:lnTo>
                    <a:pt x="199" y="1261"/>
                  </a:lnTo>
                  <a:lnTo>
                    <a:pt x="186" y="1278"/>
                  </a:lnTo>
                  <a:lnTo>
                    <a:pt x="169" y="1293"/>
                  </a:lnTo>
                  <a:lnTo>
                    <a:pt x="151" y="1304"/>
                  </a:lnTo>
                  <a:lnTo>
                    <a:pt x="130" y="1311"/>
                  </a:lnTo>
                  <a:lnTo>
                    <a:pt x="107" y="1313"/>
                  </a:lnTo>
                  <a:lnTo>
                    <a:pt x="105" y="1313"/>
                  </a:lnTo>
                  <a:lnTo>
                    <a:pt x="85" y="1311"/>
                  </a:lnTo>
                  <a:lnTo>
                    <a:pt x="67" y="1306"/>
                  </a:lnTo>
                  <a:lnTo>
                    <a:pt x="49" y="1297"/>
                  </a:lnTo>
                  <a:lnTo>
                    <a:pt x="33" y="1284"/>
                  </a:lnTo>
                  <a:lnTo>
                    <a:pt x="20" y="1270"/>
                  </a:lnTo>
                  <a:lnTo>
                    <a:pt x="9" y="1253"/>
                  </a:lnTo>
                  <a:lnTo>
                    <a:pt x="3" y="1234"/>
                  </a:lnTo>
                  <a:lnTo>
                    <a:pt x="0" y="1215"/>
                  </a:lnTo>
                  <a:lnTo>
                    <a:pt x="0" y="1196"/>
                  </a:lnTo>
                  <a:lnTo>
                    <a:pt x="4" y="1176"/>
                  </a:lnTo>
                  <a:lnTo>
                    <a:pt x="361" y="73"/>
                  </a:lnTo>
                  <a:lnTo>
                    <a:pt x="370" y="53"/>
                  </a:lnTo>
                  <a:lnTo>
                    <a:pt x="382" y="35"/>
                  </a:lnTo>
                  <a:lnTo>
                    <a:pt x="399" y="20"/>
                  </a:lnTo>
                  <a:lnTo>
                    <a:pt x="418" y="10"/>
                  </a:lnTo>
                  <a:lnTo>
                    <a:pt x="438" y="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2611438" y="1927225"/>
              <a:ext cx="595313" cy="571501"/>
            </a:xfrm>
            <a:custGeom>
              <a:avLst/>
              <a:gdLst/>
              <a:ahLst/>
              <a:cxnLst/>
              <a:rect l="l" t="t" r="r" b="b"/>
              <a:pathLst>
                <a:path w="750" h="721" extrusionOk="0">
                  <a:moveTo>
                    <a:pt x="105" y="0"/>
                  </a:moveTo>
                  <a:lnTo>
                    <a:pt x="128" y="3"/>
                  </a:lnTo>
                  <a:lnTo>
                    <a:pt x="149" y="11"/>
                  </a:lnTo>
                  <a:lnTo>
                    <a:pt x="690" y="261"/>
                  </a:lnTo>
                  <a:lnTo>
                    <a:pt x="710" y="274"/>
                  </a:lnTo>
                  <a:lnTo>
                    <a:pt x="727" y="291"/>
                  </a:lnTo>
                  <a:lnTo>
                    <a:pt x="740" y="310"/>
                  </a:lnTo>
                  <a:lnTo>
                    <a:pt x="747" y="332"/>
                  </a:lnTo>
                  <a:lnTo>
                    <a:pt x="750" y="357"/>
                  </a:lnTo>
                  <a:lnTo>
                    <a:pt x="750" y="364"/>
                  </a:lnTo>
                  <a:lnTo>
                    <a:pt x="747" y="389"/>
                  </a:lnTo>
                  <a:lnTo>
                    <a:pt x="740" y="410"/>
                  </a:lnTo>
                  <a:lnTo>
                    <a:pt x="727" y="430"/>
                  </a:lnTo>
                  <a:lnTo>
                    <a:pt x="710" y="447"/>
                  </a:lnTo>
                  <a:lnTo>
                    <a:pt x="690" y="460"/>
                  </a:lnTo>
                  <a:lnTo>
                    <a:pt x="149" y="710"/>
                  </a:lnTo>
                  <a:lnTo>
                    <a:pt x="128" y="718"/>
                  </a:lnTo>
                  <a:lnTo>
                    <a:pt x="105" y="721"/>
                  </a:lnTo>
                  <a:lnTo>
                    <a:pt x="85" y="719"/>
                  </a:lnTo>
                  <a:lnTo>
                    <a:pt x="67" y="712"/>
                  </a:lnTo>
                  <a:lnTo>
                    <a:pt x="48" y="704"/>
                  </a:lnTo>
                  <a:lnTo>
                    <a:pt x="32" y="691"/>
                  </a:lnTo>
                  <a:lnTo>
                    <a:pt x="19" y="675"/>
                  </a:lnTo>
                  <a:lnTo>
                    <a:pt x="9" y="656"/>
                  </a:lnTo>
                  <a:lnTo>
                    <a:pt x="2" y="636"/>
                  </a:lnTo>
                  <a:lnTo>
                    <a:pt x="0" y="616"/>
                  </a:lnTo>
                  <a:lnTo>
                    <a:pt x="0" y="613"/>
                  </a:lnTo>
                  <a:lnTo>
                    <a:pt x="2" y="589"/>
                  </a:lnTo>
                  <a:lnTo>
                    <a:pt x="11" y="567"/>
                  </a:lnTo>
                  <a:lnTo>
                    <a:pt x="24" y="546"/>
                  </a:lnTo>
                  <a:lnTo>
                    <a:pt x="40" y="530"/>
                  </a:lnTo>
                  <a:lnTo>
                    <a:pt x="60" y="518"/>
                  </a:lnTo>
                  <a:lnTo>
                    <a:pt x="399" y="360"/>
                  </a:lnTo>
                  <a:lnTo>
                    <a:pt x="60" y="203"/>
                  </a:lnTo>
                  <a:lnTo>
                    <a:pt x="40" y="191"/>
                  </a:lnTo>
                  <a:lnTo>
                    <a:pt x="24" y="175"/>
                  </a:lnTo>
                  <a:lnTo>
                    <a:pt x="11" y="154"/>
                  </a:lnTo>
                  <a:lnTo>
                    <a:pt x="2" y="132"/>
                  </a:lnTo>
                  <a:lnTo>
                    <a:pt x="0" y="108"/>
                  </a:lnTo>
                  <a:lnTo>
                    <a:pt x="0" y="105"/>
                  </a:lnTo>
                  <a:lnTo>
                    <a:pt x="2" y="84"/>
                  </a:lnTo>
                  <a:lnTo>
                    <a:pt x="9" y="65"/>
                  </a:lnTo>
                  <a:lnTo>
                    <a:pt x="19" y="46"/>
                  </a:lnTo>
                  <a:lnTo>
                    <a:pt x="32" y="30"/>
                  </a:lnTo>
                  <a:lnTo>
                    <a:pt x="48" y="17"/>
                  </a:lnTo>
                  <a:lnTo>
                    <a:pt x="67" y="8"/>
                  </a:lnTo>
                  <a:lnTo>
                    <a:pt x="85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2364884" y="1342556"/>
            <a:ext cx="496624" cy="437108"/>
            <a:chOff x="9904413" y="801688"/>
            <a:chExt cx="2668588" cy="2306639"/>
          </a:xfrm>
        </p:grpSpPr>
        <p:sp>
          <p:nvSpPr>
            <p:cNvPr id="153" name="Google Shape;153;p21"/>
            <p:cNvSpPr/>
            <p:nvPr/>
          </p:nvSpPr>
          <p:spPr>
            <a:xfrm>
              <a:off x="9904413" y="801688"/>
              <a:ext cx="2668588" cy="2306639"/>
            </a:xfrm>
            <a:custGeom>
              <a:avLst/>
              <a:gdLst/>
              <a:ahLst/>
              <a:cxnLst/>
              <a:rect l="l" t="t" r="r" b="b"/>
              <a:pathLst>
                <a:path w="3362" h="2907" extrusionOk="0">
                  <a:moveTo>
                    <a:pt x="244" y="245"/>
                  </a:moveTo>
                  <a:lnTo>
                    <a:pt x="244" y="1990"/>
                  </a:lnTo>
                  <a:lnTo>
                    <a:pt x="3118" y="1990"/>
                  </a:lnTo>
                  <a:lnTo>
                    <a:pt x="3118" y="245"/>
                  </a:lnTo>
                  <a:lnTo>
                    <a:pt x="244" y="245"/>
                  </a:lnTo>
                  <a:close/>
                  <a:moveTo>
                    <a:pt x="163" y="0"/>
                  </a:moveTo>
                  <a:lnTo>
                    <a:pt x="3199" y="0"/>
                  </a:lnTo>
                  <a:lnTo>
                    <a:pt x="3228" y="2"/>
                  </a:lnTo>
                  <a:lnTo>
                    <a:pt x="3256" y="10"/>
                  </a:lnTo>
                  <a:lnTo>
                    <a:pt x="3281" y="23"/>
                  </a:lnTo>
                  <a:lnTo>
                    <a:pt x="3304" y="38"/>
                  </a:lnTo>
                  <a:lnTo>
                    <a:pt x="3323" y="57"/>
                  </a:lnTo>
                  <a:lnTo>
                    <a:pt x="3339" y="81"/>
                  </a:lnTo>
                  <a:lnTo>
                    <a:pt x="3352" y="107"/>
                  </a:lnTo>
                  <a:lnTo>
                    <a:pt x="3359" y="134"/>
                  </a:lnTo>
                  <a:lnTo>
                    <a:pt x="3362" y="163"/>
                  </a:lnTo>
                  <a:lnTo>
                    <a:pt x="3362" y="2072"/>
                  </a:lnTo>
                  <a:lnTo>
                    <a:pt x="3359" y="2101"/>
                  </a:lnTo>
                  <a:lnTo>
                    <a:pt x="3352" y="2128"/>
                  </a:lnTo>
                  <a:lnTo>
                    <a:pt x="3339" y="2154"/>
                  </a:lnTo>
                  <a:lnTo>
                    <a:pt x="3323" y="2177"/>
                  </a:lnTo>
                  <a:lnTo>
                    <a:pt x="3304" y="2197"/>
                  </a:lnTo>
                  <a:lnTo>
                    <a:pt x="3281" y="2212"/>
                  </a:lnTo>
                  <a:lnTo>
                    <a:pt x="3256" y="2225"/>
                  </a:lnTo>
                  <a:lnTo>
                    <a:pt x="3228" y="2233"/>
                  </a:lnTo>
                  <a:lnTo>
                    <a:pt x="3199" y="2235"/>
                  </a:lnTo>
                  <a:lnTo>
                    <a:pt x="2064" y="2235"/>
                  </a:lnTo>
                  <a:lnTo>
                    <a:pt x="2064" y="2605"/>
                  </a:lnTo>
                  <a:lnTo>
                    <a:pt x="2506" y="2605"/>
                  </a:lnTo>
                  <a:lnTo>
                    <a:pt x="2536" y="2608"/>
                  </a:lnTo>
                  <a:lnTo>
                    <a:pt x="2564" y="2616"/>
                  </a:lnTo>
                  <a:lnTo>
                    <a:pt x="2589" y="2631"/>
                  </a:lnTo>
                  <a:lnTo>
                    <a:pt x="2612" y="2649"/>
                  </a:lnTo>
                  <a:lnTo>
                    <a:pt x="2630" y="2672"/>
                  </a:lnTo>
                  <a:lnTo>
                    <a:pt x="2644" y="2697"/>
                  </a:lnTo>
                  <a:lnTo>
                    <a:pt x="2653" y="2725"/>
                  </a:lnTo>
                  <a:lnTo>
                    <a:pt x="2656" y="2755"/>
                  </a:lnTo>
                  <a:lnTo>
                    <a:pt x="2653" y="2786"/>
                  </a:lnTo>
                  <a:lnTo>
                    <a:pt x="2644" y="2815"/>
                  </a:lnTo>
                  <a:lnTo>
                    <a:pt x="2630" y="2840"/>
                  </a:lnTo>
                  <a:lnTo>
                    <a:pt x="2612" y="2862"/>
                  </a:lnTo>
                  <a:lnTo>
                    <a:pt x="2589" y="2880"/>
                  </a:lnTo>
                  <a:lnTo>
                    <a:pt x="2564" y="2895"/>
                  </a:lnTo>
                  <a:lnTo>
                    <a:pt x="2536" y="2904"/>
                  </a:lnTo>
                  <a:lnTo>
                    <a:pt x="2506" y="2907"/>
                  </a:lnTo>
                  <a:lnTo>
                    <a:pt x="856" y="2907"/>
                  </a:lnTo>
                  <a:lnTo>
                    <a:pt x="826" y="2904"/>
                  </a:lnTo>
                  <a:lnTo>
                    <a:pt x="798" y="2895"/>
                  </a:lnTo>
                  <a:lnTo>
                    <a:pt x="773" y="2880"/>
                  </a:lnTo>
                  <a:lnTo>
                    <a:pt x="750" y="2862"/>
                  </a:lnTo>
                  <a:lnTo>
                    <a:pt x="732" y="2840"/>
                  </a:lnTo>
                  <a:lnTo>
                    <a:pt x="717" y="2815"/>
                  </a:lnTo>
                  <a:lnTo>
                    <a:pt x="709" y="2786"/>
                  </a:lnTo>
                  <a:lnTo>
                    <a:pt x="706" y="2755"/>
                  </a:lnTo>
                  <a:lnTo>
                    <a:pt x="709" y="2725"/>
                  </a:lnTo>
                  <a:lnTo>
                    <a:pt x="717" y="2697"/>
                  </a:lnTo>
                  <a:lnTo>
                    <a:pt x="732" y="2672"/>
                  </a:lnTo>
                  <a:lnTo>
                    <a:pt x="750" y="2649"/>
                  </a:lnTo>
                  <a:lnTo>
                    <a:pt x="773" y="2631"/>
                  </a:lnTo>
                  <a:lnTo>
                    <a:pt x="798" y="2616"/>
                  </a:lnTo>
                  <a:lnTo>
                    <a:pt x="826" y="2608"/>
                  </a:lnTo>
                  <a:lnTo>
                    <a:pt x="856" y="2605"/>
                  </a:lnTo>
                  <a:lnTo>
                    <a:pt x="1298" y="2605"/>
                  </a:lnTo>
                  <a:lnTo>
                    <a:pt x="1298" y="2235"/>
                  </a:lnTo>
                  <a:lnTo>
                    <a:pt x="163" y="2235"/>
                  </a:lnTo>
                  <a:lnTo>
                    <a:pt x="134" y="2233"/>
                  </a:lnTo>
                  <a:lnTo>
                    <a:pt x="106" y="2225"/>
                  </a:lnTo>
                  <a:lnTo>
                    <a:pt x="81" y="2212"/>
                  </a:lnTo>
                  <a:lnTo>
                    <a:pt x="58" y="2197"/>
                  </a:lnTo>
                  <a:lnTo>
                    <a:pt x="39" y="2177"/>
                  </a:lnTo>
                  <a:lnTo>
                    <a:pt x="22" y="2154"/>
                  </a:lnTo>
                  <a:lnTo>
                    <a:pt x="10" y="2128"/>
                  </a:lnTo>
                  <a:lnTo>
                    <a:pt x="3" y="2101"/>
                  </a:lnTo>
                  <a:lnTo>
                    <a:pt x="0" y="2072"/>
                  </a:lnTo>
                  <a:lnTo>
                    <a:pt x="0" y="163"/>
                  </a:lnTo>
                  <a:lnTo>
                    <a:pt x="3" y="134"/>
                  </a:lnTo>
                  <a:lnTo>
                    <a:pt x="10" y="107"/>
                  </a:lnTo>
                  <a:lnTo>
                    <a:pt x="22" y="81"/>
                  </a:lnTo>
                  <a:lnTo>
                    <a:pt x="39" y="57"/>
                  </a:lnTo>
                  <a:lnTo>
                    <a:pt x="58" y="38"/>
                  </a:lnTo>
                  <a:lnTo>
                    <a:pt x="81" y="23"/>
                  </a:lnTo>
                  <a:lnTo>
                    <a:pt x="106" y="10"/>
                  </a:lnTo>
                  <a:lnTo>
                    <a:pt x="134" y="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10469563" y="1414463"/>
              <a:ext cx="566738" cy="544513"/>
            </a:xfrm>
            <a:custGeom>
              <a:avLst/>
              <a:gdLst/>
              <a:ahLst/>
              <a:cxnLst/>
              <a:rect l="l" t="t" r="r" b="b"/>
              <a:pathLst>
                <a:path w="714" h="687" extrusionOk="0">
                  <a:moveTo>
                    <a:pt x="614" y="0"/>
                  </a:moveTo>
                  <a:lnTo>
                    <a:pt x="632" y="2"/>
                  </a:lnTo>
                  <a:lnTo>
                    <a:pt x="651" y="8"/>
                  </a:lnTo>
                  <a:lnTo>
                    <a:pt x="667" y="17"/>
                  </a:lnTo>
                  <a:lnTo>
                    <a:pt x="683" y="29"/>
                  </a:lnTo>
                  <a:lnTo>
                    <a:pt x="696" y="44"/>
                  </a:lnTo>
                  <a:lnTo>
                    <a:pt x="706" y="62"/>
                  </a:lnTo>
                  <a:lnTo>
                    <a:pt x="712" y="80"/>
                  </a:lnTo>
                  <a:lnTo>
                    <a:pt x="714" y="101"/>
                  </a:lnTo>
                  <a:lnTo>
                    <a:pt x="714" y="103"/>
                  </a:lnTo>
                  <a:lnTo>
                    <a:pt x="711" y="126"/>
                  </a:lnTo>
                  <a:lnTo>
                    <a:pt x="704" y="147"/>
                  </a:lnTo>
                  <a:lnTo>
                    <a:pt x="691" y="166"/>
                  </a:lnTo>
                  <a:lnTo>
                    <a:pt x="675" y="181"/>
                  </a:lnTo>
                  <a:lnTo>
                    <a:pt x="656" y="194"/>
                  </a:lnTo>
                  <a:lnTo>
                    <a:pt x="334" y="343"/>
                  </a:lnTo>
                  <a:lnTo>
                    <a:pt x="656" y="493"/>
                  </a:lnTo>
                  <a:lnTo>
                    <a:pt x="675" y="505"/>
                  </a:lnTo>
                  <a:lnTo>
                    <a:pt x="691" y="521"/>
                  </a:lnTo>
                  <a:lnTo>
                    <a:pt x="704" y="539"/>
                  </a:lnTo>
                  <a:lnTo>
                    <a:pt x="711" y="561"/>
                  </a:lnTo>
                  <a:lnTo>
                    <a:pt x="714" y="583"/>
                  </a:lnTo>
                  <a:lnTo>
                    <a:pt x="714" y="586"/>
                  </a:lnTo>
                  <a:lnTo>
                    <a:pt x="712" y="607"/>
                  </a:lnTo>
                  <a:lnTo>
                    <a:pt x="706" y="625"/>
                  </a:lnTo>
                  <a:lnTo>
                    <a:pt x="696" y="643"/>
                  </a:lnTo>
                  <a:lnTo>
                    <a:pt x="683" y="658"/>
                  </a:lnTo>
                  <a:lnTo>
                    <a:pt x="667" y="670"/>
                  </a:lnTo>
                  <a:lnTo>
                    <a:pt x="651" y="679"/>
                  </a:lnTo>
                  <a:lnTo>
                    <a:pt x="632" y="685"/>
                  </a:lnTo>
                  <a:lnTo>
                    <a:pt x="614" y="687"/>
                  </a:lnTo>
                  <a:lnTo>
                    <a:pt x="592" y="684"/>
                  </a:lnTo>
                  <a:lnTo>
                    <a:pt x="572" y="677"/>
                  </a:lnTo>
                  <a:lnTo>
                    <a:pt x="58" y="438"/>
                  </a:lnTo>
                  <a:lnTo>
                    <a:pt x="38" y="426"/>
                  </a:lnTo>
                  <a:lnTo>
                    <a:pt x="23" y="409"/>
                  </a:lnTo>
                  <a:lnTo>
                    <a:pt x="11" y="391"/>
                  </a:lnTo>
                  <a:lnTo>
                    <a:pt x="2" y="370"/>
                  </a:lnTo>
                  <a:lnTo>
                    <a:pt x="0" y="347"/>
                  </a:lnTo>
                  <a:lnTo>
                    <a:pt x="0" y="340"/>
                  </a:lnTo>
                  <a:lnTo>
                    <a:pt x="2" y="317"/>
                  </a:lnTo>
                  <a:lnTo>
                    <a:pt x="11" y="296"/>
                  </a:lnTo>
                  <a:lnTo>
                    <a:pt x="23" y="276"/>
                  </a:lnTo>
                  <a:lnTo>
                    <a:pt x="38" y="261"/>
                  </a:lnTo>
                  <a:lnTo>
                    <a:pt x="58" y="249"/>
                  </a:lnTo>
                  <a:lnTo>
                    <a:pt x="572" y="10"/>
                  </a:lnTo>
                  <a:lnTo>
                    <a:pt x="592" y="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11025188" y="1189038"/>
              <a:ext cx="427038" cy="990600"/>
            </a:xfrm>
            <a:custGeom>
              <a:avLst/>
              <a:gdLst/>
              <a:ahLst/>
              <a:cxnLst/>
              <a:rect l="l" t="t" r="r" b="b"/>
              <a:pathLst>
                <a:path w="539" h="1250" extrusionOk="0">
                  <a:moveTo>
                    <a:pt x="437" y="0"/>
                  </a:moveTo>
                  <a:lnTo>
                    <a:pt x="440" y="0"/>
                  </a:lnTo>
                  <a:lnTo>
                    <a:pt x="464" y="2"/>
                  </a:lnTo>
                  <a:lnTo>
                    <a:pt x="485" y="10"/>
                  </a:lnTo>
                  <a:lnTo>
                    <a:pt x="505" y="24"/>
                  </a:lnTo>
                  <a:lnTo>
                    <a:pt x="521" y="41"/>
                  </a:lnTo>
                  <a:lnTo>
                    <a:pt x="532" y="61"/>
                  </a:lnTo>
                  <a:lnTo>
                    <a:pt x="538" y="84"/>
                  </a:lnTo>
                  <a:lnTo>
                    <a:pt x="539" y="107"/>
                  </a:lnTo>
                  <a:lnTo>
                    <a:pt x="535" y="130"/>
                  </a:lnTo>
                  <a:lnTo>
                    <a:pt x="197" y="1180"/>
                  </a:lnTo>
                  <a:lnTo>
                    <a:pt x="188" y="1200"/>
                  </a:lnTo>
                  <a:lnTo>
                    <a:pt x="176" y="1217"/>
                  </a:lnTo>
                  <a:lnTo>
                    <a:pt x="161" y="1231"/>
                  </a:lnTo>
                  <a:lnTo>
                    <a:pt x="143" y="1242"/>
                  </a:lnTo>
                  <a:lnTo>
                    <a:pt x="123" y="1248"/>
                  </a:lnTo>
                  <a:lnTo>
                    <a:pt x="103" y="1250"/>
                  </a:lnTo>
                  <a:lnTo>
                    <a:pt x="99" y="1250"/>
                  </a:lnTo>
                  <a:lnTo>
                    <a:pt x="76" y="1248"/>
                  </a:lnTo>
                  <a:lnTo>
                    <a:pt x="55" y="1240"/>
                  </a:lnTo>
                  <a:lnTo>
                    <a:pt x="35" y="1226"/>
                  </a:lnTo>
                  <a:lnTo>
                    <a:pt x="19" y="1209"/>
                  </a:lnTo>
                  <a:lnTo>
                    <a:pt x="8" y="1188"/>
                  </a:lnTo>
                  <a:lnTo>
                    <a:pt x="2" y="1166"/>
                  </a:lnTo>
                  <a:lnTo>
                    <a:pt x="0" y="1142"/>
                  </a:lnTo>
                  <a:lnTo>
                    <a:pt x="5" y="1120"/>
                  </a:lnTo>
                  <a:lnTo>
                    <a:pt x="342" y="70"/>
                  </a:lnTo>
                  <a:lnTo>
                    <a:pt x="352" y="49"/>
                  </a:lnTo>
                  <a:lnTo>
                    <a:pt x="364" y="33"/>
                  </a:lnTo>
                  <a:lnTo>
                    <a:pt x="379" y="18"/>
                  </a:lnTo>
                  <a:lnTo>
                    <a:pt x="396" y="8"/>
                  </a:lnTo>
                  <a:lnTo>
                    <a:pt x="417" y="2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11441113" y="1414463"/>
              <a:ext cx="566739" cy="544513"/>
            </a:xfrm>
            <a:custGeom>
              <a:avLst/>
              <a:gdLst/>
              <a:ahLst/>
              <a:cxnLst/>
              <a:rect l="l" t="t" r="r" b="b"/>
              <a:pathLst>
                <a:path w="713" h="687" extrusionOk="0">
                  <a:moveTo>
                    <a:pt x="100" y="0"/>
                  </a:moveTo>
                  <a:lnTo>
                    <a:pt x="122" y="3"/>
                  </a:lnTo>
                  <a:lnTo>
                    <a:pt x="142" y="10"/>
                  </a:lnTo>
                  <a:lnTo>
                    <a:pt x="656" y="249"/>
                  </a:lnTo>
                  <a:lnTo>
                    <a:pt x="676" y="261"/>
                  </a:lnTo>
                  <a:lnTo>
                    <a:pt x="691" y="276"/>
                  </a:lnTo>
                  <a:lnTo>
                    <a:pt x="703" y="296"/>
                  </a:lnTo>
                  <a:lnTo>
                    <a:pt x="711" y="317"/>
                  </a:lnTo>
                  <a:lnTo>
                    <a:pt x="713" y="340"/>
                  </a:lnTo>
                  <a:lnTo>
                    <a:pt x="713" y="347"/>
                  </a:lnTo>
                  <a:lnTo>
                    <a:pt x="711" y="370"/>
                  </a:lnTo>
                  <a:lnTo>
                    <a:pt x="703" y="391"/>
                  </a:lnTo>
                  <a:lnTo>
                    <a:pt x="691" y="409"/>
                  </a:lnTo>
                  <a:lnTo>
                    <a:pt x="676" y="426"/>
                  </a:lnTo>
                  <a:lnTo>
                    <a:pt x="656" y="438"/>
                  </a:lnTo>
                  <a:lnTo>
                    <a:pt x="142" y="677"/>
                  </a:lnTo>
                  <a:lnTo>
                    <a:pt x="122" y="684"/>
                  </a:lnTo>
                  <a:lnTo>
                    <a:pt x="100" y="687"/>
                  </a:lnTo>
                  <a:lnTo>
                    <a:pt x="82" y="685"/>
                  </a:lnTo>
                  <a:lnTo>
                    <a:pt x="63" y="679"/>
                  </a:lnTo>
                  <a:lnTo>
                    <a:pt x="47" y="670"/>
                  </a:lnTo>
                  <a:lnTo>
                    <a:pt x="31" y="658"/>
                  </a:lnTo>
                  <a:lnTo>
                    <a:pt x="17" y="643"/>
                  </a:lnTo>
                  <a:lnTo>
                    <a:pt x="8" y="625"/>
                  </a:lnTo>
                  <a:lnTo>
                    <a:pt x="2" y="607"/>
                  </a:lnTo>
                  <a:lnTo>
                    <a:pt x="0" y="586"/>
                  </a:lnTo>
                  <a:lnTo>
                    <a:pt x="0" y="583"/>
                  </a:lnTo>
                  <a:lnTo>
                    <a:pt x="3" y="561"/>
                  </a:lnTo>
                  <a:lnTo>
                    <a:pt x="10" y="539"/>
                  </a:lnTo>
                  <a:lnTo>
                    <a:pt x="23" y="521"/>
                  </a:lnTo>
                  <a:lnTo>
                    <a:pt x="39" y="505"/>
                  </a:lnTo>
                  <a:lnTo>
                    <a:pt x="58" y="493"/>
                  </a:lnTo>
                  <a:lnTo>
                    <a:pt x="380" y="343"/>
                  </a:lnTo>
                  <a:lnTo>
                    <a:pt x="58" y="194"/>
                  </a:lnTo>
                  <a:lnTo>
                    <a:pt x="39" y="181"/>
                  </a:lnTo>
                  <a:lnTo>
                    <a:pt x="23" y="166"/>
                  </a:lnTo>
                  <a:lnTo>
                    <a:pt x="10" y="147"/>
                  </a:lnTo>
                  <a:lnTo>
                    <a:pt x="3" y="126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2" y="80"/>
                  </a:lnTo>
                  <a:lnTo>
                    <a:pt x="8" y="62"/>
                  </a:lnTo>
                  <a:lnTo>
                    <a:pt x="17" y="44"/>
                  </a:lnTo>
                  <a:lnTo>
                    <a:pt x="31" y="29"/>
                  </a:lnTo>
                  <a:lnTo>
                    <a:pt x="47" y="16"/>
                  </a:lnTo>
                  <a:lnTo>
                    <a:pt x="63" y="8"/>
                  </a:lnTo>
                  <a:lnTo>
                    <a:pt x="82" y="2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1488549" y="1959022"/>
            <a:ext cx="2585455" cy="2071417"/>
            <a:chOff x="2117036" y="2339941"/>
            <a:chExt cx="3917950" cy="3082925"/>
          </a:xfrm>
        </p:grpSpPr>
        <p:sp>
          <p:nvSpPr>
            <p:cNvPr id="158" name="Google Shape;158;p21"/>
            <p:cNvSpPr/>
            <p:nvPr/>
          </p:nvSpPr>
          <p:spPr>
            <a:xfrm>
              <a:off x="3582298" y="4610066"/>
              <a:ext cx="985838" cy="773114"/>
            </a:xfrm>
            <a:custGeom>
              <a:avLst/>
              <a:gdLst/>
              <a:ahLst/>
              <a:cxnLst/>
              <a:rect l="l" t="t" r="r" b="b"/>
              <a:pathLst>
                <a:path w="1241" h="973" extrusionOk="0">
                  <a:moveTo>
                    <a:pt x="230" y="0"/>
                  </a:moveTo>
                  <a:lnTo>
                    <a:pt x="1050" y="0"/>
                  </a:lnTo>
                  <a:lnTo>
                    <a:pt x="1074" y="4"/>
                  </a:lnTo>
                  <a:lnTo>
                    <a:pt x="1095" y="15"/>
                  </a:lnTo>
                  <a:lnTo>
                    <a:pt x="1112" y="31"/>
                  </a:lnTo>
                  <a:lnTo>
                    <a:pt x="1122" y="52"/>
                  </a:lnTo>
                  <a:lnTo>
                    <a:pt x="1127" y="76"/>
                  </a:lnTo>
                  <a:lnTo>
                    <a:pt x="1241" y="897"/>
                  </a:lnTo>
                  <a:lnTo>
                    <a:pt x="1238" y="921"/>
                  </a:lnTo>
                  <a:lnTo>
                    <a:pt x="1227" y="942"/>
                  </a:lnTo>
                  <a:lnTo>
                    <a:pt x="1211" y="958"/>
                  </a:lnTo>
                  <a:lnTo>
                    <a:pt x="1188" y="969"/>
                  </a:lnTo>
                  <a:lnTo>
                    <a:pt x="1164" y="973"/>
                  </a:lnTo>
                  <a:lnTo>
                    <a:pt x="77" y="973"/>
                  </a:lnTo>
                  <a:lnTo>
                    <a:pt x="52" y="969"/>
                  </a:lnTo>
                  <a:lnTo>
                    <a:pt x="31" y="958"/>
                  </a:lnTo>
                  <a:lnTo>
                    <a:pt x="14" y="942"/>
                  </a:lnTo>
                  <a:lnTo>
                    <a:pt x="4" y="921"/>
                  </a:lnTo>
                  <a:lnTo>
                    <a:pt x="0" y="897"/>
                  </a:lnTo>
                  <a:lnTo>
                    <a:pt x="154" y="76"/>
                  </a:lnTo>
                  <a:lnTo>
                    <a:pt x="157" y="52"/>
                  </a:lnTo>
                  <a:lnTo>
                    <a:pt x="169" y="31"/>
                  </a:lnTo>
                  <a:lnTo>
                    <a:pt x="185" y="15"/>
                  </a:lnTo>
                  <a:lnTo>
                    <a:pt x="206" y="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3387036" y="5321266"/>
              <a:ext cx="1376363" cy="101600"/>
            </a:xfrm>
            <a:custGeom>
              <a:avLst/>
              <a:gdLst/>
              <a:ahLst/>
              <a:cxnLst/>
              <a:rect l="l" t="t" r="r" b="b"/>
              <a:pathLst>
                <a:path w="1734" h="127" extrusionOk="0">
                  <a:moveTo>
                    <a:pt x="63" y="0"/>
                  </a:moveTo>
                  <a:lnTo>
                    <a:pt x="1671" y="0"/>
                  </a:lnTo>
                  <a:lnTo>
                    <a:pt x="1690" y="4"/>
                  </a:lnTo>
                  <a:lnTo>
                    <a:pt x="1708" y="13"/>
                  </a:lnTo>
                  <a:lnTo>
                    <a:pt x="1722" y="27"/>
                  </a:lnTo>
                  <a:lnTo>
                    <a:pt x="1731" y="43"/>
                  </a:lnTo>
                  <a:lnTo>
                    <a:pt x="1734" y="64"/>
                  </a:lnTo>
                  <a:lnTo>
                    <a:pt x="1731" y="84"/>
                  </a:lnTo>
                  <a:lnTo>
                    <a:pt x="1722" y="102"/>
                  </a:lnTo>
                  <a:lnTo>
                    <a:pt x="1708" y="115"/>
                  </a:lnTo>
                  <a:lnTo>
                    <a:pt x="1690" y="124"/>
                  </a:lnTo>
                  <a:lnTo>
                    <a:pt x="167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5" y="115"/>
                  </a:lnTo>
                  <a:lnTo>
                    <a:pt x="12" y="102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639448" y="4610066"/>
              <a:ext cx="887412" cy="407988"/>
            </a:xfrm>
            <a:custGeom>
              <a:avLst/>
              <a:gdLst/>
              <a:ahLst/>
              <a:cxnLst/>
              <a:rect l="l" t="t" r="r" b="b"/>
              <a:pathLst>
                <a:path w="1117" h="514" extrusionOk="0">
                  <a:moveTo>
                    <a:pt x="159" y="0"/>
                  </a:moveTo>
                  <a:lnTo>
                    <a:pt x="979" y="0"/>
                  </a:lnTo>
                  <a:lnTo>
                    <a:pt x="1003" y="4"/>
                  </a:lnTo>
                  <a:lnTo>
                    <a:pt x="1024" y="15"/>
                  </a:lnTo>
                  <a:lnTo>
                    <a:pt x="1041" y="31"/>
                  </a:lnTo>
                  <a:lnTo>
                    <a:pt x="1051" y="52"/>
                  </a:lnTo>
                  <a:lnTo>
                    <a:pt x="1056" y="76"/>
                  </a:lnTo>
                  <a:lnTo>
                    <a:pt x="1117" y="514"/>
                  </a:lnTo>
                  <a:lnTo>
                    <a:pt x="0" y="514"/>
                  </a:lnTo>
                  <a:lnTo>
                    <a:pt x="83" y="76"/>
                  </a:lnTo>
                  <a:lnTo>
                    <a:pt x="86" y="52"/>
                  </a:lnTo>
                  <a:lnTo>
                    <a:pt x="98" y="31"/>
                  </a:lnTo>
                  <a:lnTo>
                    <a:pt x="114" y="15"/>
                  </a:lnTo>
                  <a:lnTo>
                    <a:pt x="135" y="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2117036" y="4379879"/>
              <a:ext cx="3917950" cy="460374"/>
            </a:xfrm>
            <a:custGeom>
              <a:avLst/>
              <a:gdLst/>
              <a:ahLst/>
              <a:cxnLst/>
              <a:rect l="l" t="t" r="r" b="b"/>
              <a:pathLst>
                <a:path w="4936" h="579" extrusionOk="0">
                  <a:moveTo>
                    <a:pt x="0" y="0"/>
                  </a:moveTo>
                  <a:lnTo>
                    <a:pt x="4936" y="0"/>
                  </a:lnTo>
                  <a:lnTo>
                    <a:pt x="4936" y="482"/>
                  </a:lnTo>
                  <a:lnTo>
                    <a:pt x="4933" y="507"/>
                  </a:lnTo>
                  <a:lnTo>
                    <a:pt x="4922" y="531"/>
                  </a:lnTo>
                  <a:lnTo>
                    <a:pt x="4907" y="551"/>
                  </a:lnTo>
                  <a:lnTo>
                    <a:pt x="4888" y="566"/>
                  </a:lnTo>
                  <a:lnTo>
                    <a:pt x="4864" y="576"/>
                  </a:lnTo>
                  <a:lnTo>
                    <a:pt x="4838" y="579"/>
                  </a:lnTo>
                  <a:lnTo>
                    <a:pt x="97" y="579"/>
                  </a:lnTo>
                  <a:lnTo>
                    <a:pt x="72" y="576"/>
                  </a:lnTo>
                  <a:lnTo>
                    <a:pt x="48" y="566"/>
                  </a:lnTo>
                  <a:lnTo>
                    <a:pt x="28" y="551"/>
                  </a:lnTo>
                  <a:lnTo>
                    <a:pt x="13" y="531"/>
                  </a:lnTo>
                  <a:lnTo>
                    <a:pt x="3" y="507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2117036" y="2339941"/>
              <a:ext cx="3917950" cy="2114553"/>
            </a:xfrm>
            <a:custGeom>
              <a:avLst/>
              <a:gdLst/>
              <a:ahLst/>
              <a:cxnLst/>
              <a:rect l="l" t="t" r="r" b="b"/>
              <a:pathLst>
                <a:path w="4936" h="2662" extrusionOk="0">
                  <a:moveTo>
                    <a:pt x="97" y="0"/>
                  </a:moveTo>
                  <a:lnTo>
                    <a:pt x="4838" y="0"/>
                  </a:lnTo>
                  <a:lnTo>
                    <a:pt x="4864" y="3"/>
                  </a:lnTo>
                  <a:lnTo>
                    <a:pt x="4888" y="13"/>
                  </a:lnTo>
                  <a:lnTo>
                    <a:pt x="4907" y="28"/>
                  </a:lnTo>
                  <a:lnTo>
                    <a:pt x="4922" y="48"/>
                  </a:lnTo>
                  <a:lnTo>
                    <a:pt x="4933" y="72"/>
                  </a:lnTo>
                  <a:lnTo>
                    <a:pt x="4936" y="97"/>
                  </a:lnTo>
                  <a:lnTo>
                    <a:pt x="4936" y="2662"/>
                  </a:lnTo>
                  <a:lnTo>
                    <a:pt x="0" y="2662"/>
                  </a:lnTo>
                  <a:lnTo>
                    <a:pt x="0" y="97"/>
                  </a:lnTo>
                  <a:lnTo>
                    <a:pt x="3" y="72"/>
                  </a:lnTo>
                  <a:lnTo>
                    <a:pt x="13" y="48"/>
                  </a:lnTo>
                  <a:lnTo>
                    <a:pt x="28" y="28"/>
                  </a:lnTo>
                  <a:lnTo>
                    <a:pt x="48" y="13"/>
                  </a:lnTo>
                  <a:lnTo>
                    <a:pt x="72" y="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2221811" y="2441541"/>
              <a:ext cx="3708400" cy="2012948"/>
            </a:xfrm>
            <a:custGeom>
              <a:avLst/>
              <a:gdLst/>
              <a:ahLst/>
              <a:cxnLst/>
              <a:rect l="l" t="t" r="r" b="b"/>
              <a:pathLst>
                <a:path w="4672" h="2535" extrusionOk="0">
                  <a:moveTo>
                    <a:pt x="99" y="0"/>
                  </a:moveTo>
                  <a:lnTo>
                    <a:pt x="4573" y="0"/>
                  </a:lnTo>
                  <a:lnTo>
                    <a:pt x="4600" y="3"/>
                  </a:lnTo>
                  <a:lnTo>
                    <a:pt x="4622" y="14"/>
                  </a:lnTo>
                  <a:lnTo>
                    <a:pt x="4642" y="29"/>
                  </a:lnTo>
                  <a:lnTo>
                    <a:pt x="4658" y="48"/>
                  </a:lnTo>
                  <a:lnTo>
                    <a:pt x="4667" y="72"/>
                  </a:lnTo>
                  <a:lnTo>
                    <a:pt x="4672" y="98"/>
                  </a:lnTo>
                  <a:lnTo>
                    <a:pt x="4672" y="2535"/>
                  </a:lnTo>
                  <a:lnTo>
                    <a:pt x="0" y="2535"/>
                  </a:lnTo>
                  <a:lnTo>
                    <a:pt x="0" y="98"/>
                  </a:lnTo>
                  <a:lnTo>
                    <a:pt x="4" y="72"/>
                  </a:lnTo>
                  <a:lnTo>
                    <a:pt x="13" y="48"/>
                  </a:lnTo>
                  <a:lnTo>
                    <a:pt x="28" y="29"/>
                  </a:lnTo>
                  <a:lnTo>
                    <a:pt x="49" y="14"/>
                  </a:lnTo>
                  <a:lnTo>
                    <a:pt x="72" y="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1">
                <a:alpha val="1373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4015686" y="4576729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51" h="153" extrusionOk="0">
                  <a:moveTo>
                    <a:pt x="75" y="0"/>
                  </a:moveTo>
                  <a:lnTo>
                    <a:pt x="100" y="4"/>
                  </a:lnTo>
                  <a:lnTo>
                    <a:pt x="121" y="15"/>
                  </a:lnTo>
                  <a:lnTo>
                    <a:pt x="138" y="31"/>
                  </a:lnTo>
                  <a:lnTo>
                    <a:pt x="148" y="52"/>
                  </a:lnTo>
                  <a:lnTo>
                    <a:pt x="151" y="76"/>
                  </a:lnTo>
                  <a:lnTo>
                    <a:pt x="148" y="100"/>
                  </a:lnTo>
                  <a:lnTo>
                    <a:pt x="138" y="121"/>
                  </a:lnTo>
                  <a:lnTo>
                    <a:pt x="121" y="138"/>
                  </a:lnTo>
                  <a:lnTo>
                    <a:pt x="100" y="148"/>
                  </a:lnTo>
                  <a:lnTo>
                    <a:pt x="75" y="153"/>
                  </a:lnTo>
                  <a:lnTo>
                    <a:pt x="51" y="148"/>
                  </a:lnTo>
                  <a:lnTo>
                    <a:pt x="30" y="138"/>
                  </a:lnTo>
                  <a:lnTo>
                    <a:pt x="14" y="121"/>
                  </a:lnTo>
                  <a:lnTo>
                    <a:pt x="3" y="100"/>
                  </a:lnTo>
                  <a:lnTo>
                    <a:pt x="0" y="76"/>
                  </a:lnTo>
                  <a:lnTo>
                    <a:pt x="3" y="52"/>
                  </a:lnTo>
                  <a:lnTo>
                    <a:pt x="14" y="31"/>
                  </a:lnTo>
                  <a:lnTo>
                    <a:pt x="30" y="15"/>
                  </a:lnTo>
                  <a:lnTo>
                    <a:pt x="51" y="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5" name="Google Shape;165;p21"/>
            <p:cNvGrpSpPr/>
            <p:nvPr/>
          </p:nvGrpSpPr>
          <p:grpSpPr>
            <a:xfrm>
              <a:off x="2475863" y="2530795"/>
              <a:ext cx="2386976" cy="1825900"/>
              <a:chOff x="2475863" y="2530795"/>
              <a:chExt cx="2386976" cy="1825900"/>
            </a:xfrm>
          </p:grpSpPr>
          <p:sp>
            <p:nvSpPr>
              <p:cNvPr id="166" name="Google Shape;166;p21"/>
              <p:cNvSpPr/>
              <p:nvPr/>
            </p:nvSpPr>
            <p:spPr>
              <a:xfrm>
                <a:off x="2475863" y="2530795"/>
                <a:ext cx="855600" cy="40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21"/>
              <p:cNvSpPr/>
              <p:nvPr/>
            </p:nvSpPr>
            <p:spPr>
              <a:xfrm>
                <a:off x="2475863" y="3381942"/>
                <a:ext cx="656100" cy="40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2576330" y="3304567"/>
                <a:ext cx="555600" cy="405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9" name="Google Shape;169;p21"/>
              <p:cNvGrpSpPr/>
              <p:nvPr/>
            </p:nvGrpSpPr>
            <p:grpSpPr>
              <a:xfrm>
                <a:off x="2576308" y="2608083"/>
                <a:ext cx="1640123" cy="40500"/>
                <a:chOff x="2380456" y="2572537"/>
                <a:chExt cx="1516106" cy="63600"/>
              </a:xfrm>
            </p:grpSpPr>
            <p:sp>
              <p:nvSpPr>
                <p:cNvPr id="170" name="Google Shape;170;p21"/>
                <p:cNvSpPr/>
                <p:nvPr/>
              </p:nvSpPr>
              <p:spPr>
                <a:xfrm>
                  <a:off x="2380456" y="2572537"/>
                  <a:ext cx="7422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21"/>
                <p:cNvSpPr/>
                <p:nvPr/>
              </p:nvSpPr>
              <p:spPr>
                <a:xfrm>
                  <a:off x="3154362" y="2572537"/>
                  <a:ext cx="7422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2" name="Google Shape;172;p21"/>
              <p:cNvSpPr/>
              <p:nvPr/>
            </p:nvSpPr>
            <p:spPr>
              <a:xfrm>
                <a:off x="2701789" y="2685550"/>
                <a:ext cx="2078700" cy="405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21"/>
              <p:cNvSpPr/>
              <p:nvPr/>
            </p:nvSpPr>
            <p:spPr>
              <a:xfrm>
                <a:off x="2702556" y="3227190"/>
                <a:ext cx="555600" cy="405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" name="Google Shape;174;p21"/>
              <p:cNvGrpSpPr/>
              <p:nvPr/>
            </p:nvGrpSpPr>
            <p:grpSpPr>
              <a:xfrm>
                <a:off x="2701767" y="2762830"/>
                <a:ext cx="2161072" cy="40500"/>
                <a:chOff x="2496429" y="2811430"/>
                <a:chExt cx="1997663" cy="63600"/>
              </a:xfrm>
            </p:grpSpPr>
            <p:sp>
              <p:nvSpPr>
                <p:cNvPr id="175" name="Google Shape;175;p21"/>
                <p:cNvSpPr/>
                <p:nvPr/>
              </p:nvSpPr>
              <p:spPr>
                <a:xfrm>
                  <a:off x="2496429" y="2811430"/>
                  <a:ext cx="4737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21"/>
                <p:cNvSpPr/>
                <p:nvPr/>
              </p:nvSpPr>
              <p:spPr>
                <a:xfrm>
                  <a:off x="3034592" y="2811430"/>
                  <a:ext cx="14595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7" name="Google Shape;177;p21"/>
              <p:cNvSpPr/>
              <p:nvPr/>
            </p:nvSpPr>
            <p:spPr>
              <a:xfrm>
                <a:off x="2701789" y="2840304"/>
                <a:ext cx="1566600" cy="40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1"/>
              <p:cNvSpPr/>
              <p:nvPr/>
            </p:nvSpPr>
            <p:spPr>
              <a:xfrm>
                <a:off x="2889843" y="2917681"/>
                <a:ext cx="901500" cy="405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1"/>
              <p:cNvSpPr/>
              <p:nvPr/>
            </p:nvSpPr>
            <p:spPr>
              <a:xfrm>
                <a:off x="2889843" y="3149813"/>
                <a:ext cx="1156500" cy="405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21"/>
              <p:cNvSpPr/>
              <p:nvPr/>
            </p:nvSpPr>
            <p:spPr>
              <a:xfrm>
                <a:off x="2889842" y="3072436"/>
                <a:ext cx="1326600" cy="40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1" name="Google Shape;181;p21"/>
              <p:cNvGrpSpPr/>
              <p:nvPr/>
            </p:nvGrpSpPr>
            <p:grpSpPr>
              <a:xfrm>
                <a:off x="2889819" y="2994949"/>
                <a:ext cx="1726006" cy="40500"/>
                <a:chOff x="2670261" y="3182904"/>
                <a:chExt cx="1595494" cy="63600"/>
              </a:xfrm>
            </p:grpSpPr>
            <p:sp>
              <p:nvSpPr>
                <p:cNvPr id="182" name="Google Shape;182;p21"/>
                <p:cNvSpPr/>
                <p:nvPr/>
              </p:nvSpPr>
              <p:spPr>
                <a:xfrm>
                  <a:off x="2670261" y="3182904"/>
                  <a:ext cx="10692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21"/>
                <p:cNvSpPr/>
                <p:nvPr/>
              </p:nvSpPr>
              <p:spPr>
                <a:xfrm>
                  <a:off x="3763255" y="3182904"/>
                  <a:ext cx="5025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4" name="Google Shape;184;p21"/>
              <p:cNvSpPr/>
              <p:nvPr/>
            </p:nvSpPr>
            <p:spPr>
              <a:xfrm>
                <a:off x="2475863" y="3465048"/>
                <a:ext cx="855600" cy="40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1"/>
              <p:cNvSpPr/>
              <p:nvPr/>
            </p:nvSpPr>
            <p:spPr>
              <a:xfrm>
                <a:off x="2475863" y="4316195"/>
                <a:ext cx="656100" cy="40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21"/>
              <p:cNvSpPr/>
              <p:nvPr/>
            </p:nvSpPr>
            <p:spPr>
              <a:xfrm>
                <a:off x="2576330" y="4238820"/>
                <a:ext cx="555600" cy="405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7" name="Google Shape;187;p21"/>
              <p:cNvGrpSpPr/>
              <p:nvPr/>
            </p:nvGrpSpPr>
            <p:grpSpPr>
              <a:xfrm>
                <a:off x="2576308" y="3542336"/>
                <a:ext cx="1640123" cy="40500"/>
                <a:chOff x="2380456" y="2572537"/>
                <a:chExt cx="1516106" cy="63600"/>
              </a:xfrm>
            </p:grpSpPr>
            <p:sp>
              <p:nvSpPr>
                <p:cNvPr id="188" name="Google Shape;188;p21"/>
                <p:cNvSpPr/>
                <p:nvPr/>
              </p:nvSpPr>
              <p:spPr>
                <a:xfrm>
                  <a:off x="2380456" y="2572537"/>
                  <a:ext cx="7422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21"/>
                <p:cNvSpPr/>
                <p:nvPr/>
              </p:nvSpPr>
              <p:spPr>
                <a:xfrm>
                  <a:off x="3154362" y="2572537"/>
                  <a:ext cx="7422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0" name="Google Shape;190;p21"/>
              <p:cNvSpPr/>
              <p:nvPr/>
            </p:nvSpPr>
            <p:spPr>
              <a:xfrm>
                <a:off x="2701789" y="3619803"/>
                <a:ext cx="2078700" cy="405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21"/>
              <p:cNvSpPr/>
              <p:nvPr/>
            </p:nvSpPr>
            <p:spPr>
              <a:xfrm>
                <a:off x="2702556" y="4161443"/>
                <a:ext cx="555600" cy="405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2" name="Google Shape;192;p21"/>
              <p:cNvGrpSpPr/>
              <p:nvPr/>
            </p:nvGrpSpPr>
            <p:grpSpPr>
              <a:xfrm>
                <a:off x="2701767" y="3697083"/>
                <a:ext cx="2161072" cy="40500"/>
                <a:chOff x="2496429" y="2811430"/>
                <a:chExt cx="1997663" cy="63600"/>
              </a:xfrm>
            </p:grpSpPr>
            <p:sp>
              <p:nvSpPr>
                <p:cNvPr id="193" name="Google Shape;193;p21"/>
                <p:cNvSpPr/>
                <p:nvPr/>
              </p:nvSpPr>
              <p:spPr>
                <a:xfrm>
                  <a:off x="2496429" y="2811430"/>
                  <a:ext cx="4737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21"/>
                <p:cNvSpPr/>
                <p:nvPr/>
              </p:nvSpPr>
              <p:spPr>
                <a:xfrm>
                  <a:off x="3034592" y="2811430"/>
                  <a:ext cx="14595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5" name="Google Shape;195;p21"/>
              <p:cNvSpPr/>
              <p:nvPr/>
            </p:nvSpPr>
            <p:spPr>
              <a:xfrm>
                <a:off x="2701789" y="3774557"/>
                <a:ext cx="1566600" cy="40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>
                <a:off x="2889843" y="3851934"/>
                <a:ext cx="901500" cy="405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1"/>
              <p:cNvSpPr/>
              <p:nvPr/>
            </p:nvSpPr>
            <p:spPr>
              <a:xfrm>
                <a:off x="2889843" y="4084066"/>
                <a:ext cx="1156500" cy="40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21"/>
              <p:cNvSpPr/>
              <p:nvPr/>
            </p:nvSpPr>
            <p:spPr>
              <a:xfrm>
                <a:off x="2889842" y="4006689"/>
                <a:ext cx="1326600" cy="405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9" name="Google Shape;199;p21"/>
              <p:cNvGrpSpPr/>
              <p:nvPr/>
            </p:nvGrpSpPr>
            <p:grpSpPr>
              <a:xfrm>
                <a:off x="2889819" y="3929202"/>
                <a:ext cx="1726006" cy="40500"/>
                <a:chOff x="2670261" y="3182904"/>
                <a:chExt cx="1595494" cy="63600"/>
              </a:xfrm>
            </p:grpSpPr>
            <p:sp>
              <p:nvSpPr>
                <p:cNvPr id="200" name="Google Shape;200;p21"/>
                <p:cNvSpPr/>
                <p:nvPr/>
              </p:nvSpPr>
              <p:spPr>
                <a:xfrm>
                  <a:off x="2670261" y="3182904"/>
                  <a:ext cx="10692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21"/>
                <p:cNvSpPr/>
                <p:nvPr/>
              </p:nvSpPr>
              <p:spPr>
                <a:xfrm>
                  <a:off x="3763255" y="3182904"/>
                  <a:ext cx="502500" cy="63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02" name="Google Shape;202;p21"/>
          <p:cNvSpPr/>
          <p:nvPr/>
        </p:nvSpPr>
        <p:spPr>
          <a:xfrm>
            <a:off x="1326934" y="3718616"/>
            <a:ext cx="7542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 sz="1100"/>
          </a:p>
        </p:txBody>
      </p:sp>
      <p:sp>
        <p:nvSpPr>
          <p:cNvPr id="203" name="Google Shape;203;p21"/>
          <p:cNvSpPr/>
          <p:nvPr/>
        </p:nvSpPr>
        <p:spPr>
          <a:xfrm>
            <a:off x="3216913" y="1626683"/>
            <a:ext cx="623700" cy="28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endParaRPr sz="1100"/>
          </a:p>
        </p:txBody>
      </p:sp>
      <p:sp>
        <p:nvSpPr>
          <p:cNvPr id="204" name="Google Shape;204;p21"/>
          <p:cNvSpPr/>
          <p:nvPr/>
        </p:nvSpPr>
        <p:spPr>
          <a:xfrm>
            <a:off x="1038032" y="2648229"/>
            <a:ext cx="653700" cy="27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sz="1100"/>
          </a:p>
        </p:txBody>
      </p:sp>
      <p:sp>
        <p:nvSpPr>
          <p:cNvPr id="205" name="Google Shape;205;p21"/>
          <p:cNvSpPr/>
          <p:nvPr/>
        </p:nvSpPr>
        <p:spPr>
          <a:xfrm>
            <a:off x="3521378" y="2826813"/>
            <a:ext cx="879300" cy="274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>
            <a:spLocks noGrp="1"/>
          </p:cNvSpPr>
          <p:nvPr>
            <p:ph type="title"/>
          </p:nvPr>
        </p:nvSpPr>
        <p:spPr>
          <a:xfrm>
            <a:off x="311700" y="18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020" b="1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Apresentação da Equipa</a:t>
            </a:r>
            <a:endParaRPr sz="3020" b="1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20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1277275" y="2533075"/>
            <a:ext cx="16233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Alexandre Batista</a:t>
            </a:r>
            <a:endParaRPr b="1" dirty="0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Team Leader</a:t>
            </a:r>
            <a:endParaRPr b="1" dirty="0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3760350" y="2533075"/>
            <a:ext cx="16233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 err="1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Leah</a:t>
            </a:r>
            <a:r>
              <a:rPr lang="pt-PT" b="1" dirty="0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 Santos</a:t>
            </a:r>
            <a:endParaRPr b="1" dirty="0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 err="1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  <a:r>
              <a:rPr lang="pt-PT" b="1" dirty="0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b="1" dirty="0" err="1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endParaRPr b="1" dirty="0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5976325" y="2533075"/>
            <a:ext cx="16233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Miguel </a:t>
            </a:r>
            <a:r>
              <a:rPr lang="pt-PT" b="1" dirty="0" err="1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lopes</a:t>
            </a:r>
            <a:endParaRPr b="1" dirty="0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 err="1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Back-End</a:t>
            </a:r>
            <a:r>
              <a:rPr lang="pt-PT" b="1" dirty="0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b="1" dirty="0" err="1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endParaRPr b="1" dirty="0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>
            <a:spLocks noGrp="1"/>
          </p:cNvSpPr>
          <p:nvPr>
            <p:ph type="title"/>
          </p:nvPr>
        </p:nvSpPr>
        <p:spPr>
          <a:xfrm>
            <a:off x="311700" y="18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20" b="1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Diagrama E-R</a:t>
            </a:r>
            <a:endParaRPr sz="3020" b="1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150" y="752700"/>
            <a:ext cx="5688215" cy="439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311700" y="18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20" b="1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Hierarquia de Pastas</a:t>
            </a:r>
            <a:endParaRPr sz="3020" b="1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450" y="1536125"/>
            <a:ext cx="1834608" cy="134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 txBox="1"/>
          <p:nvPr/>
        </p:nvSpPr>
        <p:spPr>
          <a:xfrm>
            <a:off x="1164450" y="1048025"/>
            <a:ext cx="14859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Pasta UZO</a:t>
            </a:r>
            <a:endParaRPr sz="1900"/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500" y="1545650"/>
            <a:ext cx="2669375" cy="13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4450" y="3248225"/>
            <a:ext cx="1834600" cy="1382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9500" y="3248225"/>
            <a:ext cx="1834600" cy="1024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4550" y="3248225"/>
            <a:ext cx="2236100" cy="7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>
            <a:spLocks noGrp="1"/>
          </p:cNvSpPr>
          <p:nvPr>
            <p:ph type="title"/>
          </p:nvPr>
        </p:nvSpPr>
        <p:spPr>
          <a:xfrm>
            <a:off x="311700" y="18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20" b="1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Páginas do Site - Homepage</a:t>
            </a:r>
            <a:endParaRPr sz="3020" b="1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5100"/>
            <a:ext cx="5708051" cy="31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451" y="905100"/>
            <a:ext cx="2924773" cy="40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title"/>
          </p:nvPr>
        </p:nvSpPr>
        <p:spPr>
          <a:xfrm>
            <a:off x="311700" y="18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20" b="1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Páginas do Site - Tarifários</a:t>
            </a:r>
            <a:endParaRPr sz="3020" b="1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375" y="752700"/>
            <a:ext cx="7447250" cy="40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>
            <a:spLocks noGrp="1"/>
          </p:cNvSpPr>
          <p:nvPr>
            <p:ph type="title"/>
          </p:nvPr>
        </p:nvSpPr>
        <p:spPr>
          <a:xfrm>
            <a:off x="311700" y="18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20" b="1">
                <a:solidFill>
                  <a:srgbClr val="0D5DDF"/>
                </a:solidFill>
                <a:latin typeface="Calibri"/>
                <a:ea typeface="Calibri"/>
                <a:cs typeface="Calibri"/>
                <a:sym typeface="Calibri"/>
              </a:rPr>
              <a:t>Páginas do Site - Tarifários (Formulário)</a:t>
            </a:r>
            <a:endParaRPr sz="3020" b="1">
              <a:solidFill>
                <a:srgbClr val="0D5D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5100"/>
            <a:ext cx="4359901" cy="335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701" y="905100"/>
            <a:ext cx="4326900" cy="3361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>
            <a:spLocks noGrp="1"/>
          </p:cNvSpPr>
          <p:nvPr>
            <p:ph type="title"/>
          </p:nvPr>
        </p:nvSpPr>
        <p:spPr>
          <a:xfrm>
            <a:off x="457200" y="1800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Calibri"/>
              <a:buNone/>
            </a:pPr>
            <a:r>
              <a:rPr lang="pt-PT" sz="3000" b="1">
                <a:solidFill>
                  <a:srgbClr val="0D5DDF"/>
                </a:solidFill>
              </a:rPr>
              <a:t>O que foi Feito?</a:t>
            </a:r>
            <a:endParaRPr sz="3000" b="1">
              <a:solidFill>
                <a:srgbClr val="0D5DDF"/>
              </a:solidFill>
            </a:endParaRPr>
          </a:p>
        </p:txBody>
      </p:sp>
      <p:grpSp>
        <p:nvGrpSpPr>
          <p:cNvPr id="260" name="Google Shape;260;p28"/>
          <p:cNvGrpSpPr/>
          <p:nvPr/>
        </p:nvGrpSpPr>
        <p:grpSpPr>
          <a:xfrm>
            <a:off x="921550" y="1088776"/>
            <a:ext cx="7300900" cy="1381594"/>
            <a:chOff x="710674" y="1323187"/>
            <a:chExt cx="7300900" cy="1035600"/>
          </a:xfrm>
        </p:grpSpPr>
        <p:sp>
          <p:nvSpPr>
            <p:cNvPr id="261" name="Google Shape;261;p28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2500" b="1">
                  <a:solidFill>
                    <a:srgbClr val="0944A1"/>
                  </a:solidFill>
                  <a:latin typeface="Calibri"/>
                  <a:ea typeface="Calibri"/>
                  <a:cs typeface="Calibri"/>
                  <a:sym typeface="Calibri"/>
                </a:rPr>
                <a:t>Homepage</a:t>
              </a:r>
              <a:endParaRPr sz="2500" b="1">
                <a:solidFill>
                  <a:srgbClr val="0944A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2789774" y="1323187"/>
              <a:ext cx="5221800" cy="10356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 txBox="1"/>
            <p:nvPr/>
          </p:nvSpPr>
          <p:spPr>
            <a:xfrm>
              <a:off x="3017774" y="1369314"/>
              <a:ext cx="4765800" cy="9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Estrutura da página: 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AutoNum type="arabicPeriod"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Navbar com Menu Hambúrguer Responsivo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AutoNum type="arabicPeriod"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Carousel Interativo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AutoNum type="arabicPeriod"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 Cards com informações  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AutoNum type="arabicPeriod"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 seções de informações diversas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AutoNum type="arabicPeriod"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Footer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28"/>
          <p:cNvGrpSpPr/>
          <p:nvPr/>
        </p:nvGrpSpPr>
        <p:grpSpPr>
          <a:xfrm>
            <a:off x="921550" y="3471575"/>
            <a:ext cx="7300901" cy="1467487"/>
            <a:chOff x="710674" y="1323178"/>
            <a:chExt cx="7300901" cy="964500"/>
          </a:xfrm>
        </p:grpSpPr>
        <p:sp>
          <p:nvSpPr>
            <p:cNvPr id="265" name="Google Shape;265;p28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2500" b="1">
                  <a:solidFill>
                    <a:srgbClr val="0944A1"/>
                  </a:solidFill>
                  <a:latin typeface="Calibri"/>
                  <a:ea typeface="Calibri"/>
                  <a:cs typeface="Calibri"/>
                  <a:sym typeface="Calibri"/>
                </a:rPr>
                <a:t>Formulário</a:t>
              </a:r>
              <a:endParaRPr sz="2500" b="1">
                <a:solidFill>
                  <a:srgbClr val="0944A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789775" y="1323178"/>
              <a:ext cx="5221800" cy="964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 txBox="1"/>
            <p:nvPr/>
          </p:nvSpPr>
          <p:spPr>
            <a:xfrm>
              <a:off x="2914399" y="1407437"/>
              <a:ext cx="4765800" cy="85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Estrutura da página: 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AutoNum type="arabicPeriod"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Acordeão que mostra os detalhes do tarifário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AutoNum type="arabicPeriod"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Validação do código postal e apresentação de morada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AutoNum type="arabicPeriod"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Opção de portabilidade com apresentação do campo do número actual de acordo com a selecção da checkbox 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AutoNum type="arabicPeriod"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Validação dos restantes campos de acordo com a sua característica </a:t>
              </a:r>
              <a:b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28"/>
          <p:cNvGrpSpPr/>
          <p:nvPr/>
        </p:nvGrpSpPr>
        <p:grpSpPr>
          <a:xfrm>
            <a:off x="921550" y="2571759"/>
            <a:ext cx="7300900" cy="798441"/>
            <a:chOff x="710674" y="1323178"/>
            <a:chExt cx="7300900" cy="679872"/>
          </a:xfrm>
        </p:grpSpPr>
        <p:sp>
          <p:nvSpPr>
            <p:cNvPr id="269" name="Google Shape;269;p28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2500" b="1">
                  <a:solidFill>
                    <a:srgbClr val="0944A1"/>
                  </a:solidFill>
                  <a:latin typeface="Calibri"/>
                  <a:ea typeface="Calibri"/>
                  <a:cs typeface="Calibri"/>
                  <a:sym typeface="Calibri"/>
                </a:rPr>
                <a:t>Tarifários</a:t>
              </a:r>
              <a:endParaRPr sz="2500" b="1">
                <a:solidFill>
                  <a:srgbClr val="0944A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789774" y="1323178"/>
              <a:ext cx="5221800" cy="6798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 txBox="1"/>
            <p:nvPr/>
          </p:nvSpPr>
          <p:spPr>
            <a:xfrm>
              <a:off x="3017774" y="1391877"/>
              <a:ext cx="4765800" cy="54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Estrutura da página (semelhante à da Homepage com a seguinte mudança): 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 Cards com os tarifários e respetivo botão de adesão  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3E59"/>
      </a:accent1>
      <a:accent2>
        <a:srgbClr val="5AAFC7"/>
      </a:accent2>
      <a:accent3>
        <a:srgbClr val="F1C96C"/>
      </a:accent3>
      <a:accent4>
        <a:srgbClr val="D5655A"/>
      </a:accent4>
      <a:accent5>
        <a:srgbClr val="FACB95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Apresentação no Ecrã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Simple Light</vt:lpstr>
      <vt:lpstr>Office Theme</vt:lpstr>
      <vt:lpstr>Software Developer Projeto ACCEPT</vt:lpstr>
      <vt:lpstr>Objetivo do Projeto</vt:lpstr>
      <vt:lpstr>Apresentação da Equipa</vt:lpstr>
      <vt:lpstr>Diagrama E-R</vt:lpstr>
      <vt:lpstr>Hierarquia de Pastas</vt:lpstr>
      <vt:lpstr>Páginas do Site - Homepage</vt:lpstr>
      <vt:lpstr>Páginas do Site - Tarifários</vt:lpstr>
      <vt:lpstr>Páginas do Site - Tarifários (Formulário)</vt:lpstr>
      <vt:lpstr>O que foi Feito?</vt:lpstr>
      <vt:lpstr>Desenvolvimentos Futuros</vt:lpstr>
      <vt:lpstr>MUITO 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Developer Projeto ACCEPT</dc:title>
  <cp:lastModifiedBy>Miguel Lopes - FORMANDO LIS</cp:lastModifiedBy>
  <cp:revision>1</cp:revision>
  <dcterms:modified xsi:type="dcterms:W3CDTF">2023-09-20T12:07:05Z</dcterms:modified>
</cp:coreProperties>
</file>