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f1f35942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7f1f359429_0_76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f1f359429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f1f359429_0_99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e9b57d08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7e9b57d086_0_2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9b57d0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9b57d0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ec2d31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ec2d31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f1f3594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f1f3594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f1f3594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f1f3594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1f3594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f1f3594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f1f3594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f1f3594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f1f3594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7f1f359429_0_5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470709" y="2282798"/>
            <a:ext cx="4104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b="0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2007638"/>
            <a:ext cx="8520600" cy="15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PT" sz="466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 b="1" sz="466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PT" sz="466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Projeto ACCEPT</a:t>
            </a:r>
            <a:endParaRPr sz="448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311700" y="36057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Team A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5" y="131800"/>
            <a:ext cx="2862773" cy="1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825" y="336875"/>
            <a:ext cx="4762751" cy="1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b="1" lang="pt-PT" sz="3000">
                <a:solidFill>
                  <a:srgbClr val="0D5DDF"/>
                </a:solidFill>
              </a:rPr>
              <a:t>Desenvolvimentos Futuros</a:t>
            </a:r>
            <a:endParaRPr b="1" sz="3000">
              <a:solidFill>
                <a:srgbClr val="0D5DDF"/>
              </a:solidFill>
            </a:endParaRPr>
          </a:p>
        </p:txBody>
      </p:sp>
      <p:grpSp>
        <p:nvGrpSpPr>
          <p:cNvPr id="277" name="Google Shape;277;p29"/>
          <p:cNvGrpSpPr/>
          <p:nvPr/>
        </p:nvGrpSpPr>
        <p:grpSpPr>
          <a:xfrm>
            <a:off x="1966519" y="1105259"/>
            <a:ext cx="2486812" cy="3213093"/>
            <a:chOff x="1118234" y="283704"/>
            <a:chExt cx="2090812" cy="6282935"/>
          </a:xfrm>
        </p:grpSpPr>
        <p:sp>
          <p:nvSpPr>
            <p:cNvPr id="278" name="Google Shape;278;p29"/>
            <p:cNvSpPr/>
            <p:nvPr/>
          </p:nvSpPr>
          <p:spPr>
            <a:xfrm>
              <a:off x="1178646" y="283704"/>
              <a:ext cx="2030400" cy="6282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18234" y="341749"/>
              <a:ext cx="2048100" cy="2028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286338" y="508714"/>
              <a:ext cx="1815000" cy="16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500">
                  <a:solidFill>
                    <a:srgbClr val="0D5DDF"/>
                  </a:solidFill>
                  <a:latin typeface="Calibri"/>
                  <a:ea typeface="Calibri"/>
                  <a:cs typeface="Calibri"/>
                  <a:sym typeface="Calibri"/>
                </a:rPr>
                <a:t>Página Net+Móvel </a:t>
              </a:r>
              <a:endParaRPr b="1" sz="250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 rot="5400000">
              <a:off x="1947742" y="2402162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178637" y="2779139"/>
              <a:ext cx="2030400" cy="3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Aproveitar o layout da página “Móvel”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tarifários com inclusão da net fixa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novos tarifários à base de dados para apresentação na página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nova tabela de formulário para albergar as alterações de formulário correspondentes ao novo tarifário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Modificação do formulário para implementação de novo tarifário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4690669" y="1105259"/>
            <a:ext cx="2486814" cy="3213075"/>
            <a:chOff x="1118234" y="283704"/>
            <a:chExt cx="2090814" cy="6282900"/>
          </a:xfrm>
        </p:grpSpPr>
        <p:sp>
          <p:nvSpPr>
            <p:cNvPr id="284" name="Google Shape;284;p29"/>
            <p:cNvSpPr/>
            <p:nvPr/>
          </p:nvSpPr>
          <p:spPr>
            <a:xfrm>
              <a:off x="1178646" y="283704"/>
              <a:ext cx="2030400" cy="6282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18234" y="341749"/>
              <a:ext cx="2048100" cy="2028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286338" y="508714"/>
              <a:ext cx="1815000" cy="16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500">
                  <a:solidFill>
                    <a:srgbClr val="0D5DDF"/>
                  </a:solidFill>
                  <a:latin typeface="Calibri"/>
                  <a:ea typeface="Calibri"/>
                  <a:cs typeface="Calibri"/>
                  <a:sym typeface="Calibri"/>
                </a:rPr>
                <a:t>Tarifários com carregamento</a:t>
              </a:r>
              <a:endParaRPr b="1" sz="250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 rot="5400000">
              <a:off x="1947742" y="2402162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178648" y="2879013"/>
              <a:ext cx="2030400" cy="30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tarifários com carregamento na página “Móvel” através de um separador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nova secção para apresentação das informações e detalhes referentes a este tarifário com carregamentos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457200" y="22517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b="1" lang="pt-PT" sz="3000">
                <a:solidFill>
                  <a:srgbClr val="0D5DDF"/>
                </a:solidFill>
              </a:rPr>
              <a:t>MUITO OBRIGADO!!!</a:t>
            </a:r>
            <a:endParaRPr b="1" sz="3000">
              <a:solidFill>
                <a:srgbClr val="0D5DD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b="1" lang="pt-PT" sz="3000">
                <a:solidFill>
                  <a:srgbClr val="0D5DDF"/>
                </a:solidFill>
              </a:rPr>
              <a:t>Objetivo</a:t>
            </a:r>
            <a:r>
              <a:rPr b="1" lang="pt-PT" sz="3000">
                <a:solidFill>
                  <a:srgbClr val="0D5DDF"/>
                </a:solidFill>
              </a:rPr>
              <a:t> do Projeto</a:t>
            </a:r>
            <a:endParaRPr b="1" sz="3000">
              <a:solidFill>
                <a:srgbClr val="0D5DDF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 flipH="1">
            <a:off x="5054525" y="1618525"/>
            <a:ext cx="37188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Desenvolvimento da nova homepage do site UZO e uma página de tarifários</a:t>
            </a:r>
            <a:endParaRPr b="1" sz="300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315143" y="1852045"/>
            <a:ext cx="3087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1"/>
          <p:cNvGrpSpPr/>
          <p:nvPr/>
        </p:nvGrpSpPr>
        <p:grpSpPr>
          <a:xfrm>
            <a:off x="681741" y="1205740"/>
            <a:ext cx="2136864" cy="3315562"/>
            <a:chOff x="364797" y="1339238"/>
            <a:chExt cx="4178459" cy="6366286"/>
          </a:xfrm>
        </p:grpSpPr>
        <p:grpSp>
          <p:nvGrpSpPr>
            <p:cNvPr id="105" name="Google Shape;105;p21"/>
            <p:cNvGrpSpPr/>
            <p:nvPr/>
          </p:nvGrpSpPr>
          <p:grpSpPr>
            <a:xfrm>
              <a:off x="364797" y="1339238"/>
              <a:ext cx="4178459" cy="3117477"/>
              <a:chOff x="2287587" y="1937871"/>
              <a:chExt cx="2206505" cy="1646236"/>
            </a:xfrm>
          </p:grpSpPr>
          <p:sp>
            <p:nvSpPr>
              <p:cNvPr id="106" name="Google Shape;106;p21"/>
              <p:cNvSpPr/>
              <p:nvPr/>
            </p:nvSpPr>
            <p:spPr>
              <a:xfrm>
                <a:off x="2287587" y="1937871"/>
                <a:ext cx="7911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1"/>
              <p:cNvSpPr/>
              <p:nvPr/>
            </p:nvSpPr>
            <p:spPr>
              <a:xfrm>
                <a:off x="2287587" y="3509407"/>
                <a:ext cx="6063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1"/>
              <p:cNvSpPr/>
              <p:nvPr/>
            </p:nvSpPr>
            <p:spPr>
              <a:xfrm>
                <a:off x="2380456" y="3366545"/>
                <a:ext cx="5136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9" name="Google Shape;109;p21"/>
              <p:cNvGrpSpPr/>
              <p:nvPr/>
            </p:nvGrpSpPr>
            <p:grpSpPr>
              <a:xfrm>
                <a:off x="2380456" y="2080629"/>
                <a:ext cx="1516106" cy="74781"/>
                <a:chOff x="2380456" y="2572537"/>
                <a:chExt cx="1516106" cy="63600"/>
              </a:xfrm>
            </p:grpSpPr>
            <p:sp>
              <p:nvSpPr>
                <p:cNvPr id="110" name="Google Shape;110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2" name="Google Shape;112;p21"/>
              <p:cNvSpPr/>
              <p:nvPr/>
            </p:nvSpPr>
            <p:spPr>
              <a:xfrm>
                <a:off x="2496428" y="2223606"/>
                <a:ext cx="19215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2497137" y="3223678"/>
                <a:ext cx="5136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" name="Google Shape;114;p21"/>
              <p:cNvGrpSpPr/>
              <p:nvPr/>
            </p:nvGrpSpPr>
            <p:grpSpPr>
              <a:xfrm>
                <a:off x="2496429" y="2366354"/>
                <a:ext cx="1997663" cy="74781"/>
                <a:chOff x="2496429" y="2811430"/>
                <a:chExt cx="1997663" cy="63600"/>
              </a:xfrm>
            </p:grpSpPr>
            <p:sp>
              <p:nvSpPr>
                <p:cNvPr id="115" name="Google Shape;115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" name="Google Shape;117;p21"/>
              <p:cNvSpPr/>
              <p:nvPr/>
            </p:nvSpPr>
            <p:spPr>
              <a:xfrm>
                <a:off x="2496428" y="2509341"/>
                <a:ext cx="14481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1"/>
              <p:cNvSpPr/>
              <p:nvPr/>
            </p:nvSpPr>
            <p:spPr>
              <a:xfrm>
                <a:off x="2670261" y="2652208"/>
                <a:ext cx="8334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2670261" y="3080810"/>
                <a:ext cx="10692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>
                <a:off x="2670260" y="2937943"/>
                <a:ext cx="12264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" name="Google Shape;121;p21"/>
              <p:cNvGrpSpPr/>
              <p:nvPr/>
            </p:nvGrpSpPr>
            <p:grpSpPr>
              <a:xfrm>
                <a:off x="2670261" y="2794941"/>
                <a:ext cx="1595494" cy="74781"/>
                <a:chOff x="2670261" y="3182904"/>
                <a:chExt cx="1595494" cy="63600"/>
              </a:xfrm>
            </p:grpSpPr>
            <p:sp>
              <p:nvSpPr>
                <p:cNvPr id="122" name="Google Shape;122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" name="Google Shape;124;p21"/>
            <p:cNvGrpSpPr/>
            <p:nvPr/>
          </p:nvGrpSpPr>
          <p:grpSpPr>
            <a:xfrm>
              <a:off x="364797" y="4588047"/>
              <a:ext cx="4178459" cy="3117477"/>
              <a:chOff x="2287587" y="1937871"/>
              <a:chExt cx="2206505" cy="1646236"/>
            </a:xfrm>
          </p:grpSpPr>
          <p:sp>
            <p:nvSpPr>
              <p:cNvPr id="125" name="Google Shape;125;p21"/>
              <p:cNvSpPr/>
              <p:nvPr/>
            </p:nvSpPr>
            <p:spPr>
              <a:xfrm>
                <a:off x="2287587" y="1937871"/>
                <a:ext cx="7911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2287587" y="3509407"/>
                <a:ext cx="6063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1"/>
              <p:cNvSpPr/>
              <p:nvPr/>
            </p:nvSpPr>
            <p:spPr>
              <a:xfrm>
                <a:off x="2380456" y="3366545"/>
                <a:ext cx="5136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21"/>
              <p:cNvGrpSpPr/>
              <p:nvPr/>
            </p:nvGrpSpPr>
            <p:grpSpPr>
              <a:xfrm>
                <a:off x="2380456" y="2080629"/>
                <a:ext cx="1516106" cy="74781"/>
                <a:chOff x="2380456" y="2572537"/>
                <a:chExt cx="1516106" cy="63600"/>
              </a:xfrm>
            </p:grpSpPr>
            <p:sp>
              <p:nvSpPr>
                <p:cNvPr id="129" name="Google Shape;129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" name="Google Shape;131;p21"/>
              <p:cNvSpPr/>
              <p:nvPr/>
            </p:nvSpPr>
            <p:spPr>
              <a:xfrm>
                <a:off x="2496428" y="2223606"/>
                <a:ext cx="19215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2497137" y="3223678"/>
                <a:ext cx="5136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21"/>
              <p:cNvGrpSpPr/>
              <p:nvPr/>
            </p:nvGrpSpPr>
            <p:grpSpPr>
              <a:xfrm>
                <a:off x="2496429" y="2366354"/>
                <a:ext cx="1997663" cy="74781"/>
                <a:chOff x="2496429" y="2811430"/>
                <a:chExt cx="1997663" cy="63600"/>
              </a:xfrm>
            </p:grpSpPr>
            <p:sp>
              <p:nvSpPr>
                <p:cNvPr id="134" name="Google Shape;134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" name="Google Shape;136;p21"/>
              <p:cNvSpPr/>
              <p:nvPr/>
            </p:nvSpPr>
            <p:spPr>
              <a:xfrm>
                <a:off x="2496428" y="2509341"/>
                <a:ext cx="14481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2670261" y="2652208"/>
                <a:ext cx="8334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2670261" y="3080810"/>
                <a:ext cx="10692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2670260" y="2937943"/>
                <a:ext cx="1226400" cy="74700"/>
              </a:xfrm>
              <a:prstGeom prst="roundRect">
                <a:avLst>
                  <a:gd fmla="val 50000" name="adj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0" name="Google Shape;140;p21"/>
              <p:cNvGrpSpPr/>
              <p:nvPr/>
            </p:nvGrpSpPr>
            <p:grpSpPr>
              <a:xfrm>
                <a:off x="2670261" y="2794941"/>
                <a:ext cx="1595494" cy="74781"/>
                <a:chOff x="2670261" y="3182904"/>
                <a:chExt cx="1595494" cy="63600"/>
              </a:xfrm>
            </p:grpSpPr>
            <p:sp>
              <p:nvSpPr>
                <p:cNvPr id="141" name="Google Shape;141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3" name="Google Shape;143;p21"/>
          <p:cNvGrpSpPr/>
          <p:nvPr/>
        </p:nvGrpSpPr>
        <p:grpSpPr>
          <a:xfrm>
            <a:off x="3375952" y="3594274"/>
            <a:ext cx="778538" cy="607788"/>
            <a:chOff x="9801225" y="6884988"/>
            <a:chExt cx="2376488" cy="1822453"/>
          </a:xfrm>
        </p:grpSpPr>
        <p:sp>
          <p:nvSpPr>
            <p:cNvPr id="144" name="Google Shape;144;p21"/>
            <p:cNvSpPr/>
            <p:nvPr/>
          </p:nvSpPr>
          <p:spPr>
            <a:xfrm>
              <a:off x="11337925" y="7134225"/>
              <a:ext cx="839788" cy="1323973"/>
            </a:xfrm>
            <a:custGeom>
              <a:rect b="b" l="l" r="r" t="t"/>
              <a:pathLst>
                <a:path extrusionOk="0" h="2501" w="1585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9801225" y="7134225"/>
              <a:ext cx="838201" cy="1323977"/>
            </a:xfrm>
            <a:custGeom>
              <a:rect b="b" l="l" r="r" t="t"/>
              <a:pathLst>
                <a:path extrusionOk="0" h="2502" w="1584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637838" y="6884988"/>
              <a:ext cx="701674" cy="1822453"/>
            </a:xfrm>
            <a:custGeom>
              <a:rect b="b" l="l" r="r" t="t"/>
              <a:pathLst>
                <a:path extrusionOk="0" h="3442" w="1327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878789" y="1481361"/>
            <a:ext cx="879320" cy="813726"/>
            <a:chOff x="1065213" y="827088"/>
            <a:chExt cx="2665413" cy="2422525"/>
          </a:xfrm>
        </p:grpSpPr>
        <p:sp>
          <p:nvSpPr>
            <p:cNvPr id="148" name="Google Shape;148;p21"/>
            <p:cNvSpPr/>
            <p:nvPr/>
          </p:nvSpPr>
          <p:spPr>
            <a:xfrm>
              <a:off x="1065213" y="827088"/>
              <a:ext cx="2665413" cy="2422525"/>
            </a:xfrm>
            <a:custGeom>
              <a:rect b="b" l="l" r="r" t="t"/>
              <a:pathLst>
                <a:path extrusionOk="0" h="3052" w="3358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89088" y="1927225"/>
              <a:ext cx="595314" cy="571501"/>
            </a:xfrm>
            <a:custGeom>
              <a:rect b="b" l="l" r="r" t="t"/>
              <a:pathLst>
                <a:path extrusionOk="0" h="721" w="75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173288" y="1689100"/>
              <a:ext cx="450850" cy="1041399"/>
            </a:xfrm>
            <a:custGeom>
              <a:rect b="b" l="l" r="r" t="t"/>
              <a:pathLst>
                <a:path extrusionOk="0" h="1313" w="569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611438" y="1927225"/>
              <a:ext cx="595313" cy="571501"/>
            </a:xfrm>
            <a:custGeom>
              <a:rect b="b" l="l" r="r" t="t"/>
              <a:pathLst>
                <a:path extrusionOk="0" h="721" w="750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2364884" y="1342556"/>
            <a:ext cx="496624" cy="437108"/>
            <a:chOff x="9904413" y="801688"/>
            <a:chExt cx="2668588" cy="2306639"/>
          </a:xfrm>
        </p:grpSpPr>
        <p:sp>
          <p:nvSpPr>
            <p:cNvPr id="153" name="Google Shape;153;p21"/>
            <p:cNvSpPr/>
            <p:nvPr/>
          </p:nvSpPr>
          <p:spPr>
            <a:xfrm>
              <a:off x="9904413" y="801688"/>
              <a:ext cx="2668588" cy="2306639"/>
            </a:xfrm>
            <a:custGeom>
              <a:rect b="b" l="l" r="r" t="t"/>
              <a:pathLst>
                <a:path extrusionOk="0" h="2907" w="3362">
                  <a:moveTo>
                    <a:pt x="244" y="245"/>
                  </a:moveTo>
                  <a:lnTo>
                    <a:pt x="244" y="1990"/>
                  </a:lnTo>
                  <a:lnTo>
                    <a:pt x="3118" y="1990"/>
                  </a:lnTo>
                  <a:lnTo>
                    <a:pt x="3118" y="245"/>
                  </a:lnTo>
                  <a:lnTo>
                    <a:pt x="244" y="245"/>
                  </a:lnTo>
                  <a:close/>
                  <a:moveTo>
                    <a:pt x="163" y="0"/>
                  </a:moveTo>
                  <a:lnTo>
                    <a:pt x="3199" y="0"/>
                  </a:lnTo>
                  <a:lnTo>
                    <a:pt x="3228" y="2"/>
                  </a:lnTo>
                  <a:lnTo>
                    <a:pt x="3256" y="10"/>
                  </a:lnTo>
                  <a:lnTo>
                    <a:pt x="3281" y="23"/>
                  </a:lnTo>
                  <a:lnTo>
                    <a:pt x="3304" y="38"/>
                  </a:lnTo>
                  <a:lnTo>
                    <a:pt x="3323" y="57"/>
                  </a:lnTo>
                  <a:lnTo>
                    <a:pt x="3339" y="81"/>
                  </a:lnTo>
                  <a:lnTo>
                    <a:pt x="3352" y="107"/>
                  </a:lnTo>
                  <a:lnTo>
                    <a:pt x="3359" y="134"/>
                  </a:lnTo>
                  <a:lnTo>
                    <a:pt x="3362" y="163"/>
                  </a:lnTo>
                  <a:lnTo>
                    <a:pt x="3362" y="2072"/>
                  </a:lnTo>
                  <a:lnTo>
                    <a:pt x="3359" y="2101"/>
                  </a:lnTo>
                  <a:lnTo>
                    <a:pt x="3352" y="2128"/>
                  </a:lnTo>
                  <a:lnTo>
                    <a:pt x="3339" y="2154"/>
                  </a:lnTo>
                  <a:lnTo>
                    <a:pt x="3323" y="2177"/>
                  </a:lnTo>
                  <a:lnTo>
                    <a:pt x="3304" y="2197"/>
                  </a:lnTo>
                  <a:lnTo>
                    <a:pt x="3281" y="2212"/>
                  </a:lnTo>
                  <a:lnTo>
                    <a:pt x="3256" y="2225"/>
                  </a:lnTo>
                  <a:lnTo>
                    <a:pt x="3228" y="2233"/>
                  </a:lnTo>
                  <a:lnTo>
                    <a:pt x="3199" y="2235"/>
                  </a:lnTo>
                  <a:lnTo>
                    <a:pt x="2064" y="2235"/>
                  </a:lnTo>
                  <a:lnTo>
                    <a:pt x="2064" y="2605"/>
                  </a:lnTo>
                  <a:lnTo>
                    <a:pt x="2506" y="2605"/>
                  </a:lnTo>
                  <a:lnTo>
                    <a:pt x="2536" y="2608"/>
                  </a:lnTo>
                  <a:lnTo>
                    <a:pt x="2564" y="2616"/>
                  </a:lnTo>
                  <a:lnTo>
                    <a:pt x="2589" y="2631"/>
                  </a:lnTo>
                  <a:lnTo>
                    <a:pt x="2612" y="2649"/>
                  </a:lnTo>
                  <a:lnTo>
                    <a:pt x="2630" y="2672"/>
                  </a:lnTo>
                  <a:lnTo>
                    <a:pt x="2644" y="2697"/>
                  </a:lnTo>
                  <a:lnTo>
                    <a:pt x="2653" y="2725"/>
                  </a:lnTo>
                  <a:lnTo>
                    <a:pt x="2656" y="2755"/>
                  </a:lnTo>
                  <a:lnTo>
                    <a:pt x="2653" y="2786"/>
                  </a:lnTo>
                  <a:lnTo>
                    <a:pt x="2644" y="2815"/>
                  </a:lnTo>
                  <a:lnTo>
                    <a:pt x="2630" y="2840"/>
                  </a:lnTo>
                  <a:lnTo>
                    <a:pt x="2612" y="2862"/>
                  </a:lnTo>
                  <a:lnTo>
                    <a:pt x="2589" y="2880"/>
                  </a:lnTo>
                  <a:lnTo>
                    <a:pt x="2564" y="2895"/>
                  </a:lnTo>
                  <a:lnTo>
                    <a:pt x="2536" y="2904"/>
                  </a:lnTo>
                  <a:lnTo>
                    <a:pt x="2506" y="2907"/>
                  </a:lnTo>
                  <a:lnTo>
                    <a:pt x="856" y="2907"/>
                  </a:lnTo>
                  <a:lnTo>
                    <a:pt x="826" y="2904"/>
                  </a:lnTo>
                  <a:lnTo>
                    <a:pt x="798" y="2895"/>
                  </a:lnTo>
                  <a:lnTo>
                    <a:pt x="773" y="2880"/>
                  </a:lnTo>
                  <a:lnTo>
                    <a:pt x="750" y="2862"/>
                  </a:lnTo>
                  <a:lnTo>
                    <a:pt x="732" y="2840"/>
                  </a:lnTo>
                  <a:lnTo>
                    <a:pt x="717" y="2815"/>
                  </a:lnTo>
                  <a:lnTo>
                    <a:pt x="709" y="2786"/>
                  </a:lnTo>
                  <a:lnTo>
                    <a:pt x="706" y="2755"/>
                  </a:lnTo>
                  <a:lnTo>
                    <a:pt x="709" y="2725"/>
                  </a:lnTo>
                  <a:lnTo>
                    <a:pt x="717" y="2697"/>
                  </a:lnTo>
                  <a:lnTo>
                    <a:pt x="732" y="2672"/>
                  </a:lnTo>
                  <a:lnTo>
                    <a:pt x="750" y="2649"/>
                  </a:lnTo>
                  <a:lnTo>
                    <a:pt x="773" y="2631"/>
                  </a:lnTo>
                  <a:lnTo>
                    <a:pt x="798" y="2616"/>
                  </a:lnTo>
                  <a:lnTo>
                    <a:pt x="826" y="2608"/>
                  </a:lnTo>
                  <a:lnTo>
                    <a:pt x="856" y="2605"/>
                  </a:lnTo>
                  <a:lnTo>
                    <a:pt x="1298" y="2605"/>
                  </a:lnTo>
                  <a:lnTo>
                    <a:pt x="1298" y="2235"/>
                  </a:lnTo>
                  <a:lnTo>
                    <a:pt x="163" y="2235"/>
                  </a:lnTo>
                  <a:lnTo>
                    <a:pt x="134" y="2233"/>
                  </a:lnTo>
                  <a:lnTo>
                    <a:pt x="106" y="2225"/>
                  </a:lnTo>
                  <a:lnTo>
                    <a:pt x="81" y="2212"/>
                  </a:lnTo>
                  <a:lnTo>
                    <a:pt x="58" y="2197"/>
                  </a:lnTo>
                  <a:lnTo>
                    <a:pt x="39" y="2177"/>
                  </a:lnTo>
                  <a:lnTo>
                    <a:pt x="22" y="2154"/>
                  </a:lnTo>
                  <a:lnTo>
                    <a:pt x="10" y="2128"/>
                  </a:lnTo>
                  <a:lnTo>
                    <a:pt x="3" y="2101"/>
                  </a:lnTo>
                  <a:lnTo>
                    <a:pt x="0" y="2072"/>
                  </a:lnTo>
                  <a:lnTo>
                    <a:pt x="0" y="163"/>
                  </a:lnTo>
                  <a:lnTo>
                    <a:pt x="3" y="134"/>
                  </a:lnTo>
                  <a:lnTo>
                    <a:pt x="10" y="107"/>
                  </a:lnTo>
                  <a:lnTo>
                    <a:pt x="22" y="81"/>
                  </a:lnTo>
                  <a:lnTo>
                    <a:pt x="39" y="57"/>
                  </a:lnTo>
                  <a:lnTo>
                    <a:pt x="58" y="38"/>
                  </a:lnTo>
                  <a:lnTo>
                    <a:pt x="81" y="23"/>
                  </a:lnTo>
                  <a:lnTo>
                    <a:pt x="106" y="10"/>
                  </a:lnTo>
                  <a:lnTo>
                    <a:pt x="134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0469563" y="1414463"/>
              <a:ext cx="566738" cy="544513"/>
            </a:xfrm>
            <a:custGeom>
              <a:rect b="b" l="l" r="r" t="t"/>
              <a:pathLst>
                <a:path extrusionOk="0" h="687" w="714">
                  <a:moveTo>
                    <a:pt x="614" y="0"/>
                  </a:moveTo>
                  <a:lnTo>
                    <a:pt x="632" y="2"/>
                  </a:lnTo>
                  <a:lnTo>
                    <a:pt x="651" y="8"/>
                  </a:lnTo>
                  <a:lnTo>
                    <a:pt x="667" y="17"/>
                  </a:lnTo>
                  <a:lnTo>
                    <a:pt x="683" y="29"/>
                  </a:lnTo>
                  <a:lnTo>
                    <a:pt x="696" y="44"/>
                  </a:lnTo>
                  <a:lnTo>
                    <a:pt x="706" y="62"/>
                  </a:lnTo>
                  <a:lnTo>
                    <a:pt x="712" y="80"/>
                  </a:lnTo>
                  <a:lnTo>
                    <a:pt x="714" y="101"/>
                  </a:lnTo>
                  <a:lnTo>
                    <a:pt x="714" y="103"/>
                  </a:lnTo>
                  <a:lnTo>
                    <a:pt x="711" y="126"/>
                  </a:lnTo>
                  <a:lnTo>
                    <a:pt x="704" y="147"/>
                  </a:lnTo>
                  <a:lnTo>
                    <a:pt x="691" y="166"/>
                  </a:lnTo>
                  <a:lnTo>
                    <a:pt x="675" y="181"/>
                  </a:lnTo>
                  <a:lnTo>
                    <a:pt x="656" y="194"/>
                  </a:lnTo>
                  <a:lnTo>
                    <a:pt x="334" y="343"/>
                  </a:lnTo>
                  <a:lnTo>
                    <a:pt x="656" y="493"/>
                  </a:lnTo>
                  <a:lnTo>
                    <a:pt x="675" y="505"/>
                  </a:lnTo>
                  <a:lnTo>
                    <a:pt x="691" y="521"/>
                  </a:lnTo>
                  <a:lnTo>
                    <a:pt x="704" y="539"/>
                  </a:lnTo>
                  <a:lnTo>
                    <a:pt x="711" y="561"/>
                  </a:lnTo>
                  <a:lnTo>
                    <a:pt x="714" y="583"/>
                  </a:lnTo>
                  <a:lnTo>
                    <a:pt x="714" y="586"/>
                  </a:lnTo>
                  <a:lnTo>
                    <a:pt x="712" y="607"/>
                  </a:lnTo>
                  <a:lnTo>
                    <a:pt x="706" y="625"/>
                  </a:lnTo>
                  <a:lnTo>
                    <a:pt x="696" y="643"/>
                  </a:lnTo>
                  <a:lnTo>
                    <a:pt x="683" y="658"/>
                  </a:lnTo>
                  <a:lnTo>
                    <a:pt x="667" y="670"/>
                  </a:lnTo>
                  <a:lnTo>
                    <a:pt x="651" y="679"/>
                  </a:lnTo>
                  <a:lnTo>
                    <a:pt x="632" y="685"/>
                  </a:lnTo>
                  <a:lnTo>
                    <a:pt x="614" y="687"/>
                  </a:lnTo>
                  <a:lnTo>
                    <a:pt x="592" y="684"/>
                  </a:lnTo>
                  <a:lnTo>
                    <a:pt x="572" y="677"/>
                  </a:lnTo>
                  <a:lnTo>
                    <a:pt x="58" y="438"/>
                  </a:lnTo>
                  <a:lnTo>
                    <a:pt x="38" y="426"/>
                  </a:lnTo>
                  <a:lnTo>
                    <a:pt x="23" y="409"/>
                  </a:lnTo>
                  <a:lnTo>
                    <a:pt x="11" y="391"/>
                  </a:lnTo>
                  <a:lnTo>
                    <a:pt x="2" y="370"/>
                  </a:lnTo>
                  <a:lnTo>
                    <a:pt x="0" y="347"/>
                  </a:lnTo>
                  <a:lnTo>
                    <a:pt x="0" y="340"/>
                  </a:lnTo>
                  <a:lnTo>
                    <a:pt x="2" y="317"/>
                  </a:lnTo>
                  <a:lnTo>
                    <a:pt x="11" y="296"/>
                  </a:lnTo>
                  <a:lnTo>
                    <a:pt x="23" y="276"/>
                  </a:lnTo>
                  <a:lnTo>
                    <a:pt x="38" y="261"/>
                  </a:lnTo>
                  <a:lnTo>
                    <a:pt x="58" y="249"/>
                  </a:lnTo>
                  <a:lnTo>
                    <a:pt x="572" y="10"/>
                  </a:lnTo>
                  <a:lnTo>
                    <a:pt x="592" y="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1025188" y="1189038"/>
              <a:ext cx="427038" cy="990600"/>
            </a:xfrm>
            <a:custGeom>
              <a:rect b="b" l="l" r="r" t="t"/>
              <a:pathLst>
                <a:path extrusionOk="0" h="1250" w="539">
                  <a:moveTo>
                    <a:pt x="437" y="0"/>
                  </a:moveTo>
                  <a:lnTo>
                    <a:pt x="440" y="0"/>
                  </a:lnTo>
                  <a:lnTo>
                    <a:pt x="464" y="2"/>
                  </a:lnTo>
                  <a:lnTo>
                    <a:pt x="485" y="10"/>
                  </a:lnTo>
                  <a:lnTo>
                    <a:pt x="505" y="24"/>
                  </a:lnTo>
                  <a:lnTo>
                    <a:pt x="521" y="41"/>
                  </a:lnTo>
                  <a:lnTo>
                    <a:pt x="532" y="61"/>
                  </a:lnTo>
                  <a:lnTo>
                    <a:pt x="538" y="84"/>
                  </a:lnTo>
                  <a:lnTo>
                    <a:pt x="539" y="107"/>
                  </a:lnTo>
                  <a:lnTo>
                    <a:pt x="535" y="130"/>
                  </a:lnTo>
                  <a:lnTo>
                    <a:pt x="197" y="1180"/>
                  </a:lnTo>
                  <a:lnTo>
                    <a:pt x="188" y="1200"/>
                  </a:lnTo>
                  <a:lnTo>
                    <a:pt x="176" y="1217"/>
                  </a:lnTo>
                  <a:lnTo>
                    <a:pt x="161" y="1231"/>
                  </a:lnTo>
                  <a:lnTo>
                    <a:pt x="143" y="1242"/>
                  </a:lnTo>
                  <a:lnTo>
                    <a:pt x="123" y="1248"/>
                  </a:lnTo>
                  <a:lnTo>
                    <a:pt x="103" y="1250"/>
                  </a:lnTo>
                  <a:lnTo>
                    <a:pt x="99" y="1250"/>
                  </a:lnTo>
                  <a:lnTo>
                    <a:pt x="76" y="1248"/>
                  </a:lnTo>
                  <a:lnTo>
                    <a:pt x="55" y="1240"/>
                  </a:lnTo>
                  <a:lnTo>
                    <a:pt x="35" y="1226"/>
                  </a:lnTo>
                  <a:lnTo>
                    <a:pt x="19" y="1209"/>
                  </a:lnTo>
                  <a:lnTo>
                    <a:pt x="8" y="1188"/>
                  </a:lnTo>
                  <a:lnTo>
                    <a:pt x="2" y="1166"/>
                  </a:lnTo>
                  <a:lnTo>
                    <a:pt x="0" y="1142"/>
                  </a:lnTo>
                  <a:lnTo>
                    <a:pt x="5" y="1120"/>
                  </a:lnTo>
                  <a:lnTo>
                    <a:pt x="342" y="70"/>
                  </a:lnTo>
                  <a:lnTo>
                    <a:pt x="352" y="49"/>
                  </a:lnTo>
                  <a:lnTo>
                    <a:pt x="364" y="33"/>
                  </a:lnTo>
                  <a:lnTo>
                    <a:pt x="379" y="18"/>
                  </a:lnTo>
                  <a:lnTo>
                    <a:pt x="396" y="8"/>
                  </a:lnTo>
                  <a:lnTo>
                    <a:pt x="417" y="2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1441113" y="1414463"/>
              <a:ext cx="566739" cy="544513"/>
            </a:xfrm>
            <a:custGeom>
              <a:rect b="b" l="l" r="r" t="t"/>
              <a:pathLst>
                <a:path extrusionOk="0" h="687" w="713">
                  <a:moveTo>
                    <a:pt x="100" y="0"/>
                  </a:moveTo>
                  <a:lnTo>
                    <a:pt x="122" y="3"/>
                  </a:lnTo>
                  <a:lnTo>
                    <a:pt x="142" y="10"/>
                  </a:lnTo>
                  <a:lnTo>
                    <a:pt x="656" y="249"/>
                  </a:lnTo>
                  <a:lnTo>
                    <a:pt x="676" y="261"/>
                  </a:lnTo>
                  <a:lnTo>
                    <a:pt x="691" y="276"/>
                  </a:lnTo>
                  <a:lnTo>
                    <a:pt x="703" y="296"/>
                  </a:lnTo>
                  <a:lnTo>
                    <a:pt x="711" y="317"/>
                  </a:lnTo>
                  <a:lnTo>
                    <a:pt x="713" y="340"/>
                  </a:lnTo>
                  <a:lnTo>
                    <a:pt x="713" y="347"/>
                  </a:lnTo>
                  <a:lnTo>
                    <a:pt x="711" y="370"/>
                  </a:lnTo>
                  <a:lnTo>
                    <a:pt x="703" y="391"/>
                  </a:lnTo>
                  <a:lnTo>
                    <a:pt x="691" y="409"/>
                  </a:lnTo>
                  <a:lnTo>
                    <a:pt x="676" y="426"/>
                  </a:lnTo>
                  <a:lnTo>
                    <a:pt x="656" y="438"/>
                  </a:lnTo>
                  <a:lnTo>
                    <a:pt x="142" y="677"/>
                  </a:lnTo>
                  <a:lnTo>
                    <a:pt x="122" y="684"/>
                  </a:lnTo>
                  <a:lnTo>
                    <a:pt x="100" y="687"/>
                  </a:lnTo>
                  <a:lnTo>
                    <a:pt x="82" y="685"/>
                  </a:lnTo>
                  <a:lnTo>
                    <a:pt x="63" y="679"/>
                  </a:lnTo>
                  <a:lnTo>
                    <a:pt x="47" y="670"/>
                  </a:lnTo>
                  <a:lnTo>
                    <a:pt x="31" y="658"/>
                  </a:lnTo>
                  <a:lnTo>
                    <a:pt x="17" y="643"/>
                  </a:lnTo>
                  <a:lnTo>
                    <a:pt x="8" y="625"/>
                  </a:lnTo>
                  <a:lnTo>
                    <a:pt x="2" y="607"/>
                  </a:lnTo>
                  <a:lnTo>
                    <a:pt x="0" y="586"/>
                  </a:lnTo>
                  <a:lnTo>
                    <a:pt x="0" y="583"/>
                  </a:lnTo>
                  <a:lnTo>
                    <a:pt x="3" y="561"/>
                  </a:lnTo>
                  <a:lnTo>
                    <a:pt x="10" y="539"/>
                  </a:lnTo>
                  <a:lnTo>
                    <a:pt x="23" y="521"/>
                  </a:lnTo>
                  <a:lnTo>
                    <a:pt x="39" y="505"/>
                  </a:lnTo>
                  <a:lnTo>
                    <a:pt x="58" y="493"/>
                  </a:lnTo>
                  <a:lnTo>
                    <a:pt x="380" y="343"/>
                  </a:lnTo>
                  <a:lnTo>
                    <a:pt x="58" y="194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0" y="147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7" y="44"/>
                  </a:lnTo>
                  <a:lnTo>
                    <a:pt x="31" y="29"/>
                  </a:lnTo>
                  <a:lnTo>
                    <a:pt x="47" y="16"/>
                  </a:lnTo>
                  <a:lnTo>
                    <a:pt x="63" y="8"/>
                  </a:lnTo>
                  <a:lnTo>
                    <a:pt x="82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1488549" y="1959022"/>
            <a:ext cx="2585455" cy="2071417"/>
            <a:chOff x="2117036" y="2339941"/>
            <a:chExt cx="3917950" cy="3082925"/>
          </a:xfrm>
        </p:grpSpPr>
        <p:sp>
          <p:nvSpPr>
            <p:cNvPr id="158" name="Google Shape;158;p21"/>
            <p:cNvSpPr/>
            <p:nvPr/>
          </p:nvSpPr>
          <p:spPr>
            <a:xfrm>
              <a:off x="3582298" y="4610066"/>
              <a:ext cx="985838" cy="773114"/>
            </a:xfrm>
            <a:custGeom>
              <a:rect b="b" l="l" r="r" t="t"/>
              <a:pathLst>
                <a:path extrusionOk="0" h="973" w="1241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387036" y="5321266"/>
              <a:ext cx="1376363" cy="101600"/>
            </a:xfrm>
            <a:custGeom>
              <a:rect b="b" l="l" r="r" t="t"/>
              <a:pathLst>
                <a:path extrusionOk="0" h="127" w="1734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639448" y="4610066"/>
              <a:ext cx="887412" cy="407988"/>
            </a:xfrm>
            <a:custGeom>
              <a:rect b="b" l="l" r="r" t="t"/>
              <a:pathLst>
                <a:path extrusionOk="0" h="514" w="1117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117036" y="4379879"/>
              <a:ext cx="3917950" cy="460374"/>
            </a:xfrm>
            <a:custGeom>
              <a:rect b="b" l="l" r="r" t="t"/>
              <a:pathLst>
                <a:path extrusionOk="0" h="579" w="4936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117036" y="2339941"/>
              <a:ext cx="3917950" cy="2114553"/>
            </a:xfrm>
            <a:custGeom>
              <a:rect b="b" l="l" r="r" t="t"/>
              <a:pathLst>
                <a:path extrusionOk="0" h="2662" w="4936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221811" y="2441541"/>
              <a:ext cx="3708400" cy="2012948"/>
            </a:xfrm>
            <a:custGeom>
              <a:rect b="b" l="l" r="r" t="t"/>
              <a:pathLst>
                <a:path extrusionOk="0" h="2535" w="4672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1">
                <a:alpha val="13730"/>
              </a:scheme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015686" y="4576729"/>
              <a:ext cx="120650" cy="120650"/>
            </a:xfrm>
            <a:custGeom>
              <a:rect b="b" l="l" r="r" t="t"/>
              <a:pathLst>
                <a:path extrusionOk="0" h="153" w="151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21"/>
            <p:cNvGrpSpPr/>
            <p:nvPr/>
          </p:nvGrpSpPr>
          <p:grpSpPr>
            <a:xfrm>
              <a:off x="2475863" y="2530795"/>
              <a:ext cx="2386976" cy="1825900"/>
              <a:chOff x="2475863" y="2530795"/>
              <a:chExt cx="2386976" cy="182590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475863" y="2530795"/>
                <a:ext cx="8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2475863" y="3381942"/>
                <a:ext cx="6561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576330" y="3304567"/>
                <a:ext cx="5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169;p21"/>
              <p:cNvGrpSpPr/>
              <p:nvPr/>
            </p:nvGrpSpPr>
            <p:grpSpPr>
              <a:xfrm>
                <a:off x="2576308" y="2608083"/>
                <a:ext cx="1640123" cy="40500"/>
                <a:chOff x="2380456" y="2572537"/>
                <a:chExt cx="1516106" cy="63600"/>
              </a:xfrm>
            </p:grpSpPr>
            <p:sp>
              <p:nvSpPr>
                <p:cNvPr id="170" name="Google Shape;170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2" name="Google Shape;172;p21"/>
              <p:cNvSpPr/>
              <p:nvPr/>
            </p:nvSpPr>
            <p:spPr>
              <a:xfrm>
                <a:off x="2701789" y="2685550"/>
                <a:ext cx="20787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2702556" y="3227190"/>
                <a:ext cx="5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21"/>
              <p:cNvGrpSpPr/>
              <p:nvPr/>
            </p:nvGrpSpPr>
            <p:grpSpPr>
              <a:xfrm>
                <a:off x="2701767" y="2762830"/>
                <a:ext cx="2161072" cy="40500"/>
                <a:chOff x="2496429" y="2811430"/>
                <a:chExt cx="1997663" cy="63600"/>
              </a:xfrm>
            </p:grpSpPr>
            <p:sp>
              <p:nvSpPr>
                <p:cNvPr id="175" name="Google Shape;175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" name="Google Shape;177;p21"/>
              <p:cNvSpPr/>
              <p:nvPr/>
            </p:nvSpPr>
            <p:spPr>
              <a:xfrm>
                <a:off x="2701789" y="2840304"/>
                <a:ext cx="1566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2889843" y="2917681"/>
                <a:ext cx="9015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2889843" y="3149813"/>
                <a:ext cx="11565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2889842" y="3072436"/>
                <a:ext cx="1326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1" name="Google Shape;181;p21"/>
              <p:cNvGrpSpPr/>
              <p:nvPr/>
            </p:nvGrpSpPr>
            <p:grpSpPr>
              <a:xfrm>
                <a:off x="2889819" y="2994949"/>
                <a:ext cx="1726006" cy="40500"/>
                <a:chOff x="2670261" y="3182904"/>
                <a:chExt cx="1595494" cy="63600"/>
              </a:xfrm>
            </p:grpSpPr>
            <p:sp>
              <p:nvSpPr>
                <p:cNvPr id="182" name="Google Shape;182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4" name="Google Shape;184;p21"/>
              <p:cNvSpPr/>
              <p:nvPr/>
            </p:nvSpPr>
            <p:spPr>
              <a:xfrm>
                <a:off x="2475863" y="3465048"/>
                <a:ext cx="8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2475863" y="4316195"/>
                <a:ext cx="6561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2576330" y="4238820"/>
                <a:ext cx="5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7" name="Google Shape;187;p21"/>
              <p:cNvGrpSpPr/>
              <p:nvPr/>
            </p:nvGrpSpPr>
            <p:grpSpPr>
              <a:xfrm>
                <a:off x="2576308" y="3542336"/>
                <a:ext cx="1640123" cy="40500"/>
                <a:chOff x="2380456" y="2572537"/>
                <a:chExt cx="1516106" cy="63600"/>
              </a:xfrm>
            </p:grpSpPr>
            <p:sp>
              <p:nvSpPr>
                <p:cNvPr id="188" name="Google Shape;188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0" name="Google Shape;190;p21"/>
              <p:cNvSpPr/>
              <p:nvPr/>
            </p:nvSpPr>
            <p:spPr>
              <a:xfrm>
                <a:off x="2701789" y="3619803"/>
                <a:ext cx="20787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2702556" y="4161443"/>
                <a:ext cx="555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2" name="Google Shape;192;p21"/>
              <p:cNvGrpSpPr/>
              <p:nvPr/>
            </p:nvGrpSpPr>
            <p:grpSpPr>
              <a:xfrm>
                <a:off x="2701767" y="3697083"/>
                <a:ext cx="2161072" cy="40500"/>
                <a:chOff x="2496429" y="2811430"/>
                <a:chExt cx="1997663" cy="63600"/>
              </a:xfrm>
            </p:grpSpPr>
            <p:sp>
              <p:nvSpPr>
                <p:cNvPr id="193" name="Google Shape;193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5" name="Google Shape;195;p21"/>
              <p:cNvSpPr/>
              <p:nvPr/>
            </p:nvSpPr>
            <p:spPr>
              <a:xfrm>
                <a:off x="2701789" y="3774557"/>
                <a:ext cx="1566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2889843" y="3851934"/>
                <a:ext cx="9015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2889843" y="4084066"/>
                <a:ext cx="11565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2889842" y="4006689"/>
                <a:ext cx="1326600" cy="405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21"/>
              <p:cNvGrpSpPr/>
              <p:nvPr/>
            </p:nvGrpSpPr>
            <p:grpSpPr>
              <a:xfrm>
                <a:off x="2889819" y="3929202"/>
                <a:ext cx="1726006" cy="40500"/>
                <a:chOff x="2670261" y="3182904"/>
                <a:chExt cx="1595494" cy="63600"/>
              </a:xfrm>
            </p:grpSpPr>
            <p:sp>
              <p:nvSpPr>
                <p:cNvPr id="200" name="Google Shape;200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02" name="Google Shape;202;p21"/>
          <p:cNvSpPr/>
          <p:nvPr/>
        </p:nvSpPr>
        <p:spPr>
          <a:xfrm>
            <a:off x="1326934" y="3718616"/>
            <a:ext cx="7542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100"/>
          </a:p>
        </p:txBody>
      </p:sp>
      <p:sp>
        <p:nvSpPr>
          <p:cNvPr id="203" name="Google Shape;203;p21"/>
          <p:cNvSpPr/>
          <p:nvPr/>
        </p:nvSpPr>
        <p:spPr>
          <a:xfrm>
            <a:off x="3216913" y="1626683"/>
            <a:ext cx="623700" cy="2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 sz="1100"/>
          </a:p>
        </p:txBody>
      </p:sp>
      <p:sp>
        <p:nvSpPr>
          <p:cNvPr id="204" name="Google Shape;204;p21"/>
          <p:cNvSpPr/>
          <p:nvPr/>
        </p:nvSpPr>
        <p:spPr>
          <a:xfrm>
            <a:off x="1038032" y="2648229"/>
            <a:ext cx="6537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/>
          </a:p>
        </p:txBody>
      </p:sp>
      <p:sp>
        <p:nvSpPr>
          <p:cNvPr id="205" name="Google Shape;205;p21"/>
          <p:cNvSpPr/>
          <p:nvPr/>
        </p:nvSpPr>
        <p:spPr>
          <a:xfrm>
            <a:off x="3521378" y="2826813"/>
            <a:ext cx="879300" cy="27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Apresentação da Equipa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395038" y="3987850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Alexandre Batista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Team Leader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760363" y="3987850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Leah Santos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Front-End Dev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976325" y="3987850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Miguel lopes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Back-End Dev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27672" l="0" r="0" t="0"/>
          <a:stretch/>
        </p:blipFill>
        <p:spPr>
          <a:xfrm>
            <a:off x="1320050" y="2251775"/>
            <a:ext cx="1773300" cy="1681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15756" l="0" r="0" t="10339"/>
          <a:stretch/>
        </p:blipFill>
        <p:spPr>
          <a:xfrm>
            <a:off x="5955625" y="2295275"/>
            <a:ext cx="1664700" cy="163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288" y="2024087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Diagrama E-R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50" y="752700"/>
            <a:ext cx="5688215" cy="43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Hierarquia de Pastas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50" y="1536125"/>
            <a:ext cx="1834608" cy="13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1164450" y="1048025"/>
            <a:ext cx="1485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Pasta UZO</a:t>
            </a:r>
            <a:endParaRPr sz="19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0" y="1545650"/>
            <a:ext cx="2669375" cy="13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450" y="3248225"/>
            <a:ext cx="1834600" cy="138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500" y="3248225"/>
            <a:ext cx="1834600" cy="102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4550" y="3248225"/>
            <a:ext cx="2236100" cy="7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Homepage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100"/>
            <a:ext cx="5708051" cy="3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451" y="905100"/>
            <a:ext cx="2924773" cy="4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Tarifários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75" y="752700"/>
            <a:ext cx="7447250" cy="40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2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Tarifários (Formulário)</a:t>
            </a:r>
            <a:endParaRPr b="1" sz="302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100"/>
            <a:ext cx="4359901" cy="335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01" y="905100"/>
            <a:ext cx="4326900" cy="336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b="1" lang="pt-PT" sz="3000">
                <a:solidFill>
                  <a:srgbClr val="0D5DDF"/>
                </a:solidFill>
              </a:rPr>
              <a:t>O que foi Feito?</a:t>
            </a:r>
            <a:endParaRPr b="1" sz="3000">
              <a:solidFill>
                <a:srgbClr val="0D5DDF"/>
              </a:solidFill>
            </a:endParaRPr>
          </a:p>
        </p:txBody>
      </p:sp>
      <p:grpSp>
        <p:nvGrpSpPr>
          <p:cNvPr id="260" name="Google Shape;260;p28"/>
          <p:cNvGrpSpPr/>
          <p:nvPr/>
        </p:nvGrpSpPr>
        <p:grpSpPr>
          <a:xfrm>
            <a:off x="921550" y="1088776"/>
            <a:ext cx="7300900" cy="1381594"/>
            <a:chOff x="710674" y="1323187"/>
            <a:chExt cx="7300900" cy="1035600"/>
          </a:xfrm>
        </p:grpSpPr>
        <p:sp>
          <p:nvSpPr>
            <p:cNvPr id="261" name="Google Shape;261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500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Homepage</a:t>
              </a:r>
              <a:endParaRPr b="1" sz="2500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789774" y="1323187"/>
              <a:ext cx="5221800" cy="1035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 txBox="1"/>
            <p:nvPr/>
          </p:nvSpPr>
          <p:spPr>
            <a:xfrm>
              <a:off x="3017774" y="1369314"/>
              <a:ext cx="4765800" cy="9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Navbar com 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Menu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Hambúrguer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Responsivo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Carousel Interativo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 Cards com informações 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 seções de informações diversas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Footer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921550" y="3471575"/>
            <a:ext cx="7300901" cy="1467487"/>
            <a:chOff x="710674" y="1323178"/>
            <a:chExt cx="7300901" cy="964500"/>
          </a:xfrm>
        </p:grpSpPr>
        <p:sp>
          <p:nvSpPr>
            <p:cNvPr id="265" name="Google Shape;265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500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Formulário</a:t>
              </a:r>
              <a:endParaRPr b="1" sz="2500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789775" y="1323178"/>
              <a:ext cx="5221800" cy="964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2914399" y="1407437"/>
              <a:ext cx="47658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Acordeão que mostra os detalhes do tarifário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Validação do 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código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postal e apresentação de morada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Opção de portabilidade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com apresentação do campo do número actual de acordo com a selecção da checkbox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Validação dos restantes campos de acordo com a sua 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característica</a:t>
              </a: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921550" y="2571759"/>
            <a:ext cx="7300900" cy="798441"/>
            <a:chOff x="710674" y="1323178"/>
            <a:chExt cx="7300900" cy="679872"/>
          </a:xfrm>
        </p:grpSpPr>
        <p:sp>
          <p:nvSpPr>
            <p:cNvPr id="269" name="Google Shape;269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2500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Tarifários</a:t>
              </a:r>
              <a:endParaRPr b="1" sz="2500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789774" y="1323178"/>
              <a:ext cx="5221800" cy="6798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3017774" y="1391877"/>
              <a:ext cx="4765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 (semelhante à da Homepage com a seguinte mudança):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 Cards com os tarifários e respetivo botão de adesão 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