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65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588969B9-8B25-453A-BFE3-738572C323D4}"/>
  </pc:docChgLst>
  <pc:docChgLst>
    <pc:chgData name="Juan David Pareja Soto" userId="dc01c613a80ff411" providerId="LiveId" clId="{386ACAE0-B5AF-4177-A4FF-597B92837CC1}"/>
    <pc:docChg chg="addSld modSld">
      <pc:chgData name="Juan David Pareja Soto" userId="dc01c613a80ff411" providerId="LiveId" clId="{386ACAE0-B5AF-4177-A4FF-597B92837CC1}" dt="2018-08-15T01:21:30.987" v="771" actId="20577"/>
      <pc:docMkLst>
        <pc:docMk/>
      </pc:docMkLst>
      <pc:sldChg chg="modSp">
        <pc:chgData name="Juan David Pareja Soto" userId="dc01c613a80ff411" providerId="LiveId" clId="{386ACAE0-B5AF-4177-A4FF-597B92837CC1}" dt="2018-08-15T01:03:19.052" v="21" actId="20577"/>
        <pc:sldMkLst>
          <pc:docMk/>
          <pc:sldMk cId="4094366900" sldId="256"/>
        </pc:sldMkLst>
        <pc:spChg chg="mod">
          <ac:chgData name="Juan David Pareja Soto" userId="dc01c613a80ff411" providerId="LiveId" clId="{386ACAE0-B5AF-4177-A4FF-597B92837CC1}" dt="2018-08-15T01:03:19.052" v="21" actId="20577"/>
          <ac:spMkLst>
            <pc:docMk/>
            <pc:sldMk cId="4094366900" sldId="256"/>
            <ac:spMk id="2" creationId="{00000000-0000-0000-0000-000000000000}"/>
          </ac:spMkLst>
        </pc:spChg>
      </pc:sldChg>
      <pc:sldChg chg="modSp">
        <pc:chgData name="Juan David Pareja Soto" userId="dc01c613a80ff411" providerId="LiveId" clId="{386ACAE0-B5AF-4177-A4FF-597B92837CC1}" dt="2018-08-15T01:21:30.987" v="771" actId="20577"/>
        <pc:sldMkLst>
          <pc:docMk/>
          <pc:sldMk cId="2563689001" sldId="268"/>
        </pc:sldMkLst>
        <pc:graphicFrameChg chg="modGraphic">
          <ac:chgData name="Juan David Pareja Soto" userId="dc01c613a80ff411" providerId="LiveId" clId="{386ACAE0-B5AF-4177-A4FF-597B92837CC1}" dt="2018-08-15T01:21:30.987" v="771" actId="20577"/>
          <ac:graphicFrameMkLst>
            <pc:docMk/>
            <pc:sldMk cId="2563689001" sldId="268"/>
            <ac:graphicFrameMk id="4" creationId="{00000000-0000-0000-0000-000000000000}"/>
          </ac:graphicFrameMkLst>
        </pc:graphicFrameChg>
      </pc:sldChg>
      <pc:sldChg chg="modSp add">
        <pc:chgData name="Juan David Pareja Soto" userId="dc01c613a80ff411" providerId="LiveId" clId="{386ACAE0-B5AF-4177-A4FF-597B92837CC1}" dt="2018-08-15T01:12:36.157" v="518" actId="20577"/>
        <pc:sldMkLst>
          <pc:docMk/>
          <pc:sldMk cId="1217364258" sldId="269"/>
        </pc:sldMkLst>
        <pc:spChg chg="mod">
          <ac:chgData name="Juan David Pareja Soto" userId="dc01c613a80ff411" providerId="LiveId" clId="{386ACAE0-B5AF-4177-A4FF-597B92837CC1}" dt="2018-08-15T01:06:24.821" v="288" actId="1076"/>
          <ac:spMkLst>
            <pc:docMk/>
            <pc:sldMk cId="1217364258" sldId="269"/>
            <ac:spMk id="2" creationId="{43ACB400-D01E-4697-850D-5F8943112842}"/>
          </ac:spMkLst>
        </pc:spChg>
        <pc:spChg chg="mod">
          <ac:chgData name="Juan David Pareja Soto" userId="dc01c613a80ff411" providerId="LiveId" clId="{386ACAE0-B5AF-4177-A4FF-597B92837CC1}" dt="2018-08-15T01:12:36.157" v="518" actId="20577"/>
          <ac:spMkLst>
            <pc:docMk/>
            <pc:sldMk cId="1217364258" sldId="269"/>
            <ac:spMk id="3" creationId="{EDD4D83E-253D-4235-9E06-C60FE11832E1}"/>
          </ac:spMkLst>
        </pc:spChg>
      </pc:sldChg>
      <pc:sldChg chg="modSp add">
        <pc:chgData name="Juan David Pareja Soto" userId="dc01c613a80ff411" providerId="LiveId" clId="{386ACAE0-B5AF-4177-A4FF-597B92837CC1}" dt="2018-08-15T01:14:26.335" v="766" actId="20577"/>
        <pc:sldMkLst>
          <pc:docMk/>
          <pc:sldMk cId="3841741199" sldId="270"/>
        </pc:sldMkLst>
        <pc:spChg chg="mod">
          <ac:chgData name="Juan David Pareja Soto" userId="dc01c613a80ff411" providerId="LiveId" clId="{386ACAE0-B5AF-4177-A4FF-597B92837CC1}" dt="2018-08-15T01:12:53.971" v="547" actId="20577"/>
          <ac:spMkLst>
            <pc:docMk/>
            <pc:sldMk cId="3841741199" sldId="270"/>
            <ac:spMk id="2" creationId="{CC962B91-362D-4110-BF6D-E4B88555ADAE}"/>
          </ac:spMkLst>
        </pc:spChg>
        <pc:spChg chg="mod">
          <ac:chgData name="Juan David Pareja Soto" userId="dc01c613a80ff411" providerId="LiveId" clId="{386ACAE0-B5AF-4177-A4FF-597B92837CC1}" dt="2018-08-15T01:14:26.335" v="766" actId="20577"/>
          <ac:spMkLst>
            <pc:docMk/>
            <pc:sldMk cId="3841741199" sldId="270"/>
            <ac:spMk id="3" creationId="{78DEAD4A-3673-41C3-B75E-E99ADAC01B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14/08/2018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6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664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14/08/2018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pps.co/" TargetMode="External"/><Relationship Id="rId2" Type="http://schemas.openxmlformats.org/officeDocument/2006/relationships/hyperlink" Target="http://www.educajunto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Estructuras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EducaJunto </a:t>
            </a:r>
            <a:r>
              <a:rPr lang="es-ES" dirty="0">
                <a:hlinkClick r:id="rId2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Co-Fundador de CreApps S.A.S </a:t>
            </a:r>
            <a:r>
              <a:rPr lang="es-ES" dirty="0">
                <a:hlinkClick r:id="rId3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</a:t>
            </a:r>
            <a:r>
              <a:rPr lang="es-ES" dirty="0" err="1"/>
              <a:t>Certified</a:t>
            </a:r>
            <a:r>
              <a:rPr lang="es-ES" dirty="0"/>
              <a:t>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0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10" y="0"/>
            <a:ext cx="10772775" cy="16581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Temario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73811512"/>
              </p:ext>
            </p:extLst>
          </p:nvPr>
        </p:nvGraphicFramePr>
        <p:xfrm>
          <a:off x="379413" y="1417636"/>
          <a:ext cx="115252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193">
                <a:tc gridSpan="2">
                  <a:txBody>
                    <a:bodyPr/>
                    <a:lstStyle/>
                    <a:p>
                      <a:r>
                        <a:rPr lang="en-US" sz="3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Estructuras</a:t>
                      </a:r>
                      <a:r>
                        <a:rPr lang="en-US" sz="3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 </a:t>
                      </a:r>
                      <a:r>
                        <a:rPr lang="en-US" sz="36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datos</a:t>
                      </a:r>
                      <a:endParaRPr lang="en-US" sz="3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 |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Arreglos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Uni/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Bidimensionales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05 | Colas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02 | </a:t>
                      </a:r>
                      <a:r>
                        <a:rPr lang="en-US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Nodos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06 | Pilas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03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| </a:t>
                      </a:r>
                      <a:r>
                        <a:rPr lang="en-US" sz="2400" baseline="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Listas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Sencillas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07 | </a:t>
                      </a:r>
                      <a:r>
                        <a:rPr lang="en-US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Grafos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04 |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Listas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Dobles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08 | </a:t>
                      </a:r>
                      <a:r>
                        <a:rPr lang="en-US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Arboles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68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CB400-D01E-4697-850D-5F894311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0"/>
            <a:ext cx="10772775" cy="1658198"/>
          </a:xfrm>
        </p:spPr>
        <p:txBody>
          <a:bodyPr/>
          <a:lstStyle/>
          <a:p>
            <a:r>
              <a:rPr lang="es-CO" dirty="0"/>
              <a:t>Conocimientos requeridos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4D83E-253D-4235-9E06-C60FE11832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Indispensables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Un lenguaje de programación que sea orientado a objetos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Bases de lógica de programación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  <a:p>
            <a:pPr marL="0" indent="0">
              <a:buNone/>
            </a:pPr>
            <a:r>
              <a:rPr lang="es-CO" dirty="0"/>
              <a:t>Deseables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Desarrollo de Aplicaciones Web, Escritorio o Consola</a:t>
            </a:r>
          </a:p>
        </p:txBody>
      </p:sp>
    </p:spTree>
    <p:extLst>
      <p:ext uri="{BB962C8B-B14F-4D97-AF65-F5344CB8AC3E}">
        <p14:creationId xmlns:p14="http://schemas.microsoft.com/office/powerpoint/2010/main" val="121736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62B91-362D-4110-BF6D-E4B88555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3" y="0"/>
            <a:ext cx="10772775" cy="1658198"/>
          </a:xfrm>
        </p:spPr>
        <p:txBody>
          <a:bodyPr/>
          <a:lstStyle/>
          <a:p>
            <a:r>
              <a:rPr lang="es-CO" dirty="0"/>
              <a:t>Hardware y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EAD4A-3673-41C3-B75E-E99ADAC01B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Hardware (PC)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Procesador Intel Core I3 Similar o superior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Ram</a:t>
            </a:r>
            <a:r>
              <a:rPr lang="es-CO" dirty="0"/>
              <a:t> &gt;= 4Gb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Disco Duro &gt;= 200Gb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Editor de Código de su preferencia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Yo usaré Visual Studio Code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17411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458</TotalTime>
  <Words>155</Words>
  <Application>Microsoft Office PowerPoint</Application>
  <PresentationFormat>Panorámica</PresentationFormat>
  <Paragraphs>38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Wingdings</vt:lpstr>
      <vt:lpstr>Metropolitana</vt:lpstr>
      <vt:lpstr>Estructuras de Datos</vt:lpstr>
      <vt:lpstr>Juan David Pareja Soto</vt:lpstr>
      <vt:lpstr>Temario</vt:lpstr>
      <vt:lpstr>Conocimientos requeridos</vt:lpstr>
      <vt:lpstr>Hardware y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23</cp:revision>
  <dcterms:created xsi:type="dcterms:W3CDTF">2016-02-08T23:14:20Z</dcterms:created>
  <dcterms:modified xsi:type="dcterms:W3CDTF">2018-08-15T01:59:18Z</dcterms:modified>
</cp:coreProperties>
</file>