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C4947B4-8E8E-47F5-9325-44E4E4F95DD3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81" name="Espaço Reservado para Número de Slid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E8FECDD-6CE8-41D4-ADB1-D3F19D8B981B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6640"/>
            <a:ext cx="10077840" cy="56412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5" name="Imagem 38" descr=""/>
          <p:cNvPicPr/>
          <p:nvPr/>
        </p:nvPicPr>
        <p:blipFill>
          <a:blip r:embed="rId2"/>
          <a:stretch/>
        </p:blipFill>
        <p:spPr>
          <a:xfrm>
            <a:off x="1376640" y="242640"/>
            <a:ext cx="7087320" cy="3976200"/>
          </a:xfrm>
          <a:prstGeom prst="rect">
            <a:avLst/>
          </a:prstGeom>
          <a:ln w="0">
            <a:noFill/>
          </a:ln>
        </p:spPr>
      </p:pic>
      <p:pic>
        <p:nvPicPr>
          <p:cNvPr id="46" name="Imagem 39" descr=""/>
          <p:cNvPicPr/>
          <p:nvPr/>
        </p:nvPicPr>
        <p:blipFill>
          <a:blip r:embed="rId3"/>
          <a:stretch/>
        </p:blipFill>
        <p:spPr>
          <a:xfrm>
            <a:off x="0" y="5110200"/>
            <a:ext cx="10077480" cy="5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212040" y="205920"/>
            <a:ext cx="3941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2060"/>
                </a:solidFill>
                <a:latin typeface="Calibri"/>
                <a:ea typeface="DejaVu Sans"/>
              </a:rPr>
              <a:t>O que é Integração ?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50" name="CaixaDeTexto 2"/>
          <p:cNvSpPr/>
          <p:nvPr/>
        </p:nvSpPr>
        <p:spPr>
          <a:xfrm>
            <a:off x="359280" y="1081080"/>
            <a:ext cx="9558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É um processo que permite que as empresas utilizem os seus próprios sistemas para emitir as NFS-e, nesse processo o sistema se comunica com o Web Service gratuito fornecido pela Secretaria da Fazenda do Município, enviando um RPS que se for válido e estiver com as informações corretas sobre valores, dados do Prestador e Tomador será convertido em NFS-e.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1" name="CaixaDeTexto 6"/>
          <p:cNvSpPr/>
          <p:nvPr/>
        </p:nvSpPr>
        <p:spPr>
          <a:xfrm>
            <a:off x="207000" y="2435760"/>
            <a:ext cx="96631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 intuito de prover uma solução de contingência para o contribuinte, foi criado o Recibo Provisório de Serviços (RPS), que é um documento de posse e responsabilidade do contribuinte, que deverá ser gerado manualmente ou por alguma aplicação local, possuindo uma numeração seqüencial crescente e devendo ser convertido em NFS-e no prazo estipulado pela legislação tributária municipal.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52" name="Imagem 3" descr=""/>
          <p:cNvPicPr/>
          <p:nvPr/>
        </p:nvPicPr>
        <p:blipFill>
          <a:blip r:embed="rId2"/>
          <a:stretch/>
        </p:blipFill>
        <p:spPr>
          <a:xfrm>
            <a:off x="3361320" y="3594600"/>
            <a:ext cx="4876560" cy="14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212040" y="205920"/>
            <a:ext cx="3941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6" name="CaixaDeTexto 5"/>
          <p:cNvSpPr/>
          <p:nvPr/>
        </p:nvSpPr>
        <p:spPr>
          <a:xfrm>
            <a:off x="81720" y="1108440"/>
            <a:ext cx="966312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Outros métodos são de consultas, cancelamento da NFS-e, geração de URL, entre outros. No sistema ISS do município no item Downloads do canto superior direito é possível acessar o Manual de Integração no arquivo ‘Integração NFS-e Abrasf’. 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57" name="Imagem 2" descr=""/>
          <p:cNvPicPr/>
          <p:nvPr/>
        </p:nvPicPr>
        <p:blipFill>
          <a:blip r:embed="rId2"/>
          <a:stretch/>
        </p:blipFill>
        <p:spPr>
          <a:xfrm>
            <a:off x="1469880" y="2053080"/>
            <a:ext cx="7138080" cy="295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212040" y="205920"/>
            <a:ext cx="48276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 - Requisitos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61" name="CaixaDeTexto 5"/>
          <p:cNvSpPr/>
          <p:nvPr/>
        </p:nvSpPr>
        <p:spPr>
          <a:xfrm>
            <a:off x="81720" y="1108440"/>
            <a:ext cx="9663120" cy="37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Para que a empresa possa ser liberada para integração, é preciso que tenha um cadastro junto ao município, com status de </a:t>
            </a:r>
            <a:r>
              <a:rPr b="1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Ativo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Além disso, é preciso ser um prestador de serviços, ter permissão para emitir NFS-e (Nota Fiscal Eletrônica de Serviços) e ter RPS (Recibo Provisório de Serviço) disponível.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 casos onde a empresa solicite suporte para análise de erros, estruturas ou comunicação, é preciso ficar atento as regras e os planos para realizar esse atendimento, visto que oferecemos esse serviço somente para municípios completos ou municípios portais com licença para essa finalidade.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Abaixo segue a lista dos municípios com seus respectivos planos: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Anápolis: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Online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Cuiabá: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exceção, tratado como completo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Dourados: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Plus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Duque e Caxias: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Plus ou Integra Fácil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Praia Grande: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Plus ou Integra Fácil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São Vicente: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Plus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Ribeirão Preto: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Plus ou Integra Fácil 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212040" y="205920"/>
            <a:ext cx="55540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 - Ambientes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65" name="CaixaDeTexto 5"/>
          <p:cNvSpPr/>
          <p:nvPr/>
        </p:nvSpPr>
        <p:spPr>
          <a:xfrm>
            <a:off x="81720" y="1108440"/>
            <a:ext cx="966312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É possível que a empresa prestadora de serviço, tenha acesso a dois tipos de ambiente: Produção (Oficial) ou Homologação (Teste). Nesses ambientes, a empresa desenvolve arquivos em formato de XML ou TXT, utilizando o documento fiscal RPS que ao serem enviados para o webservice, são convertidos em NFS-e reais. Esses envios podem ser individuais ou em lotes de no máximo 50 RPS.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Todos os contribuintes possuem acesso gratuito ao ambiente de Produção, basta que solicitem o acesso através de um e-mail enviado para o suporte, com os dados da empresa.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66" name="CaixaDeTexto 6"/>
          <p:cNvSpPr/>
          <p:nvPr/>
        </p:nvSpPr>
        <p:spPr>
          <a:xfrm>
            <a:off x="207000" y="2758680"/>
            <a:ext cx="9663120" cy="22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 ambiente de Homologação, é utilizado para testar se a aplicação da empresa está gerando os arquivos de forma correta para emissão, ou seja, disponibilizamos um ambiente de testes virtual que não gera NFS-e reais, somente dados fictícios.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 Nota Control possui dois tipos de contratos com os municípios para emissão de NFS-e, o Completo e o Portal. O Ambiente de Homologação é gratuito para os municípios Completos e para os que são Portais, é necessário que a empresa prestadora de serviço, possua um contrato do tipo Plus ou Integra Fácil.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 solicitação do ambiente de Homologação também deverá ser realizada por e-mail: suporte@notaeletronica.com.br. 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69" name="CustomShape 2"/>
          <p:cNvSpPr/>
          <p:nvPr/>
        </p:nvSpPr>
        <p:spPr>
          <a:xfrm>
            <a:off x="212040" y="205920"/>
            <a:ext cx="55540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 - Ambientes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0" name="CaixaDeTexto 5"/>
          <p:cNvSpPr/>
          <p:nvPr/>
        </p:nvSpPr>
        <p:spPr>
          <a:xfrm>
            <a:off x="81720" y="1108440"/>
            <a:ext cx="9663120" cy="32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Dados a serem solicitados: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CNPJ;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Inscrição municipal;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Razão Social;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Dados do responsável o CPF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Nome Completo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Endereço com CEP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E-mail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Telefone.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Lembre-se: o suporte para qualquer um dos ambientes, deverá seguir a regra de municípios completos ou portais com licença para essa funcionalidade. 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2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2"/>
          <p:cNvSpPr/>
          <p:nvPr/>
        </p:nvSpPr>
        <p:spPr>
          <a:xfrm>
            <a:off x="212040" y="205920"/>
            <a:ext cx="3941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 -Fluxo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74" name="Imagem 1" descr=""/>
          <p:cNvPicPr/>
          <p:nvPr/>
        </p:nvPicPr>
        <p:blipFill>
          <a:blip r:embed="rId2"/>
          <a:stretch/>
        </p:blipFill>
        <p:spPr>
          <a:xfrm>
            <a:off x="1677960" y="698400"/>
            <a:ext cx="5629320" cy="431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3" descr=""/>
          <p:cNvPicPr/>
          <p:nvPr/>
        </p:nvPicPr>
        <p:blipFill>
          <a:blip r:embed="rId1"/>
          <a:stretch/>
        </p:blipFill>
        <p:spPr>
          <a:xfrm>
            <a:off x="3134160" y="118440"/>
            <a:ext cx="6643800" cy="5013720"/>
          </a:xfrm>
          <a:prstGeom prst="rect">
            <a:avLst/>
          </a:prstGeom>
          <a:ln w="0"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Imagem 81" descr=""/>
          <p:cNvPicPr/>
          <p:nvPr/>
        </p:nvPicPr>
        <p:blipFill>
          <a:blip r:embed="rId2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212040" y="205920"/>
            <a:ext cx="3941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 XML -Fluxo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Application>LibreOffice/7.1.0.3$Windows_X86_64 LibreOffice_project/f6099ecf3d29644b5008cc8f48f42f4a40986e4c</Application>
  <AppVersion>15.0000</AppVersion>
  <Words>655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2020-03-13T08:42:27Z</dcterms:created>
  <dc:creator>Gabriela da Cunha Januario</dc:creator>
  <dc:description/>
  <dc:language>pt-BR</dc:language>
  <cp:lastModifiedBy/>
  <dcterms:modified xsi:type="dcterms:W3CDTF">2022-04-18T12:26:29Z</dcterms:modified>
  <cp:revision>141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Personalizar</vt:lpwstr>
  </property>
  <property fmtid="{D5CDD505-2E9C-101B-9397-08002B2CF9AE}" pid="4" name="Slides">
    <vt:i4>8</vt:i4>
  </property>
</Properties>
</file>