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77" r:id="rId4"/>
    <p:sldId id="262" r:id="rId5"/>
    <p:sldId id="263" r:id="rId6"/>
    <p:sldId id="265" r:id="rId7"/>
    <p:sldId id="267" r:id="rId8"/>
    <p:sldId id="269" r:id="rId9"/>
    <p:sldId id="278" r:id="rId10"/>
    <p:sldId id="270" r:id="rId11"/>
    <p:sldId id="271" r:id="rId12"/>
    <p:sldId id="273" r:id="rId13"/>
    <p:sldId id="275" r:id="rId14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77" d="100"/>
          <a:sy n="77" d="100"/>
        </p:scale>
        <p:origin x="-37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F048D26-1A92-4C3E-894B-376956394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0713ECD-EEAC-4BD5-9452-94D69BF0E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1EFFD79-5916-4697-857C-C9D3B4B7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5EAB-C447-497A-8807-EC8F37136776}" type="datetimeFigureOut">
              <a:rPr lang="es-BO" smtClean="0"/>
              <a:t>02/10/2024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4BEDC93-4649-4025-9048-4F4981C3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02AB5AD-D0EC-488B-AD23-B183DC88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CE1F-9361-4360-A086-6EC87278B10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4236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8C65BDC-DD83-4D4C-A467-F0367DF9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484F3892-1137-4F02-95C2-66E8B8259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1CF257E-DDB7-4C55-AB58-C41E7169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5EAB-C447-497A-8807-EC8F37136776}" type="datetimeFigureOut">
              <a:rPr lang="es-BO" smtClean="0"/>
              <a:t>02/10/2024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1DE78A9-1A97-4CAA-8FFB-77E450F9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49B6EEB3-7915-499F-85D9-93FFBCD8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CE1F-9361-4360-A086-6EC87278B10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4395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3D2C4885-1D06-409A-A21B-F3E459F0A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37E31A8D-F144-4E41-92D4-7B1A7757C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7D7E350-1540-4441-B1E6-A87229E1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5EAB-C447-497A-8807-EC8F37136776}" type="datetimeFigureOut">
              <a:rPr lang="es-BO" smtClean="0"/>
              <a:t>02/10/2024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48D8F92-D51E-4EA9-AC30-A0CEBBC3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BC66907-F413-4805-B62C-772FDECD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CE1F-9361-4360-A086-6EC87278B10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2210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49FC7F0-0D1A-4D7C-8FE8-24CD4916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9FE4022-0965-4003-A70D-CC2002858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534E1A3-CB2B-4836-A9F5-DBF87353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5EAB-C447-497A-8807-EC8F37136776}" type="datetimeFigureOut">
              <a:rPr lang="es-BO" smtClean="0"/>
              <a:t>02/10/2024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B77395B-A5C2-4967-9190-E5835E78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1B31ADF-0337-4755-BAC3-751B021E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CE1F-9361-4360-A086-6EC87278B10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5409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C8EC905-9EED-49CC-92EB-7C6BC7AE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057B55A9-F963-4C17-8D0B-156B4C4AF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80A936A-C3C1-46A8-A662-E86A5602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5EAB-C447-497A-8807-EC8F37136776}" type="datetimeFigureOut">
              <a:rPr lang="es-BO" smtClean="0"/>
              <a:t>02/10/2024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7F12F56-BC58-48BA-89F8-79775120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327C9DB-41D7-4C77-A55B-72B90DF2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CE1F-9361-4360-A086-6EC87278B10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0523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8BA8D18-DEC1-4833-9724-03FBDE9E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B24CE45-B65B-4FE4-8E22-979CEB9B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3D6ED2C6-631A-4757-8953-C7D19E413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A57DD55-09BC-492B-9BAF-D89EFB68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5EAB-C447-497A-8807-EC8F37136776}" type="datetimeFigureOut">
              <a:rPr lang="es-BO" smtClean="0"/>
              <a:t>02/10/2024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3BDA2BC9-D163-44B8-A2A8-C7180296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C25BCFAB-51C5-4A78-AF95-3B0E0B15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CE1F-9361-4360-A086-6EC87278B10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3576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A28D625-7F74-45F5-BED7-E1A3A8CB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061D6662-CCB2-4292-AF3F-CFD4BBB10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90270823-06A9-405D-BBB5-BE32D5B8B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B00ED7CD-5CD3-4423-97D1-6C4D7D36E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A1E8258C-36C7-4C65-9CAA-4789F58FB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D9D4752D-31E9-4E23-8817-C0E38EE5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5EAB-C447-497A-8807-EC8F37136776}" type="datetimeFigureOut">
              <a:rPr lang="es-BO" smtClean="0"/>
              <a:t>02/10/2024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E6042295-958F-4B2D-B9DF-941FD5B7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92A9FD27-4A1A-400E-B89C-AD979E34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CE1F-9361-4360-A086-6EC87278B10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6391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7FAE5E-A85C-4D69-858E-11FE57C3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F9C87398-F9E7-419E-AC58-791083B6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5EAB-C447-497A-8807-EC8F37136776}" type="datetimeFigureOut">
              <a:rPr lang="es-BO" smtClean="0"/>
              <a:t>02/10/2024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B281D24F-405E-4588-8068-2FB40854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98E944D-2495-401C-BA83-8676C0A3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CE1F-9361-4360-A086-6EC87278B10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733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B8D4B1A7-CECC-4E85-9778-A75E7861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5EAB-C447-497A-8807-EC8F37136776}" type="datetimeFigureOut">
              <a:rPr lang="es-BO" smtClean="0"/>
              <a:t>02/10/2024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99913323-6BA1-434E-A35C-AD439269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B3706847-B02F-4F59-9011-3B1C5F75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CE1F-9361-4360-A086-6EC87278B10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5530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375B70-087A-4DE0-9F25-AAA4B30A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9F134B4-1825-486A-BAAE-B9AD81DDB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47DB531A-6D3F-450E-8E86-F71A910A6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EE115F12-0D26-4AEF-8BE6-5F0F0169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5EAB-C447-497A-8807-EC8F37136776}" type="datetimeFigureOut">
              <a:rPr lang="es-BO" smtClean="0"/>
              <a:t>02/10/2024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54309AD-E5C6-4DC0-92DC-5AC41783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07B6FA48-A07C-42DB-9EE4-036E5B53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CE1F-9361-4360-A086-6EC87278B10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6377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A37F124-9AD9-4851-AE02-20D2ED7CF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D8091978-690A-4D56-BED7-4E82CA965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78C3DD37-572E-48BB-BC26-24F0992C6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76FBF032-7DAE-4D7F-AB12-82609191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5EAB-C447-497A-8807-EC8F37136776}" type="datetimeFigureOut">
              <a:rPr lang="es-BO" smtClean="0"/>
              <a:t>02/10/2024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99FBDC1F-24CE-4ABF-9686-AA3F5E15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2ECCB0B7-B53E-4CD9-9077-2FCDFE43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CE1F-9361-4360-A086-6EC87278B10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6882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1F788BEC-3156-4D9C-BB4F-0538056E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365168FF-C0CA-44FF-9479-04CE7C7EF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CF474EA-D26F-4B8E-8ACB-E0D2CD2D0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5EAB-C447-497A-8807-EC8F37136776}" type="datetimeFigureOut">
              <a:rPr lang="es-BO" smtClean="0"/>
              <a:t>02/10/2024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381FC75-82FA-40C7-8E1A-47C2F54DD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E2A109D-2091-4644-ABE1-2E6C69383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0CE1F-9361-4360-A086-6EC87278B10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9087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C243BC7-25EA-4C10-BBAA-A0BAB890C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844" y="4797158"/>
            <a:ext cx="9144000" cy="960300"/>
          </a:xfrm>
        </p:spPr>
        <p:txBody>
          <a:bodyPr>
            <a:normAutofit/>
          </a:bodyPr>
          <a:lstStyle/>
          <a:p>
            <a:pPr algn="l"/>
            <a:r>
              <a:rPr lang="es-ES" sz="2800" b="1" dirty="0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Tutor/a: </a:t>
            </a:r>
            <a:endParaRPr lang="es-ES" sz="2800" b="1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4011BFB1-EE1D-401C-988B-776B0745E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844" y="2611944"/>
            <a:ext cx="9144000" cy="981463"/>
          </a:xfrm>
        </p:spPr>
        <p:txBody>
          <a:bodyPr>
            <a:normAutofit fontScale="25000" lnSpcReduction="20000"/>
          </a:bodyPr>
          <a:lstStyle/>
          <a:p>
            <a:endParaRPr lang="es-ES" sz="4800" b="1" dirty="0">
              <a:solidFill>
                <a:srgbClr val="0066F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s-ES" sz="4800" b="1" dirty="0">
              <a:solidFill>
                <a:srgbClr val="0066FF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s-ES" sz="10000" b="1" dirty="0">
                <a:solidFill>
                  <a:srgbClr val="0066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Título </a:t>
            </a:r>
            <a:endParaRPr lang="es-ES" sz="10000" dirty="0">
              <a:solidFill>
                <a:srgbClr val="0066FF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74494213-982B-484B-9937-B5BECE5DE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931" y="891663"/>
            <a:ext cx="8083826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                </a:t>
            </a:r>
            <a:r>
              <a:rPr lang="es-ES" sz="28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UNIDAD EDUCATIVA ANTOFAGASTA</a:t>
            </a:r>
            <a:endParaRPr lang="es-ES" sz="2800" b="1" dirty="0"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b="1" dirty="0"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8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PROYECTO DE GRADO </a:t>
            </a:r>
            <a:r>
              <a:rPr lang="es-ES" sz="40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____________________</a:t>
            </a:r>
            <a:endParaRPr lang="es-ES" sz="4000" b="1" dirty="0"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="" xmlns:a16="http://schemas.microsoft.com/office/drawing/2014/main" id="{F781DC42-5038-1582-5B52-5E7E8C8A53E7}"/>
              </a:ext>
            </a:extLst>
          </p:cNvPr>
          <p:cNvSpPr txBox="1">
            <a:spLocks/>
          </p:cNvSpPr>
          <p:nvPr/>
        </p:nvSpPr>
        <p:spPr>
          <a:xfrm>
            <a:off x="1331844" y="3841178"/>
            <a:ext cx="9144000" cy="960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800" b="1" dirty="0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Estudiante: </a:t>
            </a:r>
            <a:endParaRPr lang="es-ES" sz="2800" b="1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3" descr="C:\Users\HP\Pictures\LOGO_UE-removebg-previ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7" t="9228" r="14726" b="10487"/>
          <a:stretch/>
        </p:blipFill>
        <p:spPr bwMode="auto">
          <a:xfrm>
            <a:off x="9935472" y="653136"/>
            <a:ext cx="173326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4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96D671B-76AC-42D2-9E9E-750B1F598F4E}"/>
              </a:ext>
            </a:extLst>
          </p:cNvPr>
          <p:cNvSpPr txBox="1">
            <a:spLocks/>
          </p:cNvSpPr>
          <p:nvPr/>
        </p:nvSpPr>
        <p:spPr>
          <a:xfrm>
            <a:off x="635757" y="5958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MATERIALES Y COSTOS</a:t>
            </a:r>
            <a:endParaRPr lang="es-E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224847"/>
              </p:ext>
            </p:extLst>
          </p:nvPr>
        </p:nvGraphicFramePr>
        <p:xfrm>
          <a:off x="3533588" y="2152992"/>
          <a:ext cx="5460288" cy="39270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88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2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65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Arduino Uno</a:t>
                      </a:r>
                      <a:endParaRPr lang="es-BO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800" b="1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  <a:endParaRPr lang="es-BO" sz="1800" b="1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5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 sensores de agua</a:t>
                      </a:r>
                      <a:endParaRPr lang="es-BO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s-BO" sz="18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5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 Buzzer pasivo 5v</a:t>
                      </a:r>
                      <a:endParaRPr lang="es-BO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s-BO" sz="18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5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Protoboard</a:t>
                      </a:r>
                      <a:endParaRPr lang="es-BO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lang="es-BO" sz="18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65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 diodos Led</a:t>
                      </a:r>
                      <a:endParaRPr lang="es-BO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s-BO" sz="18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105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Cables macho hembra 30 cm 40pcs</a:t>
                      </a:r>
                      <a:endParaRPr lang="es-BO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s-BO" sz="18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65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Pantalla LCD 16*2</a:t>
                      </a:r>
                      <a:endParaRPr lang="es-BO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35</a:t>
                      </a:r>
                      <a:endParaRPr lang="es-BO" sz="18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265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s-BO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20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231</a:t>
                      </a:r>
                      <a:endParaRPr lang="es-BO" sz="20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9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7F0B040-4E7A-46AF-A31B-AB59709B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399A11A-8E9F-4715-8268-D49868EEF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000" b="1" dirty="0">
                <a:solidFill>
                  <a:srgbClr val="0066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Destacar las más importantes (brevemente) y explicarlas.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30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B4BA9D7-5C72-437A-8315-BAFDD63C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0" y="1520251"/>
            <a:ext cx="10515600" cy="1205194"/>
          </a:xfrm>
        </p:spPr>
        <p:txBody>
          <a:bodyPr>
            <a:normAutofit/>
          </a:bodyPr>
          <a:lstStyle/>
          <a:p>
            <a:r>
              <a:rPr lang="es-ES" sz="2000" b="1" dirty="0">
                <a:solidFill>
                  <a:srgbClr val="0066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Considerar los aspectos más importantes en forma sintética y explicar verbalmente</a:t>
            </a:r>
            <a:endParaRPr lang="es-ES" sz="2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39040A38-880D-492C-9D16-E1025081A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0" y="500062"/>
            <a:ext cx="10515600" cy="6895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RECOMENDACIONES</a:t>
            </a:r>
            <a:endParaRPr lang="es-E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1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Título">
            <a:extLst>
              <a:ext uri="{FF2B5EF4-FFF2-40B4-BE49-F238E27FC236}">
                <a16:creationId xmlns="" xmlns:a16="http://schemas.microsoft.com/office/drawing/2014/main" id="{215EC13E-EF7E-4F5C-A62A-231B44A3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35" y="905499"/>
            <a:ext cx="10647670" cy="2835965"/>
          </a:xfrm>
        </p:spPr>
        <p:txBody>
          <a:bodyPr>
            <a:normAutofit/>
          </a:bodyPr>
          <a:lstStyle/>
          <a:p>
            <a:pPr algn="ctr"/>
            <a:r>
              <a:rPr lang="es-ES" altLang="es-E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GRACIAS POR SU ATENCIÓN</a:t>
            </a:r>
            <a:endParaRPr lang="es-ES" altLang="es-E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15" y="3493828"/>
            <a:ext cx="2620371" cy="264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9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42738BB5-3E64-91DD-469D-C11D2185F9B5}"/>
              </a:ext>
            </a:extLst>
          </p:cNvPr>
          <p:cNvSpPr txBox="1">
            <a:spLocks/>
          </p:cNvSpPr>
          <p:nvPr/>
        </p:nvSpPr>
        <p:spPr>
          <a:xfrm>
            <a:off x="750782" y="424301"/>
            <a:ext cx="105632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B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endParaRPr lang="es-BO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="" xmlns:a16="http://schemas.microsoft.com/office/drawing/2014/main" id="{23508985-0338-D82D-ED7D-17A52C76C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88" y="1980051"/>
            <a:ext cx="5730551" cy="758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>
                <a:solidFill>
                  <a:srgbClr val="0066FF"/>
                </a:solidFill>
              </a:rPr>
              <a:t>Descripción general</a:t>
            </a:r>
            <a:endParaRPr lang="es-ES" sz="2400" b="1" dirty="0">
              <a:solidFill>
                <a:srgbClr val="0066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C097869-C4DE-DD58-AC1B-E7DF09CBAA3F}"/>
              </a:ext>
            </a:extLst>
          </p:cNvPr>
          <p:cNvSpPr txBox="1">
            <a:spLocks/>
          </p:cNvSpPr>
          <p:nvPr/>
        </p:nvSpPr>
        <p:spPr>
          <a:xfrm>
            <a:off x="872080" y="3824370"/>
            <a:ext cx="5730551" cy="758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sz="24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3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42738BB5-3E64-91DD-469D-C11D2185F9B5}"/>
              </a:ext>
            </a:extLst>
          </p:cNvPr>
          <p:cNvSpPr txBox="1">
            <a:spLocks/>
          </p:cNvSpPr>
          <p:nvPr/>
        </p:nvSpPr>
        <p:spPr>
          <a:xfrm>
            <a:off x="750782" y="424301"/>
            <a:ext cx="105632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B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PLANTEAMIENTO DEL PROBLEMA </a:t>
            </a:r>
            <a:endParaRPr lang="es-BO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="" xmlns:a16="http://schemas.microsoft.com/office/drawing/2014/main" id="{23508985-0338-D82D-ED7D-17A52C76C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88" y="1980051"/>
            <a:ext cx="5730551" cy="758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>
                <a:solidFill>
                  <a:srgbClr val="0066FF"/>
                </a:solidFill>
              </a:rPr>
              <a:t>D</a:t>
            </a:r>
            <a:r>
              <a:rPr lang="es-ES" sz="2400" b="1" dirty="0" smtClean="0">
                <a:solidFill>
                  <a:srgbClr val="0066FF"/>
                </a:solidFill>
              </a:rPr>
              <a:t>escribir el problema</a:t>
            </a:r>
            <a:endParaRPr lang="es-ES" sz="2400" b="1" dirty="0">
              <a:solidFill>
                <a:srgbClr val="0066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2EC02E-DF7F-1E31-4B5F-CC114EE94C37}"/>
              </a:ext>
            </a:extLst>
          </p:cNvPr>
          <p:cNvSpPr txBox="1">
            <a:spLocks/>
          </p:cNvSpPr>
          <p:nvPr/>
        </p:nvSpPr>
        <p:spPr>
          <a:xfrm>
            <a:off x="680410" y="3806029"/>
            <a:ext cx="105632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FORMULACIÓN DEL PROBLEMA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C097869-C4DE-DD58-AC1B-E7DF09CBAA3F}"/>
              </a:ext>
            </a:extLst>
          </p:cNvPr>
          <p:cNvSpPr txBox="1">
            <a:spLocks/>
          </p:cNvSpPr>
          <p:nvPr/>
        </p:nvSpPr>
        <p:spPr>
          <a:xfrm>
            <a:off x="872080" y="3824370"/>
            <a:ext cx="5730551" cy="758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sz="2400" b="1" dirty="0">
              <a:solidFill>
                <a:srgbClr val="0066FF"/>
              </a:solidFill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="" xmlns:a16="http://schemas.microsoft.com/office/drawing/2014/main" id="{23508985-0338-D82D-ED7D-17A52C76CE61}"/>
              </a:ext>
            </a:extLst>
          </p:cNvPr>
          <p:cNvSpPr txBox="1">
            <a:spLocks/>
          </p:cNvSpPr>
          <p:nvPr/>
        </p:nvSpPr>
        <p:spPr>
          <a:xfrm>
            <a:off x="1076795" y="5389111"/>
            <a:ext cx="5730551" cy="758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 smtClean="0">
                <a:solidFill>
                  <a:srgbClr val="0066FF"/>
                </a:solidFill>
              </a:rPr>
              <a:t>Exponer el problema en forma de pregunta</a:t>
            </a:r>
            <a:endParaRPr lang="es-ES" sz="2400" b="1" dirty="0">
              <a:solidFill>
                <a:srgbClr val="0066FF"/>
              </a:solidFill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="" xmlns:a16="http://schemas.microsoft.com/office/drawing/2014/main" id="{23508985-0338-D82D-ED7D-17A52C76CE61}"/>
              </a:ext>
            </a:extLst>
          </p:cNvPr>
          <p:cNvSpPr txBox="1">
            <a:spLocks/>
          </p:cNvSpPr>
          <p:nvPr/>
        </p:nvSpPr>
        <p:spPr>
          <a:xfrm>
            <a:off x="1061016" y="3047074"/>
            <a:ext cx="5730551" cy="758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 smtClean="0">
                <a:solidFill>
                  <a:srgbClr val="0066FF"/>
                </a:solidFill>
              </a:rPr>
              <a:t>Agregar fotos del problema</a:t>
            </a:r>
            <a:endParaRPr lang="es-ES" sz="24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6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9FCE130-9539-41F8-A628-FCF12969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95" y="178694"/>
            <a:ext cx="11807687" cy="1325563"/>
          </a:xfrm>
        </p:spPr>
        <p:txBody>
          <a:bodyPr/>
          <a:lstStyle/>
          <a:p>
            <a:r>
              <a:rPr lang="es-E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OBJETIVO GENERAL</a:t>
            </a:r>
            <a:endParaRPr lang="es-E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B42734C4-1D11-DFDF-6111-1590B96E26CB}"/>
              </a:ext>
            </a:extLst>
          </p:cNvPr>
          <p:cNvSpPr txBox="1">
            <a:spLocks/>
          </p:cNvSpPr>
          <p:nvPr/>
        </p:nvSpPr>
        <p:spPr>
          <a:xfrm>
            <a:off x="522495" y="3071185"/>
            <a:ext cx="118076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OBJETIVOS ESPECÍFICOS </a:t>
            </a:r>
            <a:endParaRPr lang="es-E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="" xmlns:a16="http://schemas.microsoft.com/office/drawing/2014/main" id="{23508985-0338-D82D-ED7D-17A52C76C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88" y="1980051"/>
            <a:ext cx="5730551" cy="758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>
                <a:solidFill>
                  <a:srgbClr val="0066FF"/>
                </a:solidFill>
              </a:rPr>
              <a:t>Solo copiar del proyecto</a:t>
            </a:r>
            <a:endParaRPr lang="es-ES" sz="2400" b="1" dirty="0">
              <a:solidFill>
                <a:srgbClr val="0066FF"/>
              </a:solidFill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="" xmlns:a16="http://schemas.microsoft.com/office/drawing/2014/main" id="{23508985-0338-D82D-ED7D-17A52C76CE61}"/>
              </a:ext>
            </a:extLst>
          </p:cNvPr>
          <p:cNvSpPr txBox="1">
            <a:spLocks/>
          </p:cNvSpPr>
          <p:nvPr/>
        </p:nvSpPr>
        <p:spPr>
          <a:xfrm>
            <a:off x="999458" y="4345557"/>
            <a:ext cx="5730551" cy="758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 smtClean="0">
                <a:solidFill>
                  <a:srgbClr val="0066FF"/>
                </a:solidFill>
              </a:rPr>
              <a:t>Solo copiar del proyecto</a:t>
            </a:r>
            <a:endParaRPr lang="es-ES" sz="24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2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035B456B-E944-61C8-2F5F-E67C352199FC}"/>
              </a:ext>
            </a:extLst>
          </p:cNvPr>
          <p:cNvSpPr txBox="1">
            <a:spLocks/>
          </p:cNvSpPr>
          <p:nvPr/>
        </p:nvSpPr>
        <p:spPr>
          <a:xfrm>
            <a:off x="307890" y="132042"/>
            <a:ext cx="115520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  <a:endParaRPr lang="es-E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23508985-0338-D82D-ED7D-17A52C76C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88" y="1980051"/>
            <a:ext cx="5730551" cy="758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>
                <a:solidFill>
                  <a:srgbClr val="0066FF"/>
                </a:solidFill>
              </a:rPr>
              <a:t>Descripción general lo mas importante</a:t>
            </a:r>
            <a:endParaRPr lang="es-ES" sz="24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7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035C9B3-0E84-4C57-8A0E-D33DC0A4F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84" y="200795"/>
            <a:ext cx="11325715" cy="1325563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MARCO TEÓRICO </a:t>
            </a:r>
            <a:endParaRPr lang="es-E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C0859957-5F50-4A47-8C26-B6A5C9C57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ct val="0"/>
              </a:spcBef>
              <a:buNone/>
            </a:pPr>
            <a:endParaRPr lang="es-ES" sz="4400" b="1" dirty="0">
              <a:solidFill>
                <a:srgbClr val="0066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algn="ctr">
              <a:spcBef>
                <a:spcPct val="0"/>
              </a:spcBef>
              <a:buNone/>
            </a:pPr>
            <a:r>
              <a:rPr lang="es-ES" sz="2400" b="1" dirty="0">
                <a:solidFill>
                  <a:srgbClr val="0066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Presentar solamente los </a:t>
            </a:r>
            <a:r>
              <a:rPr lang="es-ES" sz="2400" b="1" dirty="0" smtClean="0">
                <a:solidFill>
                  <a:srgbClr val="0066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subtítulos mas importantes si es posible con imágenes del </a:t>
            </a:r>
            <a:r>
              <a:rPr lang="es-ES" sz="2400" b="1" dirty="0">
                <a:solidFill>
                  <a:srgbClr val="0066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contenido que lo conforman para su breve explicación </a:t>
            </a:r>
            <a:r>
              <a:rPr lang="es-ES" sz="2400" b="1" dirty="0" smtClean="0">
                <a:solidFill>
                  <a:srgbClr val="0066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verbal.</a:t>
            </a:r>
            <a:endParaRPr lang="es-ES" sz="2400" b="1" dirty="0">
              <a:solidFill>
                <a:srgbClr val="0066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73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="" xmlns:a16="http://schemas.microsoft.com/office/drawing/2014/main" id="{45EAB2F4-E76B-7A97-D9F1-2B69D835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91" y="4885899"/>
            <a:ext cx="10453929" cy="1132485"/>
          </a:xfrm>
        </p:spPr>
        <p:txBody>
          <a:bodyPr>
            <a:normAutofit fontScale="9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s-E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INSTRUMENTOS DE INVESTIGACIÓN </a:t>
            </a:r>
            <a:br>
              <a:rPr lang="es-E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es-ES" sz="4400" b="1" dirty="0">
              <a:solidFill>
                <a:srgbClr val="0066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s-ES" sz="2400" b="1" dirty="0">
                <a:solidFill>
                  <a:srgbClr val="0066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(Exponer </a:t>
            </a:r>
            <a:r>
              <a:rPr lang="es-ES" sz="2400" b="1" dirty="0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instrumentos se utilizo para recabar información, Agregar capturas o fotos de los instrumentos</a:t>
            </a:r>
            <a:endParaRPr lang="es-ES" sz="2400" b="1" dirty="0">
              <a:solidFill>
                <a:srgbClr val="0066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035B456B-E944-61C8-2F5F-E67C352199FC}"/>
              </a:ext>
            </a:extLst>
          </p:cNvPr>
          <p:cNvSpPr txBox="1">
            <a:spLocks/>
          </p:cNvSpPr>
          <p:nvPr/>
        </p:nvSpPr>
        <p:spPr>
          <a:xfrm>
            <a:off x="307891" y="132042"/>
            <a:ext cx="108423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MARCO METODOLÓGICO </a:t>
            </a:r>
            <a:endParaRPr lang="es-E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035B456B-E944-61C8-2F5F-E67C352199FC}"/>
              </a:ext>
            </a:extLst>
          </p:cNvPr>
          <p:cNvSpPr txBox="1">
            <a:spLocks/>
          </p:cNvSpPr>
          <p:nvPr/>
        </p:nvSpPr>
        <p:spPr>
          <a:xfrm>
            <a:off x="307891" y="1469092"/>
            <a:ext cx="62888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  <a:endParaRPr lang="es-E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035B456B-E944-61C8-2F5F-E67C352199FC}"/>
              </a:ext>
            </a:extLst>
          </p:cNvPr>
          <p:cNvSpPr txBox="1">
            <a:spLocks/>
          </p:cNvSpPr>
          <p:nvPr/>
        </p:nvSpPr>
        <p:spPr>
          <a:xfrm>
            <a:off x="307891" y="2686017"/>
            <a:ext cx="62888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TÉCNICAS</a:t>
            </a:r>
            <a:endParaRPr lang="es-E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="" xmlns:a16="http://schemas.microsoft.com/office/drawing/2014/main" id="{45EAB2F4-E76B-7A97-D9F1-2B69D83535BE}"/>
              </a:ext>
            </a:extLst>
          </p:cNvPr>
          <p:cNvSpPr txBox="1">
            <a:spLocks/>
          </p:cNvSpPr>
          <p:nvPr/>
        </p:nvSpPr>
        <p:spPr>
          <a:xfrm>
            <a:off x="696292" y="3552968"/>
            <a:ext cx="10453929" cy="566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b="1" dirty="0" smtClean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6000" b="1" dirty="0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Solo mencionar</a:t>
            </a:r>
          </a:p>
          <a:p>
            <a:endParaRPr lang="es-E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="" xmlns:a16="http://schemas.microsoft.com/office/drawing/2014/main" id="{45EAB2F4-E76B-7A97-D9F1-2B69D83535BE}"/>
              </a:ext>
            </a:extLst>
          </p:cNvPr>
          <p:cNvSpPr txBox="1">
            <a:spLocks/>
          </p:cNvSpPr>
          <p:nvPr/>
        </p:nvSpPr>
        <p:spPr>
          <a:xfrm>
            <a:off x="502091" y="2402896"/>
            <a:ext cx="10453929" cy="566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b="1" dirty="0" smtClean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6000" b="1" dirty="0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Solo mencionar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643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96D671B-76AC-42D2-9E9E-750B1F59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257" y="2701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MARCO </a:t>
            </a:r>
            <a:r>
              <a:rPr lang="es-E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PRÁCTICO</a:t>
            </a:r>
            <a:endParaRPr lang="es-E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A0C65A1-02AC-462E-B559-6E7A17CE0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041" y="1699081"/>
            <a:ext cx="10515600" cy="791571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s-ES" sz="1800" b="1" dirty="0" smtClean="0">
                <a:solidFill>
                  <a:srgbClr val="0066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Describir como se realizo el trabajo.</a:t>
            </a:r>
            <a:endParaRPr lang="es-BO" sz="1800" b="1" dirty="0">
              <a:solidFill>
                <a:srgbClr val="0066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s-ES" sz="2400" b="1" dirty="0">
              <a:solidFill>
                <a:srgbClr val="0066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A96D671B-76AC-42D2-9E9E-750B1F598F4E}"/>
              </a:ext>
            </a:extLst>
          </p:cNvPr>
          <p:cNvSpPr txBox="1">
            <a:spLocks/>
          </p:cNvSpPr>
          <p:nvPr/>
        </p:nvSpPr>
        <p:spPr>
          <a:xfrm>
            <a:off x="431041" y="3674489"/>
            <a:ext cx="10515600" cy="609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DISEÑO FÍSICO</a:t>
            </a:r>
            <a:endParaRPr lang="es-E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A96D671B-76AC-42D2-9E9E-750B1F598F4E}"/>
              </a:ext>
            </a:extLst>
          </p:cNvPr>
          <p:cNvSpPr txBox="1">
            <a:spLocks/>
          </p:cNvSpPr>
          <p:nvPr/>
        </p:nvSpPr>
        <p:spPr>
          <a:xfrm>
            <a:off x="431041" y="4902536"/>
            <a:ext cx="10515600" cy="87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DISEÑO LÓGICO</a:t>
            </a:r>
            <a:endParaRPr lang="es-E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="" xmlns:a16="http://schemas.microsoft.com/office/drawing/2014/main" id="{9A0C65A1-02AC-462E-B559-6E7A17CE0F85}"/>
              </a:ext>
            </a:extLst>
          </p:cNvPr>
          <p:cNvSpPr txBox="1">
            <a:spLocks/>
          </p:cNvSpPr>
          <p:nvPr/>
        </p:nvSpPr>
        <p:spPr>
          <a:xfrm>
            <a:off x="545633" y="5737883"/>
            <a:ext cx="10515600" cy="79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ES" sz="1800" b="1" dirty="0" smtClean="0">
                <a:solidFill>
                  <a:srgbClr val="0066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Insertar el software o código</a:t>
            </a:r>
            <a:endParaRPr lang="es-BO" sz="1800" b="1" dirty="0" smtClean="0">
              <a:solidFill>
                <a:srgbClr val="0066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s-ES" sz="2400" b="1" dirty="0">
              <a:solidFill>
                <a:srgbClr val="0066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="" xmlns:a16="http://schemas.microsoft.com/office/drawing/2014/main" id="{9A0C65A1-02AC-462E-B559-6E7A17CE0F85}"/>
              </a:ext>
            </a:extLst>
          </p:cNvPr>
          <p:cNvSpPr txBox="1">
            <a:spLocks/>
          </p:cNvSpPr>
          <p:nvPr/>
        </p:nvSpPr>
        <p:spPr>
          <a:xfrm>
            <a:off x="431041" y="4283959"/>
            <a:ext cx="10515600" cy="79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ES" sz="1800" b="1" dirty="0" smtClean="0">
                <a:solidFill>
                  <a:srgbClr val="0066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Imágenes de la parte física </a:t>
            </a:r>
            <a:endParaRPr lang="es-BO" sz="1800" b="1" dirty="0" smtClean="0">
              <a:solidFill>
                <a:srgbClr val="0066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s-ES" sz="2400" b="1" dirty="0">
              <a:solidFill>
                <a:srgbClr val="0066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="" xmlns:a16="http://schemas.microsoft.com/office/drawing/2014/main" id="{A96D671B-76AC-42D2-9E9E-750B1F598F4E}"/>
              </a:ext>
            </a:extLst>
          </p:cNvPr>
          <p:cNvSpPr txBox="1">
            <a:spLocks/>
          </p:cNvSpPr>
          <p:nvPr/>
        </p:nvSpPr>
        <p:spPr>
          <a:xfrm>
            <a:off x="283190" y="1349472"/>
            <a:ext cx="10515600" cy="609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DESCRIPCIÓN GENERAL</a:t>
            </a:r>
            <a:endParaRPr lang="es-E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A96D671B-76AC-42D2-9E9E-750B1F598F4E}"/>
              </a:ext>
            </a:extLst>
          </p:cNvPr>
          <p:cNvSpPr txBox="1">
            <a:spLocks/>
          </p:cNvSpPr>
          <p:nvPr/>
        </p:nvSpPr>
        <p:spPr>
          <a:xfrm>
            <a:off x="283190" y="2123894"/>
            <a:ext cx="10515600" cy="609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ACTORES INVOLUCRADOS</a:t>
            </a:r>
            <a:endParaRPr lang="es-E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="" xmlns:a16="http://schemas.microsoft.com/office/drawing/2014/main" id="{9A0C65A1-02AC-462E-B559-6E7A17CE0F85}"/>
              </a:ext>
            </a:extLst>
          </p:cNvPr>
          <p:cNvSpPr txBox="1">
            <a:spLocks/>
          </p:cNvSpPr>
          <p:nvPr/>
        </p:nvSpPr>
        <p:spPr>
          <a:xfrm>
            <a:off x="431041" y="2733364"/>
            <a:ext cx="10515600" cy="79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ES" sz="1800" b="1" dirty="0" smtClean="0">
                <a:solidFill>
                  <a:srgbClr val="0066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Quienes fueron participes </a:t>
            </a:r>
            <a:r>
              <a:rPr lang="es-ES" sz="1800" b="1" smtClean="0">
                <a:solidFill>
                  <a:srgbClr val="0066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del proyecto.</a:t>
            </a:r>
            <a:endParaRPr lang="es-BO" sz="1800" b="1" dirty="0" smtClean="0">
              <a:solidFill>
                <a:srgbClr val="0066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s-ES" sz="2400" b="1" dirty="0">
              <a:solidFill>
                <a:srgbClr val="0066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2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A96D671B-76AC-42D2-9E9E-750B1F598F4E}"/>
              </a:ext>
            </a:extLst>
          </p:cNvPr>
          <p:cNvSpPr txBox="1">
            <a:spLocks/>
          </p:cNvSpPr>
          <p:nvPr/>
        </p:nvSpPr>
        <p:spPr>
          <a:xfrm>
            <a:off x="976952" y="726341"/>
            <a:ext cx="10515600" cy="87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TRABAJO TERMINADO</a:t>
            </a:r>
            <a:endParaRPr lang="es-E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="" xmlns:a16="http://schemas.microsoft.com/office/drawing/2014/main" id="{9A0C65A1-02AC-462E-B559-6E7A17CE0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041" y="2313710"/>
            <a:ext cx="10515600" cy="791571"/>
          </a:xfrm>
        </p:spPr>
        <p:txBody>
          <a:bodyPr>
            <a:normAutofit fontScale="92500" lnSpcReduction="20000"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s-ES" sz="1800" b="1" dirty="0" smtClean="0">
                <a:solidFill>
                  <a:srgbClr val="0066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AQUÍ DEBEN INSERTAR UNA CAPTURA DE LA PÁGINA, O PROGRAMA, TRABAJO TERMINADO Y EN  QR DEL TRABAJO O LINK CON ACCESO DIRECTO PARA INGRESAR</a:t>
            </a:r>
            <a:endParaRPr lang="es-BO" sz="1800" b="1" dirty="0">
              <a:solidFill>
                <a:srgbClr val="0066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s-ES" sz="2400" b="1" dirty="0">
              <a:solidFill>
                <a:srgbClr val="0066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3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208</Words>
  <Application>Microsoft Office PowerPoint</Application>
  <PresentationFormat>Personalizado</PresentationFormat>
  <Paragraphs>66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Tutor/a: </vt:lpstr>
      <vt:lpstr>Presentación de PowerPoint</vt:lpstr>
      <vt:lpstr>Presentación de PowerPoint</vt:lpstr>
      <vt:lpstr>OBJETIVO GENERAL</vt:lpstr>
      <vt:lpstr>Presentación de PowerPoint</vt:lpstr>
      <vt:lpstr>MARCO TEÓRICO </vt:lpstr>
      <vt:lpstr>INSTRUMENTOS DE INVESTIGACIÓN   (Exponer que instrumentos se utilizo para recabar información, Agregar capturas o fotos de los instrumentos </vt:lpstr>
      <vt:lpstr>MARCO PRÁCTICO</vt:lpstr>
      <vt:lpstr>Presentación de PowerPoint</vt:lpstr>
      <vt:lpstr>Presentación de PowerPoint</vt:lpstr>
      <vt:lpstr>CONCLUSIONES </vt:lpstr>
      <vt:lpstr>Considerar los aspectos más importantes en forma sintética y explicar verbalmente</vt:lpstr>
      <vt:lpstr>GRACIAS POR SU ATENCIÓN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DG</dc:creator>
  <cp:lastModifiedBy>HP</cp:lastModifiedBy>
  <cp:revision>15</cp:revision>
  <dcterms:created xsi:type="dcterms:W3CDTF">2023-09-20T21:44:08Z</dcterms:created>
  <dcterms:modified xsi:type="dcterms:W3CDTF">2024-10-02T12:06:35Z</dcterms:modified>
</cp:coreProperties>
</file>