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1145-FBEA-4719-8FBB-DB8726DD90BB}" type="datetimeFigureOut">
              <a:rPr lang="es-MX" smtClean="0"/>
              <a:t>06/07/2018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5404-EC40-4DC3-82F8-D506062970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885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1145-FBEA-4719-8FBB-DB8726DD90BB}" type="datetimeFigureOut">
              <a:rPr lang="es-MX" smtClean="0"/>
              <a:t>06/07/2018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5404-EC40-4DC3-82F8-D506062970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088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1145-FBEA-4719-8FBB-DB8726DD90BB}" type="datetimeFigureOut">
              <a:rPr lang="es-MX" smtClean="0"/>
              <a:t>06/07/2018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5404-EC40-4DC3-82F8-D506062970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35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1145-FBEA-4719-8FBB-DB8726DD90BB}" type="datetimeFigureOut">
              <a:rPr lang="es-MX" smtClean="0"/>
              <a:t>06/07/2018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5404-EC40-4DC3-82F8-D506062970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101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1145-FBEA-4719-8FBB-DB8726DD90BB}" type="datetimeFigureOut">
              <a:rPr lang="es-MX" smtClean="0"/>
              <a:t>06/07/2018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5404-EC40-4DC3-82F8-D506062970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735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1145-FBEA-4719-8FBB-DB8726DD90BB}" type="datetimeFigureOut">
              <a:rPr lang="es-MX" smtClean="0"/>
              <a:t>06/07/2018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5404-EC40-4DC3-82F8-D506062970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33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1145-FBEA-4719-8FBB-DB8726DD90BB}" type="datetimeFigureOut">
              <a:rPr lang="es-MX" smtClean="0"/>
              <a:t>06/07/2018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5404-EC40-4DC3-82F8-D506062970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745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1145-FBEA-4719-8FBB-DB8726DD90BB}" type="datetimeFigureOut">
              <a:rPr lang="es-MX" smtClean="0"/>
              <a:t>06/07/2018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5404-EC40-4DC3-82F8-D506062970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024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1145-FBEA-4719-8FBB-DB8726DD90BB}" type="datetimeFigureOut">
              <a:rPr lang="es-MX" smtClean="0"/>
              <a:t>06/07/2018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5404-EC40-4DC3-82F8-D506062970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035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1145-FBEA-4719-8FBB-DB8726DD90BB}" type="datetimeFigureOut">
              <a:rPr lang="es-MX" smtClean="0"/>
              <a:t>06/07/2018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5404-EC40-4DC3-82F8-D506062970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297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1145-FBEA-4719-8FBB-DB8726DD90BB}" type="datetimeFigureOut">
              <a:rPr lang="es-MX" smtClean="0"/>
              <a:t>06/07/2018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5404-EC40-4DC3-82F8-D506062970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717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A1145-FBEA-4719-8FBB-DB8726DD90BB}" type="datetimeFigureOut">
              <a:rPr lang="es-MX" smtClean="0"/>
              <a:t>06/07/2018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65404-EC40-4DC3-82F8-D506062970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191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216" t="19015" r="41510" b="9655"/>
          <a:stretch/>
        </p:blipFill>
        <p:spPr>
          <a:xfrm>
            <a:off x="2781834" y="412124"/>
            <a:ext cx="6915957" cy="622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2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5779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JARILLO MORALES GABRIEL</dc:creator>
  <cp:lastModifiedBy>JARILLO MORALES GABRIEL</cp:lastModifiedBy>
  <cp:revision>4</cp:revision>
  <dcterms:created xsi:type="dcterms:W3CDTF">2018-07-04T16:11:58Z</dcterms:created>
  <dcterms:modified xsi:type="dcterms:W3CDTF">2018-07-06T18:01:58Z</dcterms:modified>
</cp:coreProperties>
</file>