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108" d="100"/>
          <a:sy n="108" d="100"/>
        </p:scale>
        <p:origin x="-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6396-4610-4E04-B786-E4A8A551510F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B85FE-D40D-4CCB-B87E-9137D907D4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4AEB7-218B-4477-9FA1-75A8B7EB95EE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0ACB-5608-46B9-8D09-AAFF982E4F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9C000-9006-40A3-BBFE-3EF26AD383A4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D966F-E4FC-4686-9744-F1BA939070F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F86EC-C56A-43B8-ADB3-7D5C4908A487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5DFB-15B6-4E6D-AE8E-D79D517CDF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5B24D-3D68-48F8-998F-271CD93951B6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C0A4D-0D73-447B-95B9-998FC26A67B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BAEA7-F026-44F7-BFDC-9A221BF718FD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B9646-42F0-4B1B-9A97-F6815345AF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CF93A-7F78-4002-9A30-67ECDFA43462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C2-2CAF-4D73-9AA9-722FE80F0B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A85E-095A-4B7D-9434-48F313C8DA65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3AFA-EB56-4C4D-9B60-3006BC2C53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4849C-3EB4-4BDE-A56D-ACC6B0917C7B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E3370-831A-410D-9049-B3C24223D6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F4E92-DFE3-432C-9F31-378E1D20AF4C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08693-DB8E-4816-89C1-7A77B7FE685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A346-3856-4D43-B915-43A24560C0D3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054F-1454-47FE-AF07-F5FE1FD18C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030BDA-8819-4E3B-9E6E-AB51677FDAFF}" type="datetimeFigureOut">
              <a:rPr lang="en-US"/>
              <a:pPr>
                <a:defRPr/>
              </a:pPr>
              <a:t>6/2/2017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80F7D2-8B2A-47C5-B6B6-42613125DD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ailto:sales@1stcallmobility.co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GB" sz="3200" smtClean="0">
                <a:solidFill>
                  <a:schemeClr val="tx2"/>
                </a:solidFill>
              </a:rPr>
              <a:t>How to Hire a Low Bed</a:t>
            </a:r>
          </a:p>
        </p:txBody>
      </p:sp>
      <p:pic>
        <p:nvPicPr>
          <p:cNvPr id="13314" name="Picture 4" descr="innov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63" y="0"/>
            <a:ext cx="22145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214438"/>
            <a:ext cx="2857500" cy="48625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atin typeface="+mn-lt"/>
              </a:rPr>
              <a:t>Acute Site: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400" dirty="0">
                <a:latin typeface="+mn-lt"/>
              </a:rPr>
              <a:t>Office Hours: Check availability of low bed with the equipment library Ext:4446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14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400" dirty="0">
                <a:latin typeface="+mn-lt"/>
              </a:rPr>
              <a:t>If no bed available, Equipment library will contact Falls Avoidance Nurse - who will check what beds are currently in use.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14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400" dirty="0">
                <a:latin typeface="+mn-lt"/>
              </a:rPr>
              <a:t>Out of Hours: Contact Portering Service Ext:4646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14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400" dirty="0">
                <a:latin typeface="+mn-lt"/>
              </a:rPr>
              <a:t>If no bed can be made available, you might wish to consider hiring a bed, if you do, inform Falls Avoidance Nurse EXT:5875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latin typeface="+mn-lt"/>
              </a:rPr>
              <a:t>         so that usage can be audited.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latin typeface="+mn-lt"/>
              </a:rPr>
              <a:t> </a:t>
            </a:r>
          </a:p>
        </p:txBody>
      </p:sp>
      <p:pic>
        <p:nvPicPr>
          <p:cNvPr id="13316" name="Picture 6" descr="1st call mobilit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0"/>
            <a:ext cx="1357313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43625" y="1143000"/>
            <a:ext cx="2786063" cy="3232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atin typeface="+mn-lt"/>
              </a:rPr>
              <a:t>Community Sites: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400" dirty="0">
                <a:latin typeface="+mn-lt"/>
              </a:rPr>
              <a:t>If you have no low bed of your own, or are unable to change an existing patient onto another bed frame, then you can consider hiring a bed.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14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400" dirty="0">
                <a:latin typeface="+mn-lt"/>
              </a:rPr>
              <a:t>Inform the Falls Nurse of any hire so that usage can be audited. Contact:07876740016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sz="14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6063" y="1000125"/>
            <a:ext cx="3357562" cy="542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/>
              <a:t>Key Features:</a:t>
            </a:r>
            <a:endParaRPr lang="en-GB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Low height range – 22.5cm to 71cm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Max patient weight - 30 stones (190kg)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Max safe working load – 40 stone (255Kg)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Easy to clean and decontaminate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Battery backup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12cm clearance under bed for hoist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Auto-cardio chair position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Central locking braking system, dual side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Extendable mattress platform for taller patients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Removable head/foot ends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/>
              <a:t>Pricing: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7 day hire at £8.25 per day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/>
              <a:t> (without mattress)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Delivery charge £80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600" dirty="0"/>
              <a:t>Pick up charge £80</a:t>
            </a:r>
            <a:endParaRPr lang="en-GB" sz="16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/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6286500" y="4071938"/>
            <a:ext cx="28575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en-GB" sz="1400">
              <a:latin typeface="Calibri" pitchFamily="34" charset="0"/>
            </a:endParaRPr>
          </a:p>
          <a:p>
            <a:r>
              <a:rPr lang="en-GB" sz="1400" b="1">
                <a:latin typeface="Calibri" pitchFamily="34" charset="0"/>
              </a:rPr>
              <a:t>1st Call Mobility - Contact Details:</a:t>
            </a:r>
          </a:p>
          <a:p>
            <a:endParaRPr lang="en-GB" sz="1400" b="1">
              <a:latin typeface="Calibri" pitchFamily="34" charset="0"/>
            </a:endParaRPr>
          </a:p>
          <a:p>
            <a:r>
              <a:rPr lang="en-GB" sz="1400" b="1">
                <a:latin typeface="Calibri" pitchFamily="34" charset="0"/>
              </a:rPr>
              <a:t>Tele: </a:t>
            </a:r>
            <a:r>
              <a:rPr lang="en-GB" sz="1400">
                <a:latin typeface="Calibri" pitchFamily="34" charset="0"/>
              </a:rPr>
              <a:t>01279 425648</a:t>
            </a:r>
          </a:p>
          <a:p>
            <a:r>
              <a:rPr lang="en-GB" sz="1400" b="1">
                <a:latin typeface="Calibri" pitchFamily="34" charset="0"/>
              </a:rPr>
              <a:t>Fax: </a:t>
            </a:r>
            <a:r>
              <a:rPr lang="en-GB" sz="1400">
                <a:latin typeface="Calibri" pitchFamily="34" charset="0"/>
              </a:rPr>
              <a:t>01279 425653</a:t>
            </a:r>
          </a:p>
          <a:p>
            <a:r>
              <a:rPr lang="en-GB" sz="1400" b="1">
                <a:latin typeface="Calibri" pitchFamily="34" charset="0"/>
              </a:rPr>
              <a:t>Email: </a:t>
            </a:r>
            <a:r>
              <a:rPr lang="en-GB" sz="1400">
                <a:latin typeface="Calibri" pitchFamily="34" charset="0"/>
                <a:hlinkClick r:id="rId4"/>
              </a:rPr>
              <a:t>sales@1stcallmobility.co.uk</a:t>
            </a:r>
            <a:endParaRPr lang="en-GB" sz="1400">
              <a:latin typeface="Calibri" pitchFamily="34" charset="0"/>
            </a:endParaRPr>
          </a:p>
          <a:p>
            <a:endParaRPr lang="en-GB" sz="1400">
              <a:latin typeface="Calibri" pitchFamily="34" charset="0"/>
            </a:endParaRPr>
          </a:p>
          <a:p>
            <a:r>
              <a:rPr lang="en-GB" sz="1400" b="1">
                <a:latin typeface="Calibri" pitchFamily="34" charset="0"/>
              </a:rPr>
              <a:t>Please inform your ward manager each time you hire a low bed and document in patient care records. </a:t>
            </a:r>
          </a:p>
        </p:txBody>
      </p:sp>
      <p:pic>
        <p:nvPicPr>
          <p:cNvPr id="1332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" y="6391275"/>
            <a:ext cx="2571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259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to Hire a Low Bed</vt:lpstr>
    </vt:vector>
  </TitlesOfParts>
  <Company>Great Western Hospitals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amy.walsh</dc:creator>
  <cp:lastModifiedBy>Carter, Brian</cp:lastModifiedBy>
  <cp:revision>10</cp:revision>
  <dcterms:created xsi:type="dcterms:W3CDTF">2012-09-06T13:24:00Z</dcterms:created>
  <dcterms:modified xsi:type="dcterms:W3CDTF">2017-06-02T13:06:07Z</dcterms:modified>
</cp:coreProperties>
</file>