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4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8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8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2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5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9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005747F-8CE4-417C-96CF-65522395714F}" type="datetimeFigureOut">
              <a:rPr lang="en-GB" smtClean="0">
                <a:solidFill>
                  <a:srgbClr val="073E87"/>
                </a:solidFill>
              </a:rPr>
              <a:pPr/>
              <a:t>06/11/2017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FF76B07-FD9B-4DBD-9B27-D668B6D59E15}" type="slidenum">
              <a:rPr lang="en-GB" smtClean="0">
                <a:solidFill>
                  <a:srgbClr val="073E87"/>
                </a:solidFill>
              </a:rPr>
              <a:pPr/>
              <a:t>‹#›</a:t>
            </a:fld>
            <a:endParaRPr lang="en-GB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8" t="17817" r="8247" b="8887"/>
          <a:stretch/>
        </p:blipFill>
        <p:spPr bwMode="auto">
          <a:xfrm>
            <a:off x="12188" y="188640"/>
            <a:ext cx="890321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2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Company>Great Western Hospitals Foundation NHS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Beas.Bhattacharya</dc:creator>
  <cp:lastModifiedBy>Carter, Brian</cp:lastModifiedBy>
  <cp:revision>1</cp:revision>
  <dcterms:created xsi:type="dcterms:W3CDTF">2015-06-26T07:45:20Z</dcterms:created>
  <dcterms:modified xsi:type="dcterms:W3CDTF">2017-11-06T14:11:11Z</dcterms:modified>
</cp:coreProperties>
</file>