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3" r:id="rId1"/>
  </p:sldMasterIdLst>
  <p:notesMasterIdLst>
    <p:notesMasterId r:id="rId7"/>
  </p:notesMasterIdLst>
  <p:handoutMasterIdLst>
    <p:handoutMasterId r:id="rId8"/>
  </p:handoutMasterIdLst>
  <p:sldIdLst>
    <p:sldId id="266" r:id="rId2"/>
    <p:sldId id="272" r:id="rId3"/>
    <p:sldId id="282" r:id="rId4"/>
    <p:sldId id="281" r:id="rId5"/>
    <p:sldId id="283" r:id="rId6"/>
  </p:sldIdLst>
  <p:sldSz cx="9144000" cy="6858000" type="screen4x3"/>
  <p:notesSz cx="6797675" cy="9928225"/>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A9"/>
    <a:srgbClr val="FFFF66"/>
    <a:srgbClr val="046A38"/>
    <a:srgbClr val="CBCDD6"/>
    <a:srgbClr val="002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71" autoAdjust="0"/>
  </p:normalViewPr>
  <p:slideViewPr>
    <p:cSldViewPr>
      <p:cViewPr>
        <p:scale>
          <a:sx n="105" d="100"/>
          <a:sy n="105" d="100"/>
        </p:scale>
        <p:origin x="-72" y="-7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61258-963B-4054-A6E0-3CA170018FA8}" type="doc">
      <dgm:prSet loTypeId="urn:microsoft.com/office/officeart/2005/8/layout/pyramid1" loCatId="pyramid" qsTypeId="urn:microsoft.com/office/officeart/2005/8/quickstyle/simple2" qsCatId="simple" csTypeId="urn:microsoft.com/office/officeart/2005/8/colors/colorful1" csCatId="colorful" phldr="1"/>
      <dgm:spPr/>
      <dgm:t>
        <a:bodyPr/>
        <a:lstStyle/>
        <a:p>
          <a:endParaRPr lang="en-GB"/>
        </a:p>
      </dgm:t>
    </dgm:pt>
    <dgm:pt modelId="{671AF9FB-E84C-4F83-A88E-82BACAB262C2}">
      <dgm:prSet phldrT="[Text]"/>
      <dgm:spPr>
        <a:solidFill>
          <a:srgbClr val="C00000"/>
        </a:solidFill>
      </dgm:spPr>
      <dgm:t>
        <a:bodyPr/>
        <a:lstStyle/>
        <a:p>
          <a:endParaRPr lang="en-GB" dirty="0" smtClean="0">
            <a:solidFill>
              <a:schemeClr val="bg1"/>
            </a:solidFill>
          </a:endParaRPr>
        </a:p>
        <a:p>
          <a:endParaRPr lang="en-GB" dirty="0" smtClean="0">
            <a:solidFill>
              <a:schemeClr val="bg1"/>
            </a:solidFill>
          </a:endParaRPr>
        </a:p>
        <a:p>
          <a:r>
            <a:rPr lang="en-GB" b="1" dirty="0" smtClean="0">
              <a:solidFill>
                <a:schemeClr val="bg1"/>
              </a:solidFill>
            </a:rPr>
            <a:t>15+</a:t>
          </a:r>
          <a:endParaRPr lang="en-GB" b="1" dirty="0">
            <a:solidFill>
              <a:schemeClr val="bg1"/>
            </a:solidFill>
          </a:endParaRPr>
        </a:p>
      </dgm:t>
    </dgm:pt>
    <dgm:pt modelId="{95F9B91B-201C-4212-BA24-9B4B26AAC6E5}" type="parTrans" cxnId="{6773BF22-797E-4B05-9A61-74B90FD20F0C}">
      <dgm:prSet/>
      <dgm:spPr/>
      <dgm:t>
        <a:bodyPr/>
        <a:lstStyle/>
        <a:p>
          <a:endParaRPr lang="en-GB">
            <a:solidFill>
              <a:schemeClr val="bg1"/>
            </a:solidFill>
          </a:endParaRPr>
        </a:p>
      </dgm:t>
    </dgm:pt>
    <dgm:pt modelId="{2709D292-3AC3-4A38-AC43-EE088845321D}" type="sibTrans" cxnId="{6773BF22-797E-4B05-9A61-74B90FD20F0C}">
      <dgm:prSet/>
      <dgm:spPr/>
      <dgm:t>
        <a:bodyPr/>
        <a:lstStyle/>
        <a:p>
          <a:endParaRPr lang="en-GB">
            <a:solidFill>
              <a:schemeClr val="bg1"/>
            </a:solidFill>
          </a:endParaRPr>
        </a:p>
      </dgm:t>
    </dgm:pt>
    <dgm:pt modelId="{29C23C1D-AE21-4CA7-B021-11ECC5B17DE7}">
      <dgm:prSet phldrT="[Text]"/>
      <dgm:spPr>
        <a:solidFill>
          <a:schemeClr val="accent6">
            <a:lumMod val="75000"/>
          </a:schemeClr>
        </a:solidFill>
      </dgm:spPr>
      <dgm:t>
        <a:bodyPr/>
        <a:lstStyle/>
        <a:p>
          <a:r>
            <a:rPr lang="en-GB" b="1" i="0" u="none" dirty="0" smtClean="0">
              <a:solidFill>
                <a:schemeClr val="bg1"/>
              </a:solidFill>
            </a:rPr>
            <a:t>8-12</a:t>
          </a:r>
          <a:endParaRPr lang="en-GB" b="1" i="0" u="none" dirty="0">
            <a:solidFill>
              <a:schemeClr val="bg1"/>
            </a:solidFill>
          </a:endParaRPr>
        </a:p>
      </dgm:t>
    </dgm:pt>
    <dgm:pt modelId="{23A53945-D489-49E9-B4AF-BDDF8DA02284}" type="parTrans" cxnId="{93768F61-8B4B-4E6F-83B6-416C4D8721A9}">
      <dgm:prSet/>
      <dgm:spPr/>
      <dgm:t>
        <a:bodyPr/>
        <a:lstStyle/>
        <a:p>
          <a:endParaRPr lang="en-GB">
            <a:solidFill>
              <a:schemeClr val="bg1"/>
            </a:solidFill>
          </a:endParaRPr>
        </a:p>
      </dgm:t>
    </dgm:pt>
    <dgm:pt modelId="{FD43C318-7A0D-4353-BC8A-753C6F1517FA}" type="sibTrans" cxnId="{93768F61-8B4B-4E6F-83B6-416C4D8721A9}">
      <dgm:prSet/>
      <dgm:spPr/>
      <dgm:t>
        <a:bodyPr/>
        <a:lstStyle/>
        <a:p>
          <a:endParaRPr lang="en-GB">
            <a:solidFill>
              <a:schemeClr val="bg1"/>
            </a:solidFill>
          </a:endParaRPr>
        </a:p>
      </dgm:t>
    </dgm:pt>
    <dgm:pt modelId="{1B72F99F-CA7F-4DC4-B1CF-5CFD098D2F2A}">
      <dgm:prSet/>
      <dgm:spPr>
        <a:solidFill>
          <a:srgbClr val="FFFF00"/>
        </a:solidFill>
      </dgm:spPr>
      <dgm:t>
        <a:bodyPr/>
        <a:lstStyle/>
        <a:p>
          <a:r>
            <a:rPr lang="en-GB" b="1" dirty="0" smtClean="0">
              <a:solidFill>
                <a:srgbClr val="0097A9"/>
              </a:solidFill>
            </a:rPr>
            <a:t>4-6</a:t>
          </a:r>
          <a:endParaRPr lang="en-GB" b="1" dirty="0">
            <a:solidFill>
              <a:srgbClr val="0097A9"/>
            </a:solidFill>
          </a:endParaRPr>
        </a:p>
      </dgm:t>
    </dgm:pt>
    <dgm:pt modelId="{69309D04-F172-4942-9D0F-6A8BAEE1EB15}" type="parTrans" cxnId="{C25752CC-92F0-460E-82A2-26C5E606AB41}">
      <dgm:prSet/>
      <dgm:spPr/>
      <dgm:t>
        <a:bodyPr/>
        <a:lstStyle/>
        <a:p>
          <a:endParaRPr lang="en-GB">
            <a:solidFill>
              <a:schemeClr val="bg1"/>
            </a:solidFill>
          </a:endParaRPr>
        </a:p>
      </dgm:t>
    </dgm:pt>
    <dgm:pt modelId="{DA29A6ED-626C-41BA-BB66-90DAB31BF169}" type="sibTrans" cxnId="{C25752CC-92F0-460E-82A2-26C5E606AB41}">
      <dgm:prSet/>
      <dgm:spPr/>
      <dgm:t>
        <a:bodyPr/>
        <a:lstStyle/>
        <a:p>
          <a:endParaRPr lang="en-GB">
            <a:solidFill>
              <a:schemeClr val="bg1"/>
            </a:solidFill>
          </a:endParaRPr>
        </a:p>
      </dgm:t>
    </dgm:pt>
    <dgm:pt modelId="{35211E58-12C8-4B22-B5D8-FAB171BB927A}">
      <dgm:prSet/>
      <dgm:spPr>
        <a:solidFill>
          <a:schemeClr val="accent3"/>
        </a:solidFill>
      </dgm:spPr>
      <dgm:t>
        <a:bodyPr/>
        <a:lstStyle/>
        <a:p>
          <a:r>
            <a:rPr lang="en-GB" b="1" dirty="0" smtClean="0">
              <a:solidFill>
                <a:schemeClr val="bg1"/>
              </a:solidFill>
            </a:rPr>
            <a:t>1-3</a:t>
          </a:r>
          <a:endParaRPr lang="en-GB" b="1" dirty="0">
            <a:solidFill>
              <a:schemeClr val="bg1"/>
            </a:solidFill>
          </a:endParaRPr>
        </a:p>
      </dgm:t>
    </dgm:pt>
    <dgm:pt modelId="{D91825F3-2921-4D2A-8A22-82C0912CE8D2}" type="parTrans" cxnId="{E24B5040-BEFB-4935-8BC1-80A0041E5D54}">
      <dgm:prSet/>
      <dgm:spPr/>
      <dgm:t>
        <a:bodyPr/>
        <a:lstStyle/>
        <a:p>
          <a:endParaRPr lang="en-GB">
            <a:solidFill>
              <a:schemeClr val="bg1"/>
            </a:solidFill>
          </a:endParaRPr>
        </a:p>
      </dgm:t>
    </dgm:pt>
    <dgm:pt modelId="{97E249EA-6AFD-420F-8B26-D85A12976F31}" type="sibTrans" cxnId="{E24B5040-BEFB-4935-8BC1-80A0041E5D54}">
      <dgm:prSet/>
      <dgm:spPr/>
      <dgm:t>
        <a:bodyPr/>
        <a:lstStyle/>
        <a:p>
          <a:endParaRPr lang="en-GB">
            <a:solidFill>
              <a:schemeClr val="bg1"/>
            </a:solidFill>
          </a:endParaRPr>
        </a:p>
      </dgm:t>
    </dgm:pt>
    <dgm:pt modelId="{D3AE0E9F-72CF-4E4F-83C6-72B8138EE480}" type="pres">
      <dgm:prSet presAssocID="{33C61258-963B-4054-A6E0-3CA170018FA8}" presName="Name0" presStyleCnt="0">
        <dgm:presLayoutVars>
          <dgm:dir/>
          <dgm:animLvl val="lvl"/>
          <dgm:resizeHandles val="exact"/>
        </dgm:presLayoutVars>
      </dgm:prSet>
      <dgm:spPr/>
      <dgm:t>
        <a:bodyPr/>
        <a:lstStyle/>
        <a:p>
          <a:endParaRPr lang="en-GB"/>
        </a:p>
      </dgm:t>
    </dgm:pt>
    <dgm:pt modelId="{56A2DB1D-846B-4C93-8A87-400F2AD0D6DF}" type="pres">
      <dgm:prSet presAssocID="{671AF9FB-E84C-4F83-A88E-82BACAB262C2}" presName="Name8" presStyleCnt="0"/>
      <dgm:spPr/>
    </dgm:pt>
    <dgm:pt modelId="{1C0992F8-1AD5-4E7A-ABFE-53782562DE85}" type="pres">
      <dgm:prSet presAssocID="{671AF9FB-E84C-4F83-A88E-82BACAB262C2}" presName="level" presStyleLbl="node1" presStyleIdx="0" presStyleCnt="4">
        <dgm:presLayoutVars>
          <dgm:chMax val="1"/>
          <dgm:bulletEnabled val="1"/>
        </dgm:presLayoutVars>
      </dgm:prSet>
      <dgm:spPr/>
      <dgm:t>
        <a:bodyPr/>
        <a:lstStyle/>
        <a:p>
          <a:endParaRPr lang="en-GB"/>
        </a:p>
      </dgm:t>
    </dgm:pt>
    <dgm:pt modelId="{DCC85ECB-3B76-426A-A958-4303149DA496}" type="pres">
      <dgm:prSet presAssocID="{671AF9FB-E84C-4F83-A88E-82BACAB262C2}" presName="levelTx" presStyleLbl="revTx" presStyleIdx="0" presStyleCnt="0">
        <dgm:presLayoutVars>
          <dgm:chMax val="1"/>
          <dgm:bulletEnabled val="1"/>
        </dgm:presLayoutVars>
      </dgm:prSet>
      <dgm:spPr/>
      <dgm:t>
        <a:bodyPr/>
        <a:lstStyle/>
        <a:p>
          <a:endParaRPr lang="en-GB"/>
        </a:p>
      </dgm:t>
    </dgm:pt>
    <dgm:pt modelId="{742118E5-4FC7-4513-A838-C0B6250C14C8}" type="pres">
      <dgm:prSet presAssocID="{29C23C1D-AE21-4CA7-B021-11ECC5B17DE7}" presName="Name8" presStyleCnt="0"/>
      <dgm:spPr/>
    </dgm:pt>
    <dgm:pt modelId="{A6110C31-5563-410D-A6CC-DC125E8EDAF6}" type="pres">
      <dgm:prSet presAssocID="{29C23C1D-AE21-4CA7-B021-11ECC5B17DE7}" presName="level" presStyleLbl="node1" presStyleIdx="1" presStyleCnt="4">
        <dgm:presLayoutVars>
          <dgm:chMax val="1"/>
          <dgm:bulletEnabled val="1"/>
        </dgm:presLayoutVars>
      </dgm:prSet>
      <dgm:spPr/>
      <dgm:t>
        <a:bodyPr/>
        <a:lstStyle/>
        <a:p>
          <a:endParaRPr lang="en-GB"/>
        </a:p>
      </dgm:t>
    </dgm:pt>
    <dgm:pt modelId="{5FC45F62-96D5-40FD-A33C-1C0B0088A1A7}" type="pres">
      <dgm:prSet presAssocID="{29C23C1D-AE21-4CA7-B021-11ECC5B17DE7}" presName="levelTx" presStyleLbl="revTx" presStyleIdx="0" presStyleCnt="0">
        <dgm:presLayoutVars>
          <dgm:chMax val="1"/>
          <dgm:bulletEnabled val="1"/>
        </dgm:presLayoutVars>
      </dgm:prSet>
      <dgm:spPr/>
      <dgm:t>
        <a:bodyPr/>
        <a:lstStyle/>
        <a:p>
          <a:endParaRPr lang="en-GB"/>
        </a:p>
      </dgm:t>
    </dgm:pt>
    <dgm:pt modelId="{4F819B4F-49D1-4129-BCC7-7FA6962ABAD8}" type="pres">
      <dgm:prSet presAssocID="{1B72F99F-CA7F-4DC4-B1CF-5CFD098D2F2A}" presName="Name8" presStyleCnt="0"/>
      <dgm:spPr/>
    </dgm:pt>
    <dgm:pt modelId="{69BEA458-B862-4661-ADC7-3E638472FB0C}" type="pres">
      <dgm:prSet presAssocID="{1B72F99F-CA7F-4DC4-B1CF-5CFD098D2F2A}" presName="level" presStyleLbl="node1" presStyleIdx="2" presStyleCnt="4">
        <dgm:presLayoutVars>
          <dgm:chMax val="1"/>
          <dgm:bulletEnabled val="1"/>
        </dgm:presLayoutVars>
      </dgm:prSet>
      <dgm:spPr/>
      <dgm:t>
        <a:bodyPr/>
        <a:lstStyle/>
        <a:p>
          <a:endParaRPr lang="en-GB"/>
        </a:p>
      </dgm:t>
    </dgm:pt>
    <dgm:pt modelId="{3B7E62DD-8B48-4693-99C7-68C16DE06A9E}" type="pres">
      <dgm:prSet presAssocID="{1B72F99F-CA7F-4DC4-B1CF-5CFD098D2F2A}" presName="levelTx" presStyleLbl="revTx" presStyleIdx="0" presStyleCnt="0">
        <dgm:presLayoutVars>
          <dgm:chMax val="1"/>
          <dgm:bulletEnabled val="1"/>
        </dgm:presLayoutVars>
      </dgm:prSet>
      <dgm:spPr/>
      <dgm:t>
        <a:bodyPr/>
        <a:lstStyle/>
        <a:p>
          <a:endParaRPr lang="en-GB"/>
        </a:p>
      </dgm:t>
    </dgm:pt>
    <dgm:pt modelId="{F863D8B0-BB71-40EC-A1D9-DCA735EED8AA}" type="pres">
      <dgm:prSet presAssocID="{35211E58-12C8-4B22-B5D8-FAB171BB927A}" presName="Name8" presStyleCnt="0"/>
      <dgm:spPr/>
    </dgm:pt>
    <dgm:pt modelId="{91194042-877F-4098-A4AC-7749133EBC9F}" type="pres">
      <dgm:prSet presAssocID="{35211E58-12C8-4B22-B5D8-FAB171BB927A}" presName="level" presStyleLbl="node1" presStyleIdx="3" presStyleCnt="4">
        <dgm:presLayoutVars>
          <dgm:chMax val="1"/>
          <dgm:bulletEnabled val="1"/>
        </dgm:presLayoutVars>
      </dgm:prSet>
      <dgm:spPr/>
      <dgm:t>
        <a:bodyPr/>
        <a:lstStyle/>
        <a:p>
          <a:endParaRPr lang="en-GB"/>
        </a:p>
      </dgm:t>
    </dgm:pt>
    <dgm:pt modelId="{FD3D5628-19D1-4433-AA09-8F835CDB3267}" type="pres">
      <dgm:prSet presAssocID="{35211E58-12C8-4B22-B5D8-FAB171BB927A}" presName="levelTx" presStyleLbl="revTx" presStyleIdx="0" presStyleCnt="0">
        <dgm:presLayoutVars>
          <dgm:chMax val="1"/>
          <dgm:bulletEnabled val="1"/>
        </dgm:presLayoutVars>
      </dgm:prSet>
      <dgm:spPr/>
      <dgm:t>
        <a:bodyPr/>
        <a:lstStyle/>
        <a:p>
          <a:endParaRPr lang="en-GB"/>
        </a:p>
      </dgm:t>
    </dgm:pt>
  </dgm:ptLst>
  <dgm:cxnLst>
    <dgm:cxn modelId="{12BA1CED-8CB8-4651-A179-E724D6C339FA}" type="presOf" srcId="{33C61258-963B-4054-A6E0-3CA170018FA8}" destId="{D3AE0E9F-72CF-4E4F-83C6-72B8138EE480}" srcOrd="0" destOrd="0" presId="urn:microsoft.com/office/officeart/2005/8/layout/pyramid1"/>
    <dgm:cxn modelId="{93768F61-8B4B-4E6F-83B6-416C4D8721A9}" srcId="{33C61258-963B-4054-A6E0-3CA170018FA8}" destId="{29C23C1D-AE21-4CA7-B021-11ECC5B17DE7}" srcOrd="1" destOrd="0" parTransId="{23A53945-D489-49E9-B4AF-BDDF8DA02284}" sibTransId="{FD43C318-7A0D-4353-BC8A-753C6F1517FA}"/>
    <dgm:cxn modelId="{79412312-C04E-44D2-89A1-CBFC84E52B21}" type="presOf" srcId="{35211E58-12C8-4B22-B5D8-FAB171BB927A}" destId="{FD3D5628-19D1-4433-AA09-8F835CDB3267}" srcOrd="1" destOrd="0" presId="urn:microsoft.com/office/officeart/2005/8/layout/pyramid1"/>
    <dgm:cxn modelId="{026AF4E2-F9F7-4343-AC69-9D74341B277D}" type="presOf" srcId="{671AF9FB-E84C-4F83-A88E-82BACAB262C2}" destId="{1C0992F8-1AD5-4E7A-ABFE-53782562DE85}" srcOrd="0" destOrd="0" presId="urn:microsoft.com/office/officeart/2005/8/layout/pyramid1"/>
    <dgm:cxn modelId="{DB67854C-DBC5-4A66-869A-5022FF7BF662}" type="presOf" srcId="{29C23C1D-AE21-4CA7-B021-11ECC5B17DE7}" destId="{5FC45F62-96D5-40FD-A33C-1C0B0088A1A7}" srcOrd="1" destOrd="0" presId="urn:microsoft.com/office/officeart/2005/8/layout/pyramid1"/>
    <dgm:cxn modelId="{6773BF22-797E-4B05-9A61-74B90FD20F0C}" srcId="{33C61258-963B-4054-A6E0-3CA170018FA8}" destId="{671AF9FB-E84C-4F83-A88E-82BACAB262C2}" srcOrd="0" destOrd="0" parTransId="{95F9B91B-201C-4212-BA24-9B4B26AAC6E5}" sibTransId="{2709D292-3AC3-4A38-AC43-EE088845321D}"/>
    <dgm:cxn modelId="{F8B89366-93D7-439C-99E3-904B7C386DEF}" type="presOf" srcId="{35211E58-12C8-4B22-B5D8-FAB171BB927A}" destId="{91194042-877F-4098-A4AC-7749133EBC9F}" srcOrd="0" destOrd="0" presId="urn:microsoft.com/office/officeart/2005/8/layout/pyramid1"/>
    <dgm:cxn modelId="{E24B5040-BEFB-4935-8BC1-80A0041E5D54}" srcId="{33C61258-963B-4054-A6E0-3CA170018FA8}" destId="{35211E58-12C8-4B22-B5D8-FAB171BB927A}" srcOrd="3" destOrd="0" parTransId="{D91825F3-2921-4D2A-8A22-82C0912CE8D2}" sibTransId="{97E249EA-6AFD-420F-8B26-D85A12976F31}"/>
    <dgm:cxn modelId="{F7A8BC4D-7EFD-4477-BA29-06838CD6A0E9}" type="presOf" srcId="{1B72F99F-CA7F-4DC4-B1CF-5CFD098D2F2A}" destId="{69BEA458-B862-4661-ADC7-3E638472FB0C}" srcOrd="0" destOrd="0" presId="urn:microsoft.com/office/officeart/2005/8/layout/pyramid1"/>
    <dgm:cxn modelId="{DA46D017-91BA-40AE-A007-984AC833109A}" type="presOf" srcId="{671AF9FB-E84C-4F83-A88E-82BACAB262C2}" destId="{DCC85ECB-3B76-426A-A958-4303149DA496}" srcOrd="1" destOrd="0" presId="urn:microsoft.com/office/officeart/2005/8/layout/pyramid1"/>
    <dgm:cxn modelId="{515755A4-4F97-4989-899F-19B652033811}" type="presOf" srcId="{29C23C1D-AE21-4CA7-B021-11ECC5B17DE7}" destId="{A6110C31-5563-410D-A6CC-DC125E8EDAF6}" srcOrd="0" destOrd="0" presId="urn:microsoft.com/office/officeart/2005/8/layout/pyramid1"/>
    <dgm:cxn modelId="{F020A40A-2E1B-4BD5-95DB-E6C35C53AB82}" type="presOf" srcId="{1B72F99F-CA7F-4DC4-B1CF-5CFD098D2F2A}" destId="{3B7E62DD-8B48-4693-99C7-68C16DE06A9E}" srcOrd="1" destOrd="0" presId="urn:microsoft.com/office/officeart/2005/8/layout/pyramid1"/>
    <dgm:cxn modelId="{C25752CC-92F0-460E-82A2-26C5E606AB41}" srcId="{33C61258-963B-4054-A6E0-3CA170018FA8}" destId="{1B72F99F-CA7F-4DC4-B1CF-5CFD098D2F2A}" srcOrd="2" destOrd="0" parTransId="{69309D04-F172-4942-9D0F-6A8BAEE1EB15}" sibTransId="{DA29A6ED-626C-41BA-BB66-90DAB31BF169}"/>
    <dgm:cxn modelId="{4305273E-DCF9-4642-98D7-9C6F5B2F4255}" type="presParOf" srcId="{D3AE0E9F-72CF-4E4F-83C6-72B8138EE480}" destId="{56A2DB1D-846B-4C93-8A87-400F2AD0D6DF}" srcOrd="0" destOrd="0" presId="urn:microsoft.com/office/officeart/2005/8/layout/pyramid1"/>
    <dgm:cxn modelId="{177DF844-3345-45BA-9767-3E385314F5C4}" type="presParOf" srcId="{56A2DB1D-846B-4C93-8A87-400F2AD0D6DF}" destId="{1C0992F8-1AD5-4E7A-ABFE-53782562DE85}" srcOrd="0" destOrd="0" presId="urn:microsoft.com/office/officeart/2005/8/layout/pyramid1"/>
    <dgm:cxn modelId="{EE47BFB2-84F7-4935-82DF-C4183C059DFA}" type="presParOf" srcId="{56A2DB1D-846B-4C93-8A87-400F2AD0D6DF}" destId="{DCC85ECB-3B76-426A-A958-4303149DA496}" srcOrd="1" destOrd="0" presId="urn:microsoft.com/office/officeart/2005/8/layout/pyramid1"/>
    <dgm:cxn modelId="{30AA0F49-EFF6-4CD3-A8A6-A859DC0DD216}" type="presParOf" srcId="{D3AE0E9F-72CF-4E4F-83C6-72B8138EE480}" destId="{742118E5-4FC7-4513-A838-C0B6250C14C8}" srcOrd="1" destOrd="0" presId="urn:microsoft.com/office/officeart/2005/8/layout/pyramid1"/>
    <dgm:cxn modelId="{3174B46C-2DF1-422E-A15E-5F2628BA647A}" type="presParOf" srcId="{742118E5-4FC7-4513-A838-C0B6250C14C8}" destId="{A6110C31-5563-410D-A6CC-DC125E8EDAF6}" srcOrd="0" destOrd="0" presId="urn:microsoft.com/office/officeart/2005/8/layout/pyramid1"/>
    <dgm:cxn modelId="{0EE3152B-5AC3-4385-8891-14B4FD6205E8}" type="presParOf" srcId="{742118E5-4FC7-4513-A838-C0B6250C14C8}" destId="{5FC45F62-96D5-40FD-A33C-1C0B0088A1A7}" srcOrd="1" destOrd="0" presId="urn:microsoft.com/office/officeart/2005/8/layout/pyramid1"/>
    <dgm:cxn modelId="{CC1EF147-1652-47AD-9266-779BD55BB5DC}" type="presParOf" srcId="{D3AE0E9F-72CF-4E4F-83C6-72B8138EE480}" destId="{4F819B4F-49D1-4129-BCC7-7FA6962ABAD8}" srcOrd="2" destOrd="0" presId="urn:microsoft.com/office/officeart/2005/8/layout/pyramid1"/>
    <dgm:cxn modelId="{05FAAF65-962F-413D-B6E1-4237493CA72D}" type="presParOf" srcId="{4F819B4F-49D1-4129-BCC7-7FA6962ABAD8}" destId="{69BEA458-B862-4661-ADC7-3E638472FB0C}" srcOrd="0" destOrd="0" presId="urn:microsoft.com/office/officeart/2005/8/layout/pyramid1"/>
    <dgm:cxn modelId="{58BDBDF0-DE35-44FD-A661-1FD7396C1501}" type="presParOf" srcId="{4F819B4F-49D1-4129-BCC7-7FA6962ABAD8}" destId="{3B7E62DD-8B48-4693-99C7-68C16DE06A9E}" srcOrd="1" destOrd="0" presId="urn:microsoft.com/office/officeart/2005/8/layout/pyramid1"/>
    <dgm:cxn modelId="{9805FF9D-B367-44DB-B29A-E70646FF2359}" type="presParOf" srcId="{D3AE0E9F-72CF-4E4F-83C6-72B8138EE480}" destId="{F863D8B0-BB71-40EC-A1D9-DCA735EED8AA}" srcOrd="3" destOrd="0" presId="urn:microsoft.com/office/officeart/2005/8/layout/pyramid1"/>
    <dgm:cxn modelId="{8478C6AA-C522-4571-89FF-3244F0255CB1}" type="presParOf" srcId="{F863D8B0-BB71-40EC-A1D9-DCA735EED8AA}" destId="{91194042-877F-4098-A4AC-7749133EBC9F}" srcOrd="0" destOrd="0" presId="urn:microsoft.com/office/officeart/2005/8/layout/pyramid1"/>
    <dgm:cxn modelId="{64101290-A988-416D-B21F-CBFCDCDAEE45}" type="presParOf" srcId="{F863D8B0-BB71-40EC-A1D9-DCA735EED8AA}" destId="{FD3D5628-19D1-4433-AA09-8F835CDB326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C61258-963B-4054-A6E0-3CA170018FA8}" type="doc">
      <dgm:prSet loTypeId="urn:microsoft.com/office/officeart/2005/8/layout/pyramid1" loCatId="pyramid" qsTypeId="urn:microsoft.com/office/officeart/2005/8/quickstyle/simple2" qsCatId="simple" csTypeId="urn:microsoft.com/office/officeart/2005/8/colors/colorful1" csCatId="colorful" phldr="1"/>
      <dgm:spPr/>
      <dgm:t>
        <a:bodyPr/>
        <a:lstStyle/>
        <a:p>
          <a:endParaRPr lang="en-GB"/>
        </a:p>
      </dgm:t>
    </dgm:pt>
    <dgm:pt modelId="{671AF9FB-E84C-4F83-A88E-82BACAB262C2}">
      <dgm:prSet phldrT="[Text]" custT="1"/>
      <dgm:spPr>
        <a:solidFill>
          <a:srgbClr val="C00000"/>
        </a:solidFill>
      </dgm:spPr>
      <dgm:t>
        <a:bodyPr/>
        <a:lstStyle/>
        <a:p>
          <a:endParaRPr lang="en-GB" sz="900" dirty="0" smtClean="0">
            <a:solidFill>
              <a:schemeClr val="bg1"/>
            </a:solidFill>
          </a:endParaRPr>
        </a:p>
        <a:p>
          <a:endParaRPr lang="en-GB" sz="900" dirty="0" smtClean="0">
            <a:solidFill>
              <a:schemeClr val="bg1"/>
            </a:solidFill>
          </a:endParaRPr>
        </a:p>
        <a:p>
          <a:r>
            <a:rPr lang="en-GB" sz="900" b="1" dirty="0" smtClean="0">
              <a:solidFill>
                <a:schemeClr val="bg1"/>
              </a:solidFill>
            </a:rPr>
            <a:t>Board</a:t>
          </a:r>
          <a:endParaRPr lang="en-GB" sz="900" b="1" dirty="0">
            <a:solidFill>
              <a:schemeClr val="bg1"/>
            </a:solidFill>
          </a:endParaRPr>
        </a:p>
      </dgm:t>
    </dgm:pt>
    <dgm:pt modelId="{95F9B91B-201C-4212-BA24-9B4B26AAC6E5}" type="parTrans" cxnId="{6773BF22-797E-4B05-9A61-74B90FD20F0C}">
      <dgm:prSet/>
      <dgm:spPr/>
      <dgm:t>
        <a:bodyPr/>
        <a:lstStyle/>
        <a:p>
          <a:endParaRPr lang="en-GB">
            <a:solidFill>
              <a:schemeClr val="bg1"/>
            </a:solidFill>
          </a:endParaRPr>
        </a:p>
      </dgm:t>
    </dgm:pt>
    <dgm:pt modelId="{2709D292-3AC3-4A38-AC43-EE088845321D}" type="sibTrans" cxnId="{6773BF22-797E-4B05-9A61-74B90FD20F0C}">
      <dgm:prSet/>
      <dgm:spPr/>
      <dgm:t>
        <a:bodyPr/>
        <a:lstStyle/>
        <a:p>
          <a:endParaRPr lang="en-GB">
            <a:solidFill>
              <a:schemeClr val="bg1"/>
            </a:solidFill>
          </a:endParaRPr>
        </a:p>
      </dgm:t>
    </dgm:pt>
    <dgm:pt modelId="{174DA23C-FEF5-4E2E-98A7-0C67B61FA8E1}">
      <dgm:prSet phldrT="[Text]"/>
      <dgm:spPr>
        <a:solidFill>
          <a:schemeClr val="accent2"/>
        </a:solidFill>
      </dgm:spPr>
      <dgm:t>
        <a:bodyPr/>
        <a:lstStyle/>
        <a:p>
          <a:r>
            <a:rPr lang="en-GB" b="1" u="none" dirty="0" smtClean="0">
              <a:solidFill>
                <a:schemeClr val="bg1"/>
              </a:solidFill>
            </a:rPr>
            <a:t>Committees</a:t>
          </a:r>
          <a:endParaRPr lang="en-GB" b="1" u="none" dirty="0">
            <a:solidFill>
              <a:schemeClr val="bg1"/>
            </a:solidFill>
          </a:endParaRPr>
        </a:p>
      </dgm:t>
    </dgm:pt>
    <dgm:pt modelId="{24F86B05-ED7B-4729-88DE-BAE06A479956}" type="parTrans" cxnId="{4A5128C5-DA44-4D21-9C2E-E14DE4D1A87E}">
      <dgm:prSet/>
      <dgm:spPr/>
      <dgm:t>
        <a:bodyPr/>
        <a:lstStyle/>
        <a:p>
          <a:endParaRPr lang="en-GB">
            <a:solidFill>
              <a:schemeClr val="bg1"/>
            </a:solidFill>
          </a:endParaRPr>
        </a:p>
      </dgm:t>
    </dgm:pt>
    <dgm:pt modelId="{6264191D-D9BF-44B6-8BFF-BC5B6C3118EB}" type="sibTrans" cxnId="{4A5128C5-DA44-4D21-9C2E-E14DE4D1A87E}">
      <dgm:prSet/>
      <dgm:spPr/>
      <dgm:t>
        <a:bodyPr/>
        <a:lstStyle/>
        <a:p>
          <a:endParaRPr lang="en-GB">
            <a:solidFill>
              <a:schemeClr val="bg1"/>
            </a:solidFill>
          </a:endParaRPr>
        </a:p>
      </dgm:t>
    </dgm:pt>
    <dgm:pt modelId="{29C23C1D-AE21-4CA7-B021-11ECC5B17DE7}">
      <dgm:prSet phldrT="[Text]"/>
      <dgm:spPr>
        <a:solidFill>
          <a:schemeClr val="accent6">
            <a:lumMod val="75000"/>
          </a:schemeClr>
        </a:solidFill>
      </dgm:spPr>
      <dgm:t>
        <a:bodyPr/>
        <a:lstStyle/>
        <a:p>
          <a:r>
            <a:rPr lang="en-GB" b="1" i="0" u="none" dirty="0" smtClean="0">
              <a:solidFill>
                <a:schemeClr val="bg1"/>
              </a:solidFill>
            </a:rPr>
            <a:t>Executive Committee / Transformation Board</a:t>
          </a:r>
          <a:endParaRPr lang="en-GB" b="1" i="0" u="none" dirty="0">
            <a:solidFill>
              <a:schemeClr val="bg1"/>
            </a:solidFill>
          </a:endParaRPr>
        </a:p>
      </dgm:t>
    </dgm:pt>
    <dgm:pt modelId="{23A53945-D489-49E9-B4AF-BDDF8DA02284}" type="parTrans" cxnId="{93768F61-8B4B-4E6F-83B6-416C4D8721A9}">
      <dgm:prSet/>
      <dgm:spPr/>
      <dgm:t>
        <a:bodyPr/>
        <a:lstStyle/>
        <a:p>
          <a:endParaRPr lang="en-GB">
            <a:solidFill>
              <a:schemeClr val="bg1"/>
            </a:solidFill>
          </a:endParaRPr>
        </a:p>
      </dgm:t>
    </dgm:pt>
    <dgm:pt modelId="{FD43C318-7A0D-4353-BC8A-753C6F1517FA}" type="sibTrans" cxnId="{93768F61-8B4B-4E6F-83B6-416C4D8721A9}">
      <dgm:prSet/>
      <dgm:spPr/>
      <dgm:t>
        <a:bodyPr/>
        <a:lstStyle/>
        <a:p>
          <a:endParaRPr lang="en-GB">
            <a:solidFill>
              <a:schemeClr val="bg1"/>
            </a:solidFill>
          </a:endParaRPr>
        </a:p>
      </dgm:t>
    </dgm:pt>
    <dgm:pt modelId="{1B72F99F-CA7F-4DC4-B1CF-5CFD098D2F2A}">
      <dgm:prSet/>
      <dgm:spPr>
        <a:solidFill>
          <a:schemeClr val="accent6"/>
        </a:solidFill>
      </dgm:spPr>
      <dgm:t>
        <a:bodyPr/>
        <a:lstStyle/>
        <a:p>
          <a:r>
            <a:rPr lang="en-GB" b="1" dirty="0" smtClean="0">
              <a:solidFill>
                <a:schemeClr val="bg1"/>
              </a:solidFill>
            </a:rPr>
            <a:t>Division</a:t>
          </a:r>
          <a:endParaRPr lang="en-GB" b="1" dirty="0">
            <a:solidFill>
              <a:schemeClr val="bg1"/>
            </a:solidFill>
          </a:endParaRPr>
        </a:p>
      </dgm:t>
    </dgm:pt>
    <dgm:pt modelId="{69309D04-F172-4942-9D0F-6A8BAEE1EB15}" type="parTrans" cxnId="{C25752CC-92F0-460E-82A2-26C5E606AB41}">
      <dgm:prSet/>
      <dgm:spPr/>
      <dgm:t>
        <a:bodyPr/>
        <a:lstStyle/>
        <a:p>
          <a:endParaRPr lang="en-GB">
            <a:solidFill>
              <a:schemeClr val="bg1"/>
            </a:solidFill>
          </a:endParaRPr>
        </a:p>
      </dgm:t>
    </dgm:pt>
    <dgm:pt modelId="{DA29A6ED-626C-41BA-BB66-90DAB31BF169}" type="sibTrans" cxnId="{C25752CC-92F0-460E-82A2-26C5E606AB41}">
      <dgm:prSet/>
      <dgm:spPr/>
      <dgm:t>
        <a:bodyPr/>
        <a:lstStyle/>
        <a:p>
          <a:endParaRPr lang="en-GB">
            <a:solidFill>
              <a:schemeClr val="bg1"/>
            </a:solidFill>
          </a:endParaRPr>
        </a:p>
      </dgm:t>
    </dgm:pt>
    <dgm:pt modelId="{35211E58-12C8-4B22-B5D8-FAB171BB927A}">
      <dgm:prSet/>
      <dgm:spPr>
        <a:solidFill>
          <a:schemeClr val="accent3"/>
        </a:solidFill>
      </dgm:spPr>
      <dgm:t>
        <a:bodyPr/>
        <a:lstStyle/>
        <a:p>
          <a:r>
            <a:rPr lang="en-GB" b="1" dirty="0" smtClean="0">
              <a:solidFill>
                <a:schemeClr val="bg1"/>
              </a:solidFill>
            </a:rPr>
            <a:t>Department / Service</a:t>
          </a:r>
          <a:endParaRPr lang="en-GB" b="1" dirty="0">
            <a:solidFill>
              <a:schemeClr val="bg1"/>
            </a:solidFill>
          </a:endParaRPr>
        </a:p>
      </dgm:t>
    </dgm:pt>
    <dgm:pt modelId="{D91825F3-2921-4D2A-8A22-82C0912CE8D2}" type="parTrans" cxnId="{E24B5040-BEFB-4935-8BC1-80A0041E5D54}">
      <dgm:prSet/>
      <dgm:spPr/>
      <dgm:t>
        <a:bodyPr/>
        <a:lstStyle/>
        <a:p>
          <a:endParaRPr lang="en-GB">
            <a:solidFill>
              <a:schemeClr val="bg1"/>
            </a:solidFill>
          </a:endParaRPr>
        </a:p>
      </dgm:t>
    </dgm:pt>
    <dgm:pt modelId="{97E249EA-6AFD-420F-8B26-D85A12976F31}" type="sibTrans" cxnId="{E24B5040-BEFB-4935-8BC1-80A0041E5D54}">
      <dgm:prSet/>
      <dgm:spPr/>
      <dgm:t>
        <a:bodyPr/>
        <a:lstStyle/>
        <a:p>
          <a:endParaRPr lang="en-GB">
            <a:solidFill>
              <a:schemeClr val="bg1"/>
            </a:solidFill>
          </a:endParaRPr>
        </a:p>
      </dgm:t>
    </dgm:pt>
    <dgm:pt modelId="{D3AE0E9F-72CF-4E4F-83C6-72B8138EE480}" type="pres">
      <dgm:prSet presAssocID="{33C61258-963B-4054-A6E0-3CA170018FA8}" presName="Name0" presStyleCnt="0">
        <dgm:presLayoutVars>
          <dgm:dir/>
          <dgm:animLvl val="lvl"/>
          <dgm:resizeHandles val="exact"/>
        </dgm:presLayoutVars>
      </dgm:prSet>
      <dgm:spPr/>
      <dgm:t>
        <a:bodyPr/>
        <a:lstStyle/>
        <a:p>
          <a:endParaRPr lang="en-GB"/>
        </a:p>
      </dgm:t>
    </dgm:pt>
    <dgm:pt modelId="{56A2DB1D-846B-4C93-8A87-400F2AD0D6DF}" type="pres">
      <dgm:prSet presAssocID="{671AF9FB-E84C-4F83-A88E-82BACAB262C2}" presName="Name8" presStyleCnt="0"/>
      <dgm:spPr/>
    </dgm:pt>
    <dgm:pt modelId="{1C0992F8-1AD5-4E7A-ABFE-53782562DE85}" type="pres">
      <dgm:prSet presAssocID="{671AF9FB-E84C-4F83-A88E-82BACAB262C2}" presName="level" presStyleLbl="node1" presStyleIdx="0" presStyleCnt="5">
        <dgm:presLayoutVars>
          <dgm:chMax val="1"/>
          <dgm:bulletEnabled val="1"/>
        </dgm:presLayoutVars>
      </dgm:prSet>
      <dgm:spPr/>
      <dgm:t>
        <a:bodyPr/>
        <a:lstStyle/>
        <a:p>
          <a:endParaRPr lang="en-GB"/>
        </a:p>
      </dgm:t>
    </dgm:pt>
    <dgm:pt modelId="{DCC85ECB-3B76-426A-A958-4303149DA496}" type="pres">
      <dgm:prSet presAssocID="{671AF9FB-E84C-4F83-A88E-82BACAB262C2}" presName="levelTx" presStyleLbl="revTx" presStyleIdx="0" presStyleCnt="0">
        <dgm:presLayoutVars>
          <dgm:chMax val="1"/>
          <dgm:bulletEnabled val="1"/>
        </dgm:presLayoutVars>
      </dgm:prSet>
      <dgm:spPr/>
      <dgm:t>
        <a:bodyPr/>
        <a:lstStyle/>
        <a:p>
          <a:endParaRPr lang="en-GB"/>
        </a:p>
      </dgm:t>
    </dgm:pt>
    <dgm:pt modelId="{1D037A8C-6A37-4DE4-8AC3-477683D831FF}" type="pres">
      <dgm:prSet presAssocID="{174DA23C-FEF5-4E2E-98A7-0C67B61FA8E1}" presName="Name8" presStyleCnt="0"/>
      <dgm:spPr/>
    </dgm:pt>
    <dgm:pt modelId="{585DCF51-1668-425E-84F6-6A5630F3664C}" type="pres">
      <dgm:prSet presAssocID="{174DA23C-FEF5-4E2E-98A7-0C67B61FA8E1}" presName="level" presStyleLbl="node1" presStyleIdx="1" presStyleCnt="5">
        <dgm:presLayoutVars>
          <dgm:chMax val="1"/>
          <dgm:bulletEnabled val="1"/>
        </dgm:presLayoutVars>
      </dgm:prSet>
      <dgm:spPr/>
      <dgm:t>
        <a:bodyPr/>
        <a:lstStyle/>
        <a:p>
          <a:endParaRPr lang="en-GB"/>
        </a:p>
      </dgm:t>
    </dgm:pt>
    <dgm:pt modelId="{B22C2947-05D8-4071-AC35-CE5D10530061}" type="pres">
      <dgm:prSet presAssocID="{174DA23C-FEF5-4E2E-98A7-0C67B61FA8E1}" presName="levelTx" presStyleLbl="revTx" presStyleIdx="0" presStyleCnt="0">
        <dgm:presLayoutVars>
          <dgm:chMax val="1"/>
          <dgm:bulletEnabled val="1"/>
        </dgm:presLayoutVars>
      </dgm:prSet>
      <dgm:spPr/>
      <dgm:t>
        <a:bodyPr/>
        <a:lstStyle/>
        <a:p>
          <a:endParaRPr lang="en-GB"/>
        </a:p>
      </dgm:t>
    </dgm:pt>
    <dgm:pt modelId="{742118E5-4FC7-4513-A838-C0B6250C14C8}" type="pres">
      <dgm:prSet presAssocID="{29C23C1D-AE21-4CA7-B021-11ECC5B17DE7}" presName="Name8" presStyleCnt="0"/>
      <dgm:spPr/>
    </dgm:pt>
    <dgm:pt modelId="{A6110C31-5563-410D-A6CC-DC125E8EDAF6}" type="pres">
      <dgm:prSet presAssocID="{29C23C1D-AE21-4CA7-B021-11ECC5B17DE7}" presName="level" presStyleLbl="node1" presStyleIdx="2" presStyleCnt="5">
        <dgm:presLayoutVars>
          <dgm:chMax val="1"/>
          <dgm:bulletEnabled val="1"/>
        </dgm:presLayoutVars>
      </dgm:prSet>
      <dgm:spPr/>
      <dgm:t>
        <a:bodyPr/>
        <a:lstStyle/>
        <a:p>
          <a:endParaRPr lang="en-GB"/>
        </a:p>
      </dgm:t>
    </dgm:pt>
    <dgm:pt modelId="{5FC45F62-96D5-40FD-A33C-1C0B0088A1A7}" type="pres">
      <dgm:prSet presAssocID="{29C23C1D-AE21-4CA7-B021-11ECC5B17DE7}" presName="levelTx" presStyleLbl="revTx" presStyleIdx="0" presStyleCnt="0">
        <dgm:presLayoutVars>
          <dgm:chMax val="1"/>
          <dgm:bulletEnabled val="1"/>
        </dgm:presLayoutVars>
      </dgm:prSet>
      <dgm:spPr/>
      <dgm:t>
        <a:bodyPr/>
        <a:lstStyle/>
        <a:p>
          <a:endParaRPr lang="en-GB"/>
        </a:p>
      </dgm:t>
    </dgm:pt>
    <dgm:pt modelId="{4F819B4F-49D1-4129-BCC7-7FA6962ABAD8}" type="pres">
      <dgm:prSet presAssocID="{1B72F99F-CA7F-4DC4-B1CF-5CFD098D2F2A}" presName="Name8" presStyleCnt="0"/>
      <dgm:spPr/>
    </dgm:pt>
    <dgm:pt modelId="{69BEA458-B862-4661-ADC7-3E638472FB0C}" type="pres">
      <dgm:prSet presAssocID="{1B72F99F-CA7F-4DC4-B1CF-5CFD098D2F2A}" presName="level" presStyleLbl="node1" presStyleIdx="3" presStyleCnt="5">
        <dgm:presLayoutVars>
          <dgm:chMax val="1"/>
          <dgm:bulletEnabled val="1"/>
        </dgm:presLayoutVars>
      </dgm:prSet>
      <dgm:spPr/>
      <dgm:t>
        <a:bodyPr/>
        <a:lstStyle/>
        <a:p>
          <a:endParaRPr lang="en-GB"/>
        </a:p>
      </dgm:t>
    </dgm:pt>
    <dgm:pt modelId="{3B7E62DD-8B48-4693-99C7-68C16DE06A9E}" type="pres">
      <dgm:prSet presAssocID="{1B72F99F-CA7F-4DC4-B1CF-5CFD098D2F2A}" presName="levelTx" presStyleLbl="revTx" presStyleIdx="0" presStyleCnt="0">
        <dgm:presLayoutVars>
          <dgm:chMax val="1"/>
          <dgm:bulletEnabled val="1"/>
        </dgm:presLayoutVars>
      </dgm:prSet>
      <dgm:spPr/>
      <dgm:t>
        <a:bodyPr/>
        <a:lstStyle/>
        <a:p>
          <a:endParaRPr lang="en-GB"/>
        </a:p>
      </dgm:t>
    </dgm:pt>
    <dgm:pt modelId="{F863D8B0-BB71-40EC-A1D9-DCA735EED8AA}" type="pres">
      <dgm:prSet presAssocID="{35211E58-12C8-4B22-B5D8-FAB171BB927A}" presName="Name8" presStyleCnt="0"/>
      <dgm:spPr/>
    </dgm:pt>
    <dgm:pt modelId="{91194042-877F-4098-A4AC-7749133EBC9F}" type="pres">
      <dgm:prSet presAssocID="{35211E58-12C8-4B22-B5D8-FAB171BB927A}" presName="level" presStyleLbl="node1" presStyleIdx="4" presStyleCnt="5">
        <dgm:presLayoutVars>
          <dgm:chMax val="1"/>
          <dgm:bulletEnabled val="1"/>
        </dgm:presLayoutVars>
      </dgm:prSet>
      <dgm:spPr/>
      <dgm:t>
        <a:bodyPr/>
        <a:lstStyle/>
        <a:p>
          <a:endParaRPr lang="en-GB"/>
        </a:p>
      </dgm:t>
    </dgm:pt>
    <dgm:pt modelId="{FD3D5628-19D1-4433-AA09-8F835CDB3267}" type="pres">
      <dgm:prSet presAssocID="{35211E58-12C8-4B22-B5D8-FAB171BB927A}" presName="levelTx" presStyleLbl="revTx" presStyleIdx="0" presStyleCnt="0">
        <dgm:presLayoutVars>
          <dgm:chMax val="1"/>
          <dgm:bulletEnabled val="1"/>
        </dgm:presLayoutVars>
      </dgm:prSet>
      <dgm:spPr/>
      <dgm:t>
        <a:bodyPr/>
        <a:lstStyle/>
        <a:p>
          <a:endParaRPr lang="en-GB"/>
        </a:p>
      </dgm:t>
    </dgm:pt>
  </dgm:ptLst>
  <dgm:cxnLst>
    <dgm:cxn modelId="{20120CAA-FA19-4F74-AAFC-E9A0CCA6E749}" type="presOf" srcId="{29C23C1D-AE21-4CA7-B021-11ECC5B17DE7}" destId="{A6110C31-5563-410D-A6CC-DC125E8EDAF6}" srcOrd="0" destOrd="0" presId="urn:microsoft.com/office/officeart/2005/8/layout/pyramid1"/>
    <dgm:cxn modelId="{F94E5D18-556F-4F2B-BCFD-9BEA556A9A3A}" type="presOf" srcId="{33C61258-963B-4054-A6E0-3CA170018FA8}" destId="{D3AE0E9F-72CF-4E4F-83C6-72B8138EE480}" srcOrd="0" destOrd="0" presId="urn:microsoft.com/office/officeart/2005/8/layout/pyramid1"/>
    <dgm:cxn modelId="{56AA86C6-5CD0-4FBD-8DC5-47D44218C189}" type="presOf" srcId="{174DA23C-FEF5-4E2E-98A7-0C67B61FA8E1}" destId="{585DCF51-1668-425E-84F6-6A5630F3664C}" srcOrd="0" destOrd="0" presId="urn:microsoft.com/office/officeart/2005/8/layout/pyramid1"/>
    <dgm:cxn modelId="{A580585B-5C9D-4C6C-B75B-C49BF92FD122}" type="presOf" srcId="{35211E58-12C8-4B22-B5D8-FAB171BB927A}" destId="{FD3D5628-19D1-4433-AA09-8F835CDB3267}" srcOrd="1" destOrd="0" presId="urn:microsoft.com/office/officeart/2005/8/layout/pyramid1"/>
    <dgm:cxn modelId="{93768F61-8B4B-4E6F-83B6-416C4D8721A9}" srcId="{33C61258-963B-4054-A6E0-3CA170018FA8}" destId="{29C23C1D-AE21-4CA7-B021-11ECC5B17DE7}" srcOrd="2" destOrd="0" parTransId="{23A53945-D489-49E9-B4AF-BDDF8DA02284}" sibTransId="{FD43C318-7A0D-4353-BC8A-753C6F1517FA}"/>
    <dgm:cxn modelId="{47BD09E3-B88D-4463-BF93-CEA86D1F35B3}" type="presOf" srcId="{671AF9FB-E84C-4F83-A88E-82BACAB262C2}" destId="{1C0992F8-1AD5-4E7A-ABFE-53782562DE85}" srcOrd="0" destOrd="0" presId="urn:microsoft.com/office/officeart/2005/8/layout/pyramid1"/>
    <dgm:cxn modelId="{51126795-6581-47A1-9DCA-226C606A1289}" type="presOf" srcId="{1B72F99F-CA7F-4DC4-B1CF-5CFD098D2F2A}" destId="{3B7E62DD-8B48-4693-99C7-68C16DE06A9E}" srcOrd="1" destOrd="0" presId="urn:microsoft.com/office/officeart/2005/8/layout/pyramid1"/>
    <dgm:cxn modelId="{12325A5F-C0A9-46D0-97B7-4DEC274A73A2}" type="presOf" srcId="{29C23C1D-AE21-4CA7-B021-11ECC5B17DE7}" destId="{5FC45F62-96D5-40FD-A33C-1C0B0088A1A7}" srcOrd="1" destOrd="0" presId="urn:microsoft.com/office/officeart/2005/8/layout/pyramid1"/>
    <dgm:cxn modelId="{0D82F0D2-8112-40B2-8384-8F1061A9B15A}" type="presOf" srcId="{174DA23C-FEF5-4E2E-98A7-0C67B61FA8E1}" destId="{B22C2947-05D8-4071-AC35-CE5D10530061}" srcOrd="1" destOrd="0" presId="urn:microsoft.com/office/officeart/2005/8/layout/pyramid1"/>
    <dgm:cxn modelId="{6773BF22-797E-4B05-9A61-74B90FD20F0C}" srcId="{33C61258-963B-4054-A6E0-3CA170018FA8}" destId="{671AF9FB-E84C-4F83-A88E-82BACAB262C2}" srcOrd="0" destOrd="0" parTransId="{95F9B91B-201C-4212-BA24-9B4B26AAC6E5}" sibTransId="{2709D292-3AC3-4A38-AC43-EE088845321D}"/>
    <dgm:cxn modelId="{4A5128C5-DA44-4D21-9C2E-E14DE4D1A87E}" srcId="{33C61258-963B-4054-A6E0-3CA170018FA8}" destId="{174DA23C-FEF5-4E2E-98A7-0C67B61FA8E1}" srcOrd="1" destOrd="0" parTransId="{24F86B05-ED7B-4729-88DE-BAE06A479956}" sibTransId="{6264191D-D9BF-44B6-8BFF-BC5B6C3118EB}"/>
    <dgm:cxn modelId="{E24B5040-BEFB-4935-8BC1-80A0041E5D54}" srcId="{33C61258-963B-4054-A6E0-3CA170018FA8}" destId="{35211E58-12C8-4B22-B5D8-FAB171BB927A}" srcOrd="4" destOrd="0" parTransId="{D91825F3-2921-4D2A-8A22-82C0912CE8D2}" sibTransId="{97E249EA-6AFD-420F-8B26-D85A12976F31}"/>
    <dgm:cxn modelId="{4AF72FCD-D5E4-40FE-94C8-A6C8B172060F}" type="presOf" srcId="{1B72F99F-CA7F-4DC4-B1CF-5CFD098D2F2A}" destId="{69BEA458-B862-4661-ADC7-3E638472FB0C}" srcOrd="0" destOrd="0" presId="urn:microsoft.com/office/officeart/2005/8/layout/pyramid1"/>
    <dgm:cxn modelId="{C25752CC-92F0-460E-82A2-26C5E606AB41}" srcId="{33C61258-963B-4054-A6E0-3CA170018FA8}" destId="{1B72F99F-CA7F-4DC4-B1CF-5CFD098D2F2A}" srcOrd="3" destOrd="0" parTransId="{69309D04-F172-4942-9D0F-6A8BAEE1EB15}" sibTransId="{DA29A6ED-626C-41BA-BB66-90DAB31BF169}"/>
    <dgm:cxn modelId="{C613639C-76AB-44EB-B2E9-F31FB819CCDC}" type="presOf" srcId="{671AF9FB-E84C-4F83-A88E-82BACAB262C2}" destId="{DCC85ECB-3B76-426A-A958-4303149DA496}" srcOrd="1" destOrd="0" presId="urn:microsoft.com/office/officeart/2005/8/layout/pyramid1"/>
    <dgm:cxn modelId="{9DCAF929-8789-4021-8E0B-2E23008AB757}" type="presOf" srcId="{35211E58-12C8-4B22-B5D8-FAB171BB927A}" destId="{91194042-877F-4098-A4AC-7749133EBC9F}" srcOrd="0" destOrd="0" presId="urn:microsoft.com/office/officeart/2005/8/layout/pyramid1"/>
    <dgm:cxn modelId="{73835247-193C-4B6A-B802-9A86CC1E4DEC}" type="presParOf" srcId="{D3AE0E9F-72CF-4E4F-83C6-72B8138EE480}" destId="{56A2DB1D-846B-4C93-8A87-400F2AD0D6DF}" srcOrd="0" destOrd="0" presId="urn:microsoft.com/office/officeart/2005/8/layout/pyramid1"/>
    <dgm:cxn modelId="{7EDC95EC-5003-4A10-A516-C7912913BC63}" type="presParOf" srcId="{56A2DB1D-846B-4C93-8A87-400F2AD0D6DF}" destId="{1C0992F8-1AD5-4E7A-ABFE-53782562DE85}" srcOrd="0" destOrd="0" presId="urn:microsoft.com/office/officeart/2005/8/layout/pyramid1"/>
    <dgm:cxn modelId="{C385CD81-A37F-49D6-8899-414175C255EF}" type="presParOf" srcId="{56A2DB1D-846B-4C93-8A87-400F2AD0D6DF}" destId="{DCC85ECB-3B76-426A-A958-4303149DA496}" srcOrd="1" destOrd="0" presId="urn:microsoft.com/office/officeart/2005/8/layout/pyramid1"/>
    <dgm:cxn modelId="{01C8102D-5FEC-41A7-9AB3-62ADB7349FE4}" type="presParOf" srcId="{D3AE0E9F-72CF-4E4F-83C6-72B8138EE480}" destId="{1D037A8C-6A37-4DE4-8AC3-477683D831FF}" srcOrd="1" destOrd="0" presId="urn:microsoft.com/office/officeart/2005/8/layout/pyramid1"/>
    <dgm:cxn modelId="{E0EC37DC-C3B8-4A97-9864-53807A990912}" type="presParOf" srcId="{1D037A8C-6A37-4DE4-8AC3-477683D831FF}" destId="{585DCF51-1668-425E-84F6-6A5630F3664C}" srcOrd="0" destOrd="0" presId="urn:microsoft.com/office/officeart/2005/8/layout/pyramid1"/>
    <dgm:cxn modelId="{51C1887A-EB12-429F-BCB4-75EF6AA68C41}" type="presParOf" srcId="{1D037A8C-6A37-4DE4-8AC3-477683D831FF}" destId="{B22C2947-05D8-4071-AC35-CE5D10530061}" srcOrd="1" destOrd="0" presId="urn:microsoft.com/office/officeart/2005/8/layout/pyramid1"/>
    <dgm:cxn modelId="{412C1D9C-CFEE-482B-ADC6-3678F72D6938}" type="presParOf" srcId="{D3AE0E9F-72CF-4E4F-83C6-72B8138EE480}" destId="{742118E5-4FC7-4513-A838-C0B6250C14C8}" srcOrd="2" destOrd="0" presId="urn:microsoft.com/office/officeart/2005/8/layout/pyramid1"/>
    <dgm:cxn modelId="{93952B56-3EB4-41EB-9714-25FA2C2D5342}" type="presParOf" srcId="{742118E5-4FC7-4513-A838-C0B6250C14C8}" destId="{A6110C31-5563-410D-A6CC-DC125E8EDAF6}" srcOrd="0" destOrd="0" presId="urn:microsoft.com/office/officeart/2005/8/layout/pyramid1"/>
    <dgm:cxn modelId="{D37DEE1B-7491-4989-B476-D05A0D99DE7C}" type="presParOf" srcId="{742118E5-4FC7-4513-A838-C0B6250C14C8}" destId="{5FC45F62-96D5-40FD-A33C-1C0B0088A1A7}" srcOrd="1" destOrd="0" presId="urn:microsoft.com/office/officeart/2005/8/layout/pyramid1"/>
    <dgm:cxn modelId="{1C1BDDA2-D5F2-4DBF-A0D7-988CB238EEA7}" type="presParOf" srcId="{D3AE0E9F-72CF-4E4F-83C6-72B8138EE480}" destId="{4F819B4F-49D1-4129-BCC7-7FA6962ABAD8}" srcOrd="3" destOrd="0" presId="urn:microsoft.com/office/officeart/2005/8/layout/pyramid1"/>
    <dgm:cxn modelId="{DB733291-ED3E-4B44-82A3-54CE5D650815}" type="presParOf" srcId="{4F819B4F-49D1-4129-BCC7-7FA6962ABAD8}" destId="{69BEA458-B862-4661-ADC7-3E638472FB0C}" srcOrd="0" destOrd="0" presId="urn:microsoft.com/office/officeart/2005/8/layout/pyramid1"/>
    <dgm:cxn modelId="{457B389D-5B71-4BC7-8A01-1084C2642355}" type="presParOf" srcId="{4F819B4F-49D1-4129-BCC7-7FA6962ABAD8}" destId="{3B7E62DD-8B48-4693-99C7-68C16DE06A9E}" srcOrd="1" destOrd="0" presId="urn:microsoft.com/office/officeart/2005/8/layout/pyramid1"/>
    <dgm:cxn modelId="{900EB79C-B764-4BFE-A707-6C90EA7101AF}" type="presParOf" srcId="{D3AE0E9F-72CF-4E4F-83C6-72B8138EE480}" destId="{F863D8B0-BB71-40EC-A1D9-DCA735EED8AA}" srcOrd="4" destOrd="0" presId="urn:microsoft.com/office/officeart/2005/8/layout/pyramid1"/>
    <dgm:cxn modelId="{810A7532-6686-4FC5-BE6E-FA971FD827B0}" type="presParOf" srcId="{F863D8B0-BB71-40EC-A1D9-DCA735EED8AA}" destId="{91194042-877F-4098-A4AC-7749133EBC9F}" srcOrd="0" destOrd="0" presId="urn:microsoft.com/office/officeart/2005/8/layout/pyramid1"/>
    <dgm:cxn modelId="{BCDFB2FE-0355-4D33-AE58-BEF68FFE30E5}" type="presParOf" srcId="{F863D8B0-BB71-40EC-A1D9-DCA735EED8AA}" destId="{FD3D5628-19D1-4433-AA09-8F835CDB326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992F8-1AD5-4E7A-ABFE-53782562DE85}">
      <dsp:nvSpPr>
        <dsp:cNvPr id="0" name=""/>
        <dsp:cNvSpPr/>
      </dsp:nvSpPr>
      <dsp:spPr>
        <a:xfrm>
          <a:off x="739305" y="0"/>
          <a:ext cx="492870" cy="774644"/>
        </a:xfrm>
        <a:prstGeom prst="trapezoid">
          <a:avLst>
            <a:gd name="adj" fmla="val 50000"/>
          </a:avLst>
        </a:prstGeom>
        <a:solidFill>
          <a:srgbClr val="C00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endParaRPr lang="en-GB" sz="1400" kern="1200" dirty="0" smtClean="0">
            <a:solidFill>
              <a:schemeClr val="bg1"/>
            </a:solidFill>
          </a:endParaRPr>
        </a:p>
        <a:p>
          <a:pPr lvl="0" algn="ctr" defTabSz="622300">
            <a:lnSpc>
              <a:spcPct val="90000"/>
            </a:lnSpc>
            <a:spcBef>
              <a:spcPct val="0"/>
            </a:spcBef>
            <a:spcAft>
              <a:spcPct val="35000"/>
            </a:spcAft>
          </a:pPr>
          <a:endParaRPr lang="en-GB" sz="1400" kern="1200" dirty="0" smtClean="0">
            <a:solidFill>
              <a:schemeClr val="bg1"/>
            </a:solidFill>
          </a:endParaRPr>
        </a:p>
        <a:p>
          <a:pPr lvl="0" algn="ctr" defTabSz="622300">
            <a:lnSpc>
              <a:spcPct val="90000"/>
            </a:lnSpc>
            <a:spcBef>
              <a:spcPct val="0"/>
            </a:spcBef>
            <a:spcAft>
              <a:spcPct val="35000"/>
            </a:spcAft>
          </a:pPr>
          <a:r>
            <a:rPr lang="en-GB" sz="1400" b="1" kern="1200" dirty="0" smtClean="0">
              <a:solidFill>
                <a:schemeClr val="bg1"/>
              </a:solidFill>
            </a:rPr>
            <a:t>15+</a:t>
          </a:r>
          <a:endParaRPr lang="en-GB" sz="1400" b="1" kern="1200" dirty="0">
            <a:solidFill>
              <a:schemeClr val="bg1"/>
            </a:solidFill>
          </a:endParaRPr>
        </a:p>
      </dsp:txBody>
      <dsp:txXfrm>
        <a:off x="739305" y="0"/>
        <a:ext cx="492870" cy="774644"/>
      </dsp:txXfrm>
    </dsp:sp>
    <dsp:sp modelId="{A6110C31-5563-410D-A6CC-DC125E8EDAF6}">
      <dsp:nvSpPr>
        <dsp:cNvPr id="0" name=""/>
        <dsp:cNvSpPr/>
      </dsp:nvSpPr>
      <dsp:spPr>
        <a:xfrm>
          <a:off x="492870" y="774644"/>
          <a:ext cx="985741" cy="774644"/>
        </a:xfrm>
        <a:prstGeom prst="trapezoid">
          <a:avLst>
            <a:gd name="adj" fmla="val 31813"/>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i="0" u="none" kern="1200" dirty="0" smtClean="0">
              <a:solidFill>
                <a:schemeClr val="bg1"/>
              </a:solidFill>
            </a:rPr>
            <a:t>8-12</a:t>
          </a:r>
          <a:endParaRPr lang="en-GB" sz="1400" b="1" i="0" u="none" kern="1200" dirty="0">
            <a:solidFill>
              <a:schemeClr val="bg1"/>
            </a:solidFill>
          </a:endParaRPr>
        </a:p>
      </dsp:txBody>
      <dsp:txXfrm>
        <a:off x="665375" y="774644"/>
        <a:ext cx="640731" cy="774644"/>
      </dsp:txXfrm>
    </dsp:sp>
    <dsp:sp modelId="{69BEA458-B862-4661-ADC7-3E638472FB0C}">
      <dsp:nvSpPr>
        <dsp:cNvPr id="0" name=""/>
        <dsp:cNvSpPr/>
      </dsp:nvSpPr>
      <dsp:spPr>
        <a:xfrm>
          <a:off x="246435" y="1549289"/>
          <a:ext cx="1478611" cy="774644"/>
        </a:xfrm>
        <a:prstGeom prst="trapezoid">
          <a:avLst>
            <a:gd name="adj" fmla="val 31813"/>
          </a:avLst>
        </a:prstGeom>
        <a:solidFill>
          <a:srgbClr val="FFFF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rgbClr val="0097A9"/>
              </a:solidFill>
            </a:rPr>
            <a:t>4-6</a:t>
          </a:r>
          <a:endParaRPr lang="en-GB" sz="1400" b="1" kern="1200" dirty="0">
            <a:solidFill>
              <a:srgbClr val="0097A9"/>
            </a:solidFill>
          </a:endParaRPr>
        </a:p>
      </dsp:txBody>
      <dsp:txXfrm>
        <a:off x="505192" y="1549289"/>
        <a:ext cx="961097" cy="774644"/>
      </dsp:txXfrm>
    </dsp:sp>
    <dsp:sp modelId="{91194042-877F-4098-A4AC-7749133EBC9F}">
      <dsp:nvSpPr>
        <dsp:cNvPr id="0" name=""/>
        <dsp:cNvSpPr/>
      </dsp:nvSpPr>
      <dsp:spPr>
        <a:xfrm>
          <a:off x="0" y="2323934"/>
          <a:ext cx="1971482" cy="774644"/>
        </a:xfrm>
        <a:prstGeom prst="trapezoid">
          <a:avLst>
            <a:gd name="adj" fmla="val 31813"/>
          </a:avLst>
        </a:prstGeom>
        <a:solidFill>
          <a:schemeClr val="accent3"/>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b="1" kern="1200" dirty="0" smtClean="0">
              <a:solidFill>
                <a:schemeClr val="bg1"/>
              </a:solidFill>
            </a:rPr>
            <a:t>1-3</a:t>
          </a:r>
          <a:endParaRPr lang="en-GB" sz="1400" b="1" kern="1200" dirty="0">
            <a:solidFill>
              <a:schemeClr val="bg1"/>
            </a:solidFill>
          </a:endParaRPr>
        </a:p>
      </dsp:txBody>
      <dsp:txXfrm>
        <a:off x="345009" y="2323934"/>
        <a:ext cx="1281463" cy="774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992F8-1AD5-4E7A-ABFE-53782562DE85}">
      <dsp:nvSpPr>
        <dsp:cNvPr id="0" name=""/>
        <dsp:cNvSpPr/>
      </dsp:nvSpPr>
      <dsp:spPr>
        <a:xfrm>
          <a:off x="995819" y="0"/>
          <a:ext cx="497909" cy="716403"/>
        </a:xfrm>
        <a:prstGeom prst="trapezoid">
          <a:avLst>
            <a:gd name="adj" fmla="val 50000"/>
          </a:avLst>
        </a:prstGeom>
        <a:solidFill>
          <a:srgbClr val="C00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endParaRPr lang="en-GB" sz="900" kern="1200" dirty="0" smtClean="0">
            <a:solidFill>
              <a:schemeClr val="bg1"/>
            </a:solidFill>
          </a:endParaRPr>
        </a:p>
        <a:p>
          <a:pPr lvl="0" algn="ctr" defTabSz="400050">
            <a:lnSpc>
              <a:spcPct val="90000"/>
            </a:lnSpc>
            <a:spcBef>
              <a:spcPct val="0"/>
            </a:spcBef>
            <a:spcAft>
              <a:spcPct val="35000"/>
            </a:spcAft>
          </a:pPr>
          <a:endParaRPr lang="en-GB" sz="900" kern="1200" dirty="0" smtClean="0">
            <a:solidFill>
              <a:schemeClr val="bg1"/>
            </a:solidFill>
          </a:endParaRPr>
        </a:p>
        <a:p>
          <a:pPr lvl="0" algn="ctr" defTabSz="400050">
            <a:lnSpc>
              <a:spcPct val="90000"/>
            </a:lnSpc>
            <a:spcBef>
              <a:spcPct val="0"/>
            </a:spcBef>
            <a:spcAft>
              <a:spcPct val="35000"/>
            </a:spcAft>
          </a:pPr>
          <a:r>
            <a:rPr lang="en-GB" sz="900" b="1" kern="1200" dirty="0" smtClean="0">
              <a:solidFill>
                <a:schemeClr val="bg1"/>
              </a:solidFill>
            </a:rPr>
            <a:t>Board</a:t>
          </a:r>
          <a:endParaRPr lang="en-GB" sz="900" b="1" kern="1200" dirty="0">
            <a:solidFill>
              <a:schemeClr val="bg1"/>
            </a:solidFill>
          </a:endParaRPr>
        </a:p>
      </dsp:txBody>
      <dsp:txXfrm>
        <a:off x="995819" y="0"/>
        <a:ext cx="497909" cy="716403"/>
      </dsp:txXfrm>
    </dsp:sp>
    <dsp:sp modelId="{585DCF51-1668-425E-84F6-6A5630F3664C}">
      <dsp:nvSpPr>
        <dsp:cNvPr id="0" name=""/>
        <dsp:cNvSpPr/>
      </dsp:nvSpPr>
      <dsp:spPr>
        <a:xfrm>
          <a:off x="746864" y="716403"/>
          <a:ext cx="995819" cy="716403"/>
        </a:xfrm>
        <a:prstGeom prst="trapezoid">
          <a:avLst>
            <a:gd name="adj" fmla="val 34751"/>
          </a:avLst>
        </a:prstGeom>
        <a:solidFill>
          <a:schemeClr val="accent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GB" sz="900" b="1" u="none" kern="1200" dirty="0" smtClean="0">
              <a:solidFill>
                <a:schemeClr val="bg1"/>
              </a:solidFill>
            </a:rPr>
            <a:t>Committees</a:t>
          </a:r>
          <a:endParaRPr lang="en-GB" sz="900" b="1" u="none" kern="1200" dirty="0">
            <a:solidFill>
              <a:schemeClr val="bg1"/>
            </a:solidFill>
          </a:endParaRPr>
        </a:p>
      </dsp:txBody>
      <dsp:txXfrm>
        <a:off x="921133" y="716403"/>
        <a:ext cx="647282" cy="716403"/>
      </dsp:txXfrm>
    </dsp:sp>
    <dsp:sp modelId="{A6110C31-5563-410D-A6CC-DC125E8EDAF6}">
      <dsp:nvSpPr>
        <dsp:cNvPr id="0" name=""/>
        <dsp:cNvSpPr/>
      </dsp:nvSpPr>
      <dsp:spPr>
        <a:xfrm>
          <a:off x="497909" y="1432806"/>
          <a:ext cx="1493729" cy="716403"/>
        </a:xfrm>
        <a:prstGeom prst="trapezoid">
          <a:avLst>
            <a:gd name="adj" fmla="val 34751"/>
          </a:avLst>
        </a:prstGeom>
        <a:solidFill>
          <a:schemeClr val="accent6">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GB" sz="900" b="1" i="0" u="none" kern="1200" dirty="0" smtClean="0">
              <a:solidFill>
                <a:schemeClr val="bg1"/>
              </a:solidFill>
            </a:rPr>
            <a:t>Executive Committee / Transformation Board</a:t>
          </a:r>
          <a:endParaRPr lang="en-GB" sz="900" b="1" i="0" u="none" kern="1200" dirty="0">
            <a:solidFill>
              <a:schemeClr val="bg1"/>
            </a:solidFill>
          </a:endParaRPr>
        </a:p>
      </dsp:txBody>
      <dsp:txXfrm>
        <a:off x="759312" y="1432806"/>
        <a:ext cx="970924" cy="716403"/>
      </dsp:txXfrm>
    </dsp:sp>
    <dsp:sp modelId="{69BEA458-B862-4661-ADC7-3E638472FB0C}">
      <dsp:nvSpPr>
        <dsp:cNvPr id="0" name=""/>
        <dsp:cNvSpPr/>
      </dsp:nvSpPr>
      <dsp:spPr>
        <a:xfrm>
          <a:off x="248954" y="2149209"/>
          <a:ext cx="1991639" cy="716403"/>
        </a:xfrm>
        <a:prstGeom prst="trapezoid">
          <a:avLst>
            <a:gd name="adj" fmla="val 34751"/>
          </a:avLst>
        </a:prstGeom>
        <a:solidFill>
          <a:schemeClr val="accent6"/>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GB" sz="900" b="1" kern="1200" dirty="0" smtClean="0">
              <a:solidFill>
                <a:schemeClr val="bg1"/>
              </a:solidFill>
            </a:rPr>
            <a:t>Division</a:t>
          </a:r>
          <a:endParaRPr lang="en-GB" sz="900" b="1" kern="1200" dirty="0">
            <a:solidFill>
              <a:schemeClr val="bg1"/>
            </a:solidFill>
          </a:endParaRPr>
        </a:p>
      </dsp:txBody>
      <dsp:txXfrm>
        <a:off x="597491" y="2149209"/>
        <a:ext cx="1294565" cy="716403"/>
      </dsp:txXfrm>
    </dsp:sp>
    <dsp:sp modelId="{91194042-877F-4098-A4AC-7749133EBC9F}">
      <dsp:nvSpPr>
        <dsp:cNvPr id="0" name=""/>
        <dsp:cNvSpPr/>
      </dsp:nvSpPr>
      <dsp:spPr>
        <a:xfrm>
          <a:off x="0" y="2865612"/>
          <a:ext cx="2489549" cy="716403"/>
        </a:xfrm>
        <a:prstGeom prst="trapezoid">
          <a:avLst>
            <a:gd name="adj" fmla="val 34751"/>
          </a:avLst>
        </a:prstGeom>
        <a:solidFill>
          <a:schemeClr val="accent3"/>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GB" sz="900" b="1" kern="1200" dirty="0" smtClean="0">
              <a:solidFill>
                <a:schemeClr val="bg1"/>
              </a:solidFill>
            </a:rPr>
            <a:t>Department / Service</a:t>
          </a:r>
          <a:endParaRPr lang="en-GB" sz="900" b="1" kern="1200" dirty="0">
            <a:solidFill>
              <a:schemeClr val="bg1"/>
            </a:solidFill>
          </a:endParaRPr>
        </a:p>
      </dsp:txBody>
      <dsp:txXfrm>
        <a:off x="435671" y="2865612"/>
        <a:ext cx="1618206" cy="7164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A7EC42E9-1503-41D7-9BCB-379536E237AF}" type="datetimeFigureOut">
              <a:rPr lang="en-GB" smtClean="0"/>
              <a:t>13/11/2017</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A95B89C2-F0E2-4B8D-BB52-F0F7343538B3}" type="slidenum">
              <a:rPr lang="en-GB" smtClean="0"/>
              <a:t>‹#›</a:t>
            </a:fld>
            <a:endParaRPr lang="en-GB"/>
          </a:p>
        </p:txBody>
      </p:sp>
    </p:spTree>
    <p:extLst>
      <p:ext uri="{BB962C8B-B14F-4D97-AF65-F5344CB8AC3E}">
        <p14:creationId xmlns:p14="http://schemas.microsoft.com/office/powerpoint/2010/main" val="1125029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E12E1F2E-FD29-4094-A43E-66BC9A7D97D6}" type="datetimeFigureOut">
              <a:rPr lang="en-GB" smtClean="0"/>
              <a:t>13/11/2017</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1C8A601-6DF2-4BBE-AFDA-F545D4405968}" type="slidenum">
              <a:rPr lang="en-GB" smtClean="0"/>
              <a:t>‹#›</a:t>
            </a:fld>
            <a:endParaRPr lang="en-GB" dirty="0"/>
          </a:p>
        </p:txBody>
      </p:sp>
    </p:spTree>
    <p:extLst>
      <p:ext uri="{BB962C8B-B14F-4D97-AF65-F5344CB8AC3E}">
        <p14:creationId xmlns:p14="http://schemas.microsoft.com/office/powerpoint/2010/main" val="327788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1C8A601-6DF2-4BBE-AFDA-F545D4405968}" type="slidenum">
              <a:rPr lang="en-GB" smtClean="0"/>
              <a:t>1</a:t>
            </a:fld>
            <a:endParaRPr lang="en-GB" dirty="0"/>
          </a:p>
        </p:txBody>
      </p:sp>
    </p:spTree>
    <p:extLst>
      <p:ext uri="{BB962C8B-B14F-4D97-AF65-F5344CB8AC3E}">
        <p14:creationId xmlns:p14="http://schemas.microsoft.com/office/powerpoint/2010/main" val="283670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917575" y="744538"/>
            <a:ext cx="4962525" cy="3722687"/>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endParaRPr lang="en-GB" dirty="0" smtClean="0"/>
          </a:p>
        </p:txBody>
      </p:sp>
      <p:sp>
        <p:nvSpPr>
          <p:cNvPr id="68612" name="Slide Number Placeholder 3"/>
          <p:cNvSpPr>
            <a:spLocks noGrp="1"/>
          </p:cNvSpPr>
          <p:nvPr>
            <p:ph type="sldNum" sz="quarter" idx="5"/>
          </p:nvPr>
        </p:nvSpPr>
        <p:spPr bwMode="auto">
          <a:noFill/>
          <a:ln>
            <a:miter lim="800000"/>
            <a:headEnd/>
            <a:tailEnd/>
          </a:ln>
        </p:spPr>
        <p:txBody>
          <a:bodyPr/>
          <a:lstStyle/>
          <a:p>
            <a:fld id="{B10274FA-F6F3-44B6-BF38-9E3A3D164EE7}" type="slidenum">
              <a:rPr lang="en-GB" smtClean="0"/>
              <a:pPr/>
              <a:t>2</a:t>
            </a:fld>
            <a:endParaRPr lang="en-GB" dirty="0" smtClean="0"/>
          </a:p>
        </p:txBody>
      </p:sp>
    </p:spTree>
    <p:extLst>
      <p:ext uri="{BB962C8B-B14F-4D97-AF65-F5344CB8AC3E}">
        <p14:creationId xmlns:p14="http://schemas.microsoft.com/office/powerpoint/2010/main" val="4239408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917575" y="744538"/>
            <a:ext cx="4962525" cy="3722687"/>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endParaRPr lang="en-GB" dirty="0" smtClean="0"/>
          </a:p>
        </p:txBody>
      </p:sp>
      <p:sp>
        <p:nvSpPr>
          <p:cNvPr id="68612" name="Slide Number Placeholder 3"/>
          <p:cNvSpPr>
            <a:spLocks noGrp="1"/>
          </p:cNvSpPr>
          <p:nvPr>
            <p:ph type="sldNum" sz="quarter" idx="5"/>
          </p:nvPr>
        </p:nvSpPr>
        <p:spPr bwMode="auto">
          <a:noFill/>
          <a:ln>
            <a:miter lim="800000"/>
            <a:headEnd/>
            <a:tailEnd/>
          </a:ln>
        </p:spPr>
        <p:txBody>
          <a:bodyPr/>
          <a:lstStyle/>
          <a:p>
            <a:fld id="{B10274FA-F6F3-44B6-BF38-9E3A3D164EE7}" type="slidenum">
              <a:rPr lang="en-GB" smtClean="0"/>
              <a:pPr/>
              <a:t>3</a:t>
            </a:fld>
            <a:endParaRPr lang="en-GB" dirty="0" smtClean="0"/>
          </a:p>
        </p:txBody>
      </p:sp>
    </p:spTree>
    <p:extLst>
      <p:ext uri="{BB962C8B-B14F-4D97-AF65-F5344CB8AC3E}">
        <p14:creationId xmlns:p14="http://schemas.microsoft.com/office/powerpoint/2010/main" val="97007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917575" y="744538"/>
            <a:ext cx="4962525" cy="3722687"/>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endParaRPr lang="en-GB" dirty="0" smtClean="0"/>
          </a:p>
        </p:txBody>
      </p:sp>
      <p:sp>
        <p:nvSpPr>
          <p:cNvPr id="68612" name="Slide Number Placeholder 3"/>
          <p:cNvSpPr>
            <a:spLocks noGrp="1"/>
          </p:cNvSpPr>
          <p:nvPr>
            <p:ph type="sldNum" sz="quarter" idx="5"/>
          </p:nvPr>
        </p:nvSpPr>
        <p:spPr bwMode="auto">
          <a:noFill/>
          <a:ln>
            <a:miter lim="800000"/>
            <a:headEnd/>
            <a:tailEnd/>
          </a:ln>
        </p:spPr>
        <p:txBody>
          <a:bodyPr/>
          <a:lstStyle/>
          <a:p>
            <a:fld id="{B10274FA-F6F3-44B6-BF38-9E3A3D164EE7}" type="slidenum">
              <a:rPr lang="en-GB" smtClean="0"/>
              <a:pPr/>
              <a:t>4</a:t>
            </a:fld>
            <a:endParaRPr lang="en-GB" dirty="0" smtClean="0"/>
          </a:p>
        </p:txBody>
      </p:sp>
    </p:spTree>
    <p:extLst>
      <p:ext uri="{BB962C8B-B14F-4D97-AF65-F5344CB8AC3E}">
        <p14:creationId xmlns:p14="http://schemas.microsoft.com/office/powerpoint/2010/main" val="210051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917575" y="744538"/>
            <a:ext cx="4962525" cy="3722687"/>
          </a:xfrm>
          <a:noFill/>
          <a:ln>
            <a:solidFill>
              <a:srgbClr val="000000"/>
            </a:solidFill>
            <a:miter lim="800000"/>
            <a:headEnd/>
            <a:tailEnd/>
          </a:ln>
        </p:spPr>
      </p:sp>
      <p:sp>
        <p:nvSpPr>
          <p:cNvPr id="68611" name="Notes Placeholder 2"/>
          <p:cNvSpPr>
            <a:spLocks noGrp="1"/>
          </p:cNvSpPr>
          <p:nvPr>
            <p:ph type="body" idx="1"/>
          </p:nvPr>
        </p:nvSpPr>
        <p:spPr bwMode="auto">
          <a:noFill/>
        </p:spPr>
        <p:txBody>
          <a:bodyPr/>
          <a:lstStyle/>
          <a:p>
            <a:endParaRPr lang="en-GB" dirty="0" smtClean="0"/>
          </a:p>
        </p:txBody>
      </p:sp>
      <p:sp>
        <p:nvSpPr>
          <p:cNvPr id="68612" name="Slide Number Placeholder 3"/>
          <p:cNvSpPr>
            <a:spLocks noGrp="1"/>
          </p:cNvSpPr>
          <p:nvPr>
            <p:ph type="sldNum" sz="quarter" idx="5"/>
          </p:nvPr>
        </p:nvSpPr>
        <p:spPr bwMode="auto">
          <a:noFill/>
          <a:ln>
            <a:miter lim="800000"/>
            <a:headEnd/>
            <a:tailEnd/>
          </a:ln>
        </p:spPr>
        <p:txBody>
          <a:bodyPr/>
          <a:lstStyle/>
          <a:p>
            <a:fld id="{B10274FA-F6F3-44B6-BF38-9E3A3D164EE7}" type="slidenum">
              <a:rPr lang="en-GB" smtClean="0"/>
              <a:pPr/>
              <a:t>5</a:t>
            </a:fld>
            <a:endParaRPr lang="en-GB" dirty="0" smtClean="0"/>
          </a:p>
        </p:txBody>
      </p:sp>
    </p:spTree>
    <p:extLst>
      <p:ext uri="{BB962C8B-B14F-4D97-AF65-F5344CB8AC3E}">
        <p14:creationId xmlns:p14="http://schemas.microsoft.com/office/powerpoint/2010/main" val="390210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1"/>
            <a:ext cx="6400800" cy="1752600"/>
          </a:xfrm>
        </p:spPr>
        <p:txBody>
          <a:bodyPr/>
          <a:lstStyle>
            <a:lvl1pPr marL="0" indent="0" algn="ctr">
              <a:buNone/>
              <a:defRPr>
                <a:solidFill>
                  <a:schemeClr val="tx1">
                    <a:tint val="75000"/>
                  </a:schemeClr>
                </a:solidFill>
              </a:defRPr>
            </a:lvl1pPr>
            <a:lvl2pPr marL="432804" indent="0" algn="ctr">
              <a:buNone/>
              <a:defRPr>
                <a:solidFill>
                  <a:schemeClr val="tx1">
                    <a:tint val="75000"/>
                  </a:schemeClr>
                </a:solidFill>
              </a:defRPr>
            </a:lvl2pPr>
            <a:lvl3pPr marL="865606" indent="0" algn="ctr">
              <a:buNone/>
              <a:defRPr>
                <a:solidFill>
                  <a:schemeClr val="tx1">
                    <a:tint val="75000"/>
                  </a:schemeClr>
                </a:solidFill>
              </a:defRPr>
            </a:lvl3pPr>
            <a:lvl4pPr marL="1298409" indent="0" algn="ctr">
              <a:buNone/>
              <a:defRPr>
                <a:solidFill>
                  <a:schemeClr val="tx1">
                    <a:tint val="75000"/>
                  </a:schemeClr>
                </a:solidFill>
              </a:defRPr>
            </a:lvl4pPr>
            <a:lvl5pPr marL="1731209" indent="0" algn="ctr">
              <a:buNone/>
              <a:defRPr>
                <a:solidFill>
                  <a:schemeClr val="tx1">
                    <a:tint val="75000"/>
                  </a:schemeClr>
                </a:solidFill>
              </a:defRPr>
            </a:lvl5pPr>
            <a:lvl6pPr marL="2164017" indent="0" algn="ctr">
              <a:buNone/>
              <a:defRPr>
                <a:solidFill>
                  <a:schemeClr val="tx1">
                    <a:tint val="75000"/>
                  </a:schemeClr>
                </a:solidFill>
              </a:defRPr>
            </a:lvl6pPr>
            <a:lvl7pPr marL="2596817" indent="0" algn="ctr">
              <a:buNone/>
              <a:defRPr>
                <a:solidFill>
                  <a:schemeClr val="tx1">
                    <a:tint val="75000"/>
                  </a:schemeClr>
                </a:solidFill>
              </a:defRPr>
            </a:lvl7pPr>
            <a:lvl8pPr marL="3029623" indent="0" algn="ctr">
              <a:buNone/>
              <a:defRPr>
                <a:solidFill>
                  <a:schemeClr val="tx1">
                    <a:tint val="75000"/>
                  </a:schemeClr>
                </a:solidFill>
              </a:defRPr>
            </a:lvl8pPr>
            <a:lvl9pPr marL="3462425"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99A88C26-1CCC-4DDF-ACF9-603465EDF3A3}" type="datetime1">
              <a:rPr lang="en-US" smtClean="0"/>
              <a:t>11/13/2017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FB40C45-9EF7-4B26-9668-5439F1EB5022}" type="slidenum">
              <a:rPr lang="en-GB"/>
              <a:pPr>
                <a:defRPr/>
              </a:pPr>
              <a:t>‹#›</a:t>
            </a:fld>
            <a:endParaRPr lang="en-GB" dirty="0"/>
          </a:p>
        </p:txBody>
      </p:sp>
    </p:spTree>
    <p:extLst>
      <p:ext uri="{BB962C8B-B14F-4D97-AF65-F5344CB8AC3E}">
        <p14:creationId xmlns:p14="http://schemas.microsoft.com/office/powerpoint/2010/main" val="163439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5358DD9-6FFF-4A0F-A0D1-93967E529CD7}" type="datetime1">
              <a:rPr lang="en-US" smtClean="0"/>
              <a:t>11/13/2017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412E03FA-F512-415B-85A3-01B1AC0D07FB}" type="slidenum">
              <a:rPr lang="en-GB"/>
              <a:pPr>
                <a:defRPr/>
              </a:pPr>
              <a:t>‹#›</a:t>
            </a:fld>
            <a:endParaRPr lang="en-GB" dirty="0"/>
          </a:p>
        </p:txBody>
      </p:sp>
    </p:spTree>
    <p:extLst>
      <p:ext uri="{BB962C8B-B14F-4D97-AF65-F5344CB8AC3E}">
        <p14:creationId xmlns:p14="http://schemas.microsoft.com/office/powerpoint/2010/main" val="109275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9"/>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83A09D86-4D69-4796-BBF2-3171B5DCD743}" type="datetime1">
              <a:rPr lang="en-US" smtClean="0"/>
              <a:t>11/13/2017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05EEBAE-2FAD-47D4-AC1C-1FC978701370}" type="slidenum">
              <a:rPr lang="en-GB"/>
              <a:pPr>
                <a:defRPr/>
              </a:pPr>
              <a:t>‹#›</a:t>
            </a:fld>
            <a:endParaRPr lang="en-GB" dirty="0"/>
          </a:p>
        </p:txBody>
      </p:sp>
    </p:spTree>
    <p:extLst>
      <p:ext uri="{BB962C8B-B14F-4D97-AF65-F5344CB8AC3E}">
        <p14:creationId xmlns:p14="http://schemas.microsoft.com/office/powerpoint/2010/main" val="2736290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noProof="0" smtClean="0"/>
              <a:t>Click to edit Master title style</a:t>
            </a:r>
            <a:endParaRPr lang="en-GB" noProof="0"/>
          </a:p>
        </p:txBody>
      </p:sp>
      <p:sp>
        <p:nvSpPr>
          <p:cNvPr id="3" name="Content Placeholder 2"/>
          <p:cNvSpPr>
            <a:spLocks noGrp="1"/>
          </p:cNvSpPr>
          <p:nvPr>
            <p:ph sz="half" idx="1"/>
          </p:nvPr>
        </p:nvSpPr>
        <p:spPr>
          <a:xfrm>
            <a:off x="106975" y="1412882"/>
            <a:ext cx="4320000" cy="4860925"/>
          </a:xfrm>
        </p:spPr>
        <p:txBody>
          <a:bodyPr/>
          <a:lstStyle>
            <a:lvl1pPr>
              <a:defRPr sz="1000"/>
            </a:lvl1pPr>
            <a:lvl2pPr>
              <a:defRPr sz="900"/>
            </a:lvl2pPr>
            <a:lvl3pPr>
              <a:defRPr sz="900"/>
            </a:lvl3pPr>
            <a:lvl4pPr>
              <a:defRPr sz="900"/>
            </a:lvl4pPr>
            <a:lvl5pPr>
              <a:defRPr sz="900"/>
            </a:lvl5pPr>
            <a:lvl6pPr>
              <a:defRPr sz="1700"/>
            </a:lvl6pPr>
            <a:lvl7pPr>
              <a:defRPr sz="1700"/>
            </a:lvl7pPr>
            <a:lvl8pPr>
              <a:defRPr sz="1700"/>
            </a:lvl8pPr>
            <a:lvl9pPr>
              <a:defRPr sz="1700"/>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Content Placeholder 3"/>
          <p:cNvSpPr>
            <a:spLocks noGrp="1"/>
          </p:cNvSpPr>
          <p:nvPr>
            <p:ph sz="half" idx="2"/>
          </p:nvPr>
        </p:nvSpPr>
        <p:spPr>
          <a:xfrm>
            <a:off x="4694691" y="1412882"/>
            <a:ext cx="4320000" cy="4860925"/>
          </a:xfrm>
        </p:spPr>
        <p:txBody>
          <a:bodyPr/>
          <a:lstStyle>
            <a:lvl1pPr>
              <a:defRPr sz="1000"/>
            </a:lvl1pPr>
            <a:lvl2pPr>
              <a:defRPr sz="900"/>
            </a:lvl2pPr>
            <a:lvl3pPr>
              <a:defRPr sz="900"/>
            </a:lvl3pPr>
            <a:lvl4pPr>
              <a:defRPr sz="900"/>
            </a:lvl4pPr>
            <a:lvl5pPr>
              <a:defRPr sz="900"/>
            </a:lvl5pPr>
            <a:lvl6pPr>
              <a:defRPr sz="1700"/>
            </a:lvl6pPr>
            <a:lvl7pPr>
              <a:defRPr sz="1700"/>
            </a:lvl7pPr>
            <a:lvl8pPr>
              <a:defRPr sz="1700"/>
            </a:lvl8pPr>
            <a:lvl9pPr>
              <a:defRPr sz="1700"/>
            </a:lvl9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7" name="Content Placeholder 2"/>
          <p:cNvSpPr>
            <a:spLocks noGrp="1"/>
          </p:cNvSpPr>
          <p:nvPr>
            <p:ph idx="12"/>
          </p:nvPr>
        </p:nvSpPr>
        <p:spPr>
          <a:xfrm>
            <a:off x="118701" y="158759"/>
            <a:ext cx="3168163" cy="153987"/>
          </a:xfrm>
        </p:spPr>
        <p:txBody>
          <a:bodyPr lIns="0" tIns="0" rIns="0" bIns="0">
            <a:noAutofit/>
          </a:bodyPr>
          <a:lstStyle>
            <a:lvl1pPr algn="l" rtl="0" fontAlgn="base">
              <a:spcBef>
                <a:spcPct val="0"/>
              </a:spcBef>
              <a:spcAft>
                <a:spcPct val="35000"/>
              </a:spcAft>
              <a:buNone/>
              <a:tabLst>
                <a:tab pos="5409755" algn="l"/>
              </a:tabLst>
              <a:defRPr sz="900" b="1" i="0">
                <a:solidFill>
                  <a:schemeClr val="bg1"/>
                </a:solidFill>
                <a:latin typeface="Arial"/>
              </a:defRPr>
            </a:lvl1pPr>
            <a:lvl2pPr algn="l" rtl="0" fontAlgn="base">
              <a:spcBef>
                <a:spcPct val="0"/>
              </a:spcBef>
              <a:spcAft>
                <a:spcPct val="35000"/>
              </a:spcAft>
              <a:buNone/>
              <a:tabLst>
                <a:tab pos="5409755" algn="l"/>
              </a:tabLst>
              <a:defRPr sz="900" b="1" i="0">
                <a:solidFill>
                  <a:srgbClr val="000066"/>
                </a:solidFill>
                <a:latin typeface="Arial"/>
              </a:defRPr>
            </a:lvl2pPr>
            <a:lvl3pPr algn="l" rtl="0" fontAlgn="base">
              <a:spcBef>
                <a:spcPct val="0"/>
              </a:spcBef>
              <a:spcAft>
                <a:spcPct val="35000"/>
              </a:spcAft>
              <a:buNone/>
              <a:tabLst>
                <a:tab pos="5409755" algn="l"/>
              </a:tabLst>
              <a:defRPr sz="900" b="1" i="0">
                <a:solidFill>
                  <a:srgbClr val="000066"/>
                </a:solidFill>
                <a:latin typeface="Arial"/>
              </a:defRPr>
            </a:lvl3pPr>
            <a:lvl4pPr algn="l" rtl="0" fontAlgn="base">
              <a:spcBef>
                <a:spcPct val="0"/>
              </a:spcBef>
              <a:spcAft>
                <a:spcPct val="35000"/>
              </a:spcAft>
              <a:buNone/>
              <a:tabLst>
                <a:tab pos="5409755" algn="l"/>
              </a:tabLst>
              <a:defRPr sz="900" b="1" i="0">
                <a:solidFill>
                  <a:srgbClr val="000066"/>
                </a:solidFill>
                <a:latin typeface="Arial"/>
              </a:defRPr>
            </a:lvl4pPr>
            <a:lvl5pPr algn="l" rtl="0" fontAlgn="base">
              <a:spcBef>
                <a:spcPct val="0"/>
              </a:spcBef>
              <a:spcAft>
                <a:spcPct val="35000"/>
              </a:spcAft>
              <a:buNone/>
              <a:tabLst>
                <a:tab pos="5409755" algn="l"/>
              </a:tabLst>
              <a:defRPr sz="900" b="1" i="0">
                <a:solidFill>
                  <a:srgbClr val="000066"/>
                </a:solidFill>
                <a:latin typeface="Arial"/>
              </a:defRPr>
            </a:lvl5pPr>
          </a:lstStyle>
          <a:p>
            <a:pPr lvl="0"/>
            <a:r>
              <a:rPr lang="en-GB" noProof="0" smtClean="0"/>
              <a:t>Click to edit Master text styles</a:t>
            </a:r>
          </a:p>
        </p:txBody>
      </p:sp>
      <p:sp>
        <p:nvSpPr>
          <p:cNvPr id="6" name="Rectangle 2"/>
          <p:cNvSpPr>
            <a:spLocks noGrp="1" noChangeArrowheads="1"/>
          </p:cNvSpPr>
          <p:nvPr>
            <p:ph type="sldNum" sz="quarter" idx="13"/>
          </p:nvPr>
        </p:nvSpPr>
        <p:spPr/>
        <p:txBody>
          <a:bodyPr/>
          <a:lstStyle>
            <a:lvl1pPr>
              <a:defRPr>
                <a:latin typeface="Arial" pitchFamily="34" charset="0"/>
                <a:cs typeface="Arial" pitchFamily="34" charset="0"/>
              </a:defRPr>
            </a:lvl1pPr>
          </a:lstStyle>
          <a:p>
            <a:pPr>
              <a:defRPr/>
            </a:pPr>
            <a:fld id="{07733C73-4FE5-4EFD-90FE-A52F73C281FE}" type="slidenum">
              <a:rPr lang="en-GB"/>
              <a:pPr>
                <a:defRPr/>
              </a:pPr>
              <a:t>‹#›</a:t>
            </a:fld>
            <a:endParaRPr lang="en-GB" dirty="0">
              <a:solidFill>
                <a:srgbClr val="FFFFFF"/>
              </a:solidFill>
              <a:latin typeface="Verdana" pitchFamily="34" charset="0"/>
            </a:endParaRPr>
          </a:p>
        </p:txBody>
      </p:sp>
    </p:spTree>
    <p:extLst>
      <p:ext uri="{BB962C8B-B14F-4D97-AF65-F5344CB8AC3E}">
        <p14:creationId xmlns:p14="http://schemas.microsoft.com/office/powerpoint/2010/main" val="140361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GB" noProof="0" smtClean="0"/>
              <a:t>Click to edit Master title style</a:t>
            </a:r>
            <a:endParaRPr lang="en-GB" noProof="0"/>
          </a:p>
        </p:txBody>
      </p:sp>
      <p:sp>
        <p:nvSpPr>
          <p:cNvPr id="5" name="Table Placeholder 2"/>
          <p:cNvSpPr>
            <a:spLocks noGrp="1"/>
          </p:cNvSpPr>
          <p:nvPr>
            <p:ph type="tbl" idx="1"/>
          </p:nvPr>
        </p:nvSpPr>
        <p:spPr>
          <a:xfrm>
            <a:off x="114308" y="1085850"/>
            <a:ext cx="4322885" cy="171450"/>
          </a:xfrm>
        </p:spPr>
        <p:txBody>
          <a:bodyPr/>
          <a:lstStyle>
            <a:lvl1pPr algn="l">
              <a:defRPr>
                <a:solidFill>
                  <a:schemeClr val="accent5"/>
                </a:solidFill>
              </a:defRPr>
            </a:lvl1pPr>
          </a:lstStyle>
          <a:p>
            <a:pPr lvl="0"/>
            <a:endParaRPr lang="en-GB" noProof="0" dirty="0"/>
          </a:p>
        </p:txBody>
      </p:sp>
      <p:sp>
        <p:nvSpPr>
          <p:cNvPr id="8" name="Rectangle 3"/>
          <p:cNvSpPr>
            <a:spLocks noGrp="1" noChangeArrowheads="1"/>
          </p:cNvSpPr>
          <p:nvPr>
            <p:ph type="subTitle" idx="11"/>
          </p:nvPr>
        </p:nvSpPr>
        <p:spPr>
          <a:xfrm>
            <a:off x="118697" y="158759"/>
            <a:ext cx="3168163" cy="153987"/>
          </a:xfrm>
        </p:spPr>
        <p:txBody>
          <a:bodyPr lIns="0" tIns="0" rIns="0" bIns="0">
            <a:noAutofit/>
          </a:bodyPr>
          <a:lstStyle>
            <a:lvl1pPr algn="l" rtl="0" fontAlgn="base">
              <a:lnSpc>
                <a:spcPct val="130000"/>
              </a:lnSpc>
              <a:spcBef>
                <a:spcPct val="0"/>
              </a:spcBef>
              <a:spcAft>
                <a:spcPct val="0"/>
              </a:spcAft>
              <a:buNone/>
              <a:tabLst>
                <a:tab pos="5409359" algn="l"/>
              </a:tabLst>
              <a:defRPr sz="900" b="1" i="0">
                <a:solidFill>
                  <a:schemeClr val="bg1"/>
                </a:solidFill>
                <a:latin typeface="Arial"/>
              </a:defRPr>
            </a:lvl1pPr>
          </a:lstStyle>
          <a:p>
            <a:r>
              <a:rPr lang="en-GB" noProof="0"/>
              <a:t>Click to edit Master subtitle style</a:t>
            </a:r>
          </a:p>
        </p:txBody>
      </p:sp>
      <p:sp>
        <p:nvSpPr>
          <p:cNvPr id="6" name="Rectangle 2"/>
          <p:cNvSpPr>
            <a:spLocks noGrp="1" noChangeArrowheads="1"/>
          </p:cNvSpPr>
          <p:nvPr>
            <p:ph type="sldNum" sz="quarter" idx="12"/>
          </p:nvPr>
        </p:nvSpPr>
        <p:spPr/>
        <p:txBody>
          <a:bodyPr/>
          <a:lstStyle>
            <a:lvl1pPr>
              <a:defRPr/>
            </a:lvl1pPr>
          </a:lstStyle>
          <a:p>
            <a:pPr>
              <a:defRPr/>
            </a:pPr>
            <a:fld id="{7F3DEAAC-B7DD-4CF5-AD9F-81385AC2A9C4}" type="slidenum">
              <a:rPr lang="en-GB"/>
              <a:pPr>
                <a:defRPr/>
              </a:pPr>
              <a:t>‹#›</a:t>
            </a:fld>
            <a:endParaRPr lang="en-GB" dirty="0">
              <a:solidFill>
                <a:prstClr val="black"/>
              </a:solidFill>
              <a:latin typeface="Verdana" pitchFamily="34" charset="0"/>
            </a:endParaRPr>
          </a:p>
        </p:txBody>
      </p:sp>
    </p:spTree>
    <p:extLst>
      <p:ext uri="{BB962C8B-B14F-4D97-AF65-F5344CB8AC3E}">
        <p14:creationId xmlns:p14="http://schemas.microsoft.com/office/powerpoint/2010/main" val="166997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90446" y="161925"/>
            <a:ext cx="3434863" cy="153988"/>
          </a:xfrm>
        </p:spPr>
        <p:txBody>
          <a:bodyPr/>
          <a:lstStyle>
            <a:lvl1pPr>
              <a:defRPr>
                <a:solidFill>
                  <a:srgbClr val="002776"/>
                </a:solidFill>
              </a:defRPr>
            </a:lvl1pPr>
          </a:lstStyle>
          <a:p>
            <a:r>
              <a:rPr lang="en-GB" noProof="0" smtClean="0"/>
              <a:t>Click to edit Master title style</a:t>
            </a:r>
            <a:endParaRPr lang="en-GB" noProof="0"/>
          </a:p>
        </p:txBody>
      </p:sp>
      <p:sp>
        <p:nvSpPr>
          <p:cNvPr id="3" name="Table Placeholder 2"/>
          <p:cNvSpPr>
            <a:spLocks noGrp="1"/>
          </p:cNvSpPr>
          <p:nvPr>
            <p:ph type="tbl" idx="1"/>
          </p:nvPr>
        </p:nvSpPr>
        <p:spPr>
          <a:xfrm>
            <a:off x="106981" y="1412882"/>
            <a:ext cx="8918331" cy="4860925"/>
          </a:xfrm>
        </p:spPr>
        <p:txBody>
          <a:bodyPr/>
          <a:lstStyle>
            <a:lvl1pPr>
              <a:defRPr>
                <a:solidFill>
                  <a:schemeClr val="accent5"/>
                </a:solidFill>
              </a:defRPr>
            </a:lvl1pPr>
          </a:lstStyle>
          <a:p>
            <a:pPr lvl="0"/>
            <a:endParaRPr lang="en-GB" noProof="0" dirty="0"/>
          </a:p>
        </p:txBody>
      </p:sp>
      <p:sp>
        <p:nvSpPr>
          <p:cNvPr id="6" name="Content Placeholder 2"/>
          <p:cNvSpPr>
            <a:spLocks noGrp="1"/>
          </p:cNvSpPr>
          <p:nvPr>
            <p:ph idx="11"/>
          </p:nvPr>
        </p:nvSpPr>
        <p:spPr>
          <a:xfrm>
            <a:off x="118701" y="158759"/>
            <a:ext cx="3168163" cy="153987"/>
          </a:xfrm>
        </p:spPr>
        <p:txBody>
          <a:bodyPr lIns="0" tIns="0" rIns="0" bIns="0">
            <a:noAutofit/>
          </a:bodyPr>
          <a:lstStyle>
            <a:lvl1pPr algn="l" rtl="0" fontAlgn="base">
              <a:spcBef>
                <a:spcPct val="0"/>
              </a:spcBef>
              <a:spcAft>
                <a:spcPct val="35000"/>
              </a:spcAft>
              <a:buNone/>
              <a:tabLst>
                <a:tab pos="5408684" algn="l"/>
              </a:tabLst>
              <a:defRPr sz="900" b="1" i="0">
                <a:solidFill>
                  <a:schemeClr val="bg1"/>
                </a:solidFill>
                <a:latin typeface="Arial"/>
              </a:defRPr>
            </a:lvl1pPr>
            <a:lvl2pPr algn="l" rtl="0" fontAlgn="base">
              <a:spcBef>
                <a:spcPct val="0"/>
              </a:spcBef>
              <a:spcAft>
                <a:spcPct val="35000"/>
              </a:spcAft>
              <a:buNone/>
              <a:tabLst>
                <a:tab pos="5408684" algn="l"/>
              </a:tabLst>
              <a:defRPr sz="900" b="1" i="0">
                <a:solidFill>
                  <a:srgbClr val="000066"/>
                </a:solidFill>
                <a:latin typeface="Arial"/>
              </a:defRPr>
            </a:lvl2pPr>
            <a:lvl3pPr algn="l" rtl="0" fontAlgn="base">
              <a:spcBef>
                <a:spcPct val="0"/>
              </a:spcBef>
              <a:spcAft>
                <a:spcPct val="35000"/>
              </a:spcAft>
              <a:buNone/>
              <a:tabLst>
                <a:tab pos="5408684" algn="l"/>
              </a:tabLst>
              <a:defRPr sz="900" b="1" i="0">
                <a:solidFill>
                  <a:srgbClr val="000066"/>
                </a:solidFill>
                <a:latin typeface="Arial"/>
              </a:defRPr>
            </a:lvl3pPr>
            <a:lvl4pPr algn="l" rtl="0" fontAlgn="base">
              <a:spcBef>
                <a:spcPct val="0"/>
              </a:spcBef>
              <a:spcAft>
                <a:spcPct val="35000"/>
              </a:spcAft>
              <a:buNone/>
              <a:tabLst>
                <a:tab pos="5408684" algn="l"/>
              </a:tabLst>
              <a:defRPr sz="900" b="1" i="0">
                <a:solidFill>
                  <a:srgbClr val="000066"/>
                </a:solidFill>
                <a:latin typeface="Arial"/>
              </a:defRPr>
            </a:lvl4pPr>
            <a:lvl5pPr algn="l" rtl="0" fontAlgn="base">
              <a:spcBef>
                <a:spcPct val="0"/>
              </a:spcBef>
              <a:spcAft>
                <a:spcPct val="35000"/>
              </a:spcAft>
              <a:buNone/>
              <a:tabLst>
                <a:tab pos="5408684" algn="l"/>
              </a:tabLst>
              <a:defRPr sz="900" b="1" i="0">
                <a:solidFill>
                  <a:srgbClr val="000066"/>
                </a:solidFill>
                <a:latin typeface="Arial"/>
              </a:defRPr>
            </a:lvl5pPr>
          </a:lstStyle>
          <a:p>
            <a:pPr lvl="0"/>
            <a:r>
              <a:rPr lang="en-GB" noProof="0" smtClean="0"/>
              <a:t>Click to edit Master text styles</a:t>
            </a:r>
          </a:p>
        </p:txBody>
      </p:sp>
    </p:spTree>
    <p:extLst>
      <p:ext uri="{BB962C8B-B14F-4D97-AF65-F5344CB8AC3E}">
        <p14:creationId xmlns:p14="http://schemas.microsoft.com/office/powerpoint/2010/main" val="521374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650EFCD-C597-43D8-897E-65EB46294AF3}" type="datetime1">
              <a:rPr lang="en-US" smtClean="0"/>
              <a:t>11/13/2017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A594110-DB03-41CA-9398-6B139E886240}" type="slidenum">
              <a:rPr lang="en-GB"/>
              <a:pPr>
                <a:defRPr/>
              </a:pPr>
              <a:t>‹#›</a:t>
            </a:fld>
            <a:endParaRPr lang="en-GB" dirty="0"/>
          </a:p>
        </p:txBody>
      </p:sp>
    </p:spTree>
    <p:extLst>
      <p:ext uri="{BB962C8B-B14F-4D97-AF65-F5344CB8AC3E}">
        <p14:creationId xmlns:p14="http://schemas.microsoft.com/office/powerpoint/2010/main" val="2600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4"/>
          </a:xfrm>
        </p:spPr>
        <p:txBody>
          <a:bodyPr anchor="t"/>
          <a:lstStyle>
            <a:lvl1pPr algn="l">
              <a:defRPr sz="38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23"/>
            <a:ext cx="7772400" cy="1500187"/>
          </a:xfrm>
        </p:spPr>
        <p:txBody>
          <a:bodyPr anchor="b"/>
          <a:lstStyle>
            <a:lvl1pPr marL="0" indent="0">
              <a:buNone/>
              <a:defRPr sz="1900">
                <a:solidFill>
                  <a:schemeClr val="tx1">
                    <a:tint val="75000"/>
                  </a:schemeClr>
                </a:solidFill>
              </a:defRPr>
            </a:lvl1pPr>
            <a:lvl2pPr marL="432804" indent="0">
              <a:buNone/>
              <a:defRPr sz="1700">
                <a:solidFill>
                  <a:schemeClr val="tx1">
                    <a:tint val="75000"/>
                  </a:schemeClr>
                </a:solidFill>
              </a:defRPr>
            </a:lvl2pPr>
            <a:lvl3pPr marL="865606" indent="0">
              <a:buNone/>
              <a:defRPr sz="1500">
                <a:solidFill>
                  <a:schemeClr val="tx1">
                    <a:tint val="75000"/>
                  </a:schemeClr>
                </a:solidFill>
              </a:defRPr>
            </a:lvl3pPr>
            <a:lvl4pPr marL="1298409" indent="0">
              <a:buNone/>
              <a:defRPr sz="1300">
                <a:solidFill>
                  <a:schemeClr val="tx1">
                    <a:tint val="75000"/>
                  </a:schemeClr>
                </a:solidFill>
              </a:defRPr>
            </a:lvl4pPr>
            <a:lvl5pPr marL="1731209" indent="0">
              <a:buNone/>
              <a:defRPr sz="1300">
                <a:solidFill>
                  <a:schemeClr val="tx1">
                    <a:tint val="75000"/>
                  </a:schemeClr>
                </a:solidFill>
              </a:defRPr>
            </a:lvl5pPr>
            <a:lvl6pPr marL="2164017" indent="0">
              <a:buNone/>
              <a:defRPr sz="1300">
                <a:solidFill>
                  <a:schemeClr val="tx1">
                    <a:tint val="75000"/>
                  </a:schemeClr>
                </a:solidFill>
              </a:defRPr>
            </a:lvl6pPr>
            <a:lvl7pPr marL="2596817" indent="0">
              <a:buNone/>
              <a:defRPr sz="1300">
                <a:solidFill>
                  <a:schemeClr val="tx1">
                    <a:tint val="75000"/>
                  </a:schemeClr>
                </a:solidFill>
              </a:defRPr>
            </a:lvl7pPr>
            <a:lvl8pPr marL="3029623" indent="0">
              <a:buNone/>
              <a:defRPr sz="1300">
                <a:solidFill>
                  <a:schemeClr val="tx1">
                    <a:tint val="75000"/>
                  </a:schemeClr>
                </a:solidFill>
              </a:defRPr>
            </a:lvl8pPr>
            <a:lvl9pPr marL="3462425"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FEA6C00-4559-4AEF-A808-AB74EBF8F1FD}" type="datetime1">
              <a:rPr lang="en-US" smtClean="0"/>
              <a:t>11/13/2017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8E01EF9F-7E92-438B-B861-19BF27FB9260}" type="slidenum">
              <a:rPr lang="en-GB"/>
              <a:pPr>
                <a:defRPr/>
              </a:pPr>
              <a:t>‹#›</a:t>
            </a:fld>
            <a:endParaRPr lang="en-GB" dirty="0"/>
          </a:p>
        </p:txBody>
      </p:sp>
    </p:spTree>
    <p:extLst>
      <p:ext uri="{BB962C8B-B14F-4D97-AF65-F5344CB8AC3E}">
        <p14:creationId xmlns:p14="http://schemas.microsoft.com/office/powerpoint/2010/main" val="423504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10"/>
            <a:ext cx="4038600"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10"/>
            <a:ext cx="4038600"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70A054E7-8443-4556-BD77-6D0C4198EFED}" type="datetime1">
              <a:rPr lang="en-US" smtClean="0"/>
              <a:t>11/13/2017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3B90CBAF-FA6F-4546-B4CA-C53675C7BD19}" type="slidenum">
              <a:rPr lang="en-GB"/>
              <a:pPr>
                <a:defRPr/>
              </a:pPr>
              <a:t>‹#›</a:t>
            </a:fld>
            <a:endParaRPr lang="en-GB" dirty="0"/>
          </a:p>
        </p:txBody>
      </p:sp>
    </p:spTree>
    <p:extLst>
      <p:ext uri="{BB962C8B-B14F-4D97-AF65-F5344CB8AC3E}">
        <p14:creationId xmlns:p14="http://schemas.microsoft.com/office/powerpoint/2010/main" val="9980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3" y="1535121"/>
            <a:ext cx="4040188" cy="639763"/>
          </a:xfrm>
        </p:spPr>
        <p:txBody>
          <a:bodyPr anchor="b"/>
          <a:lstStyle>
            <a:lvl1pPr marL="0" indent="0">
              <a:buNone/>
              <a:defRPr sz="2300" b="1"/>
            </a:lvl1pPr>
            <a:lvl2pPr marL="432804" indent="0">
              <a:buNone/>
              <a:defRPr sz="1900" b="1"/>
            </a:lvl2pPr>
            <a:lvl3pPr marL="865606" indent="0">
              <a:buNone/>
              <a:defRPr sz="1700" b="1"/>
            </a:lvl3pPr>
            <a:lvl4pPr marL="1298409" indent="0">
              <a:buNone/>
              <a:defRPr sz="1500" b="1"/>
            </a:lvl4pPr>
            <a:lvl5pPr marL="1731209" indent="0">
              <a:buNone/>
              <a:defRPr sz="1500" b="1"/>
            </a:lvl5pPr>
            <a:lvl6pPr marL="2164017" indent="0">
              <a:buNone/>
              <a:defRPr sz="1500" b="1"/>
            </a:lvl6pPr>
            <a:lvl7pPr marL="2596817" indent="0">
              <a:buNone/>
              <a:defRPr sz="1500" b="1"/>
            </a:lvl7pPr>
            <a:lvl8pPr marL="3029623" indent="0">
              <a:buNone/>
              <a:defRPr sz="1500" b="1"/>
            </a:lvl8pPr>
            <a:lvl9pPr marL="3462425"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3" y="2174876"/>
            <a:ext cx="4040188"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535121"/>
            <a:ext cx="4041775" cy="639763"/>
          </a:xfrm>
        </p:spPr>
        <p:txBody>
          <a:bodyPr anchor="b"/>
          <a:lstStyle>
            <a:lvl1pPr marL="0" indent="0">
              <a:buNone/>
              <a:defRPr sz="2300" b="1"/>
            </a:lvl1pPr>
            <a:lvl2pPr marL="432804" indent="0">
              <a:buNone/>
              <a:defRPr sz="1900" b="1"/>
            </a:lvl2pPr>
            <a:lvl3pPr marL="865606" indent="0">
              <a:buNone/>
              <a:defRPr sz="1700" b="1"/>
            </a:lvl3pPr>
            <a:lvl4pPr marL="1298409" indent="0">
              <a:buNone/>
              <a:defRPr sz="1500" b="1"/>
            </a:lvl4pPr>
            <a:lvl5pPr marL="1731209" indent="0">
              <a:buNone/>
              <a:defRPr sz="1500" b="1"/>
            </a:lvl5pPr>
            <a:lvl6pPr marL="2164017" indent="0">
              <a:buNone/>
              <a:defRPr sz="1500" b="1"/>
            </a:lvl6pPr>
            <a:lvl7pPr marL="2596817" indent="0">
              <a:buNone/>
              <a:defRPr sz="1500" b="1"/>
            </a:lvl7pPr>
            <a:lvl8pPr marL="3029623" indent="0">
              <a:buNone/>
              <a:defRPr sz="1500" b="1"/>
            </a:lvl8pPr>
            <a:lvl9pPr marL="3462425"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BC644171-7468-4DFC-B3EC-3E124AA499C7}" type="datetime1">
              <a:rPr lang="en-US" smtClean="0"/>
              <a:t>11/13/2017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325EBF3A-EA50-44C1-BC18-0ADD4759C759}" type="slidenum">
              <a:rPr lang="en-GB"/>
              <a:pPr>
                <a:defRPr/>
              </a:pPr>
              <a:t>‹#›</a:t>
            </a:fld>
            <a:endParaRPr lang="en-GB" dirty="0"/>
          </a:p>
        </p:txBody>
      </p:sp>
    </p:spTree>
    <p:extLst>
      <p:ext uri="{BB962C8B-B14F-4D97-AF65-F5344CB8AC3E}">
        <p14:creationId xmlns:p14="http://schemas.microsoft.com/office/powerpoint/2010/main" val="398891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4EF5FB0-2AEF-4BE9-B8A2-379D056C9559}" type="datetime1">
              <a:rPr lang="en-US" smtClean="0"/>
              <a:t>11/13/2017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18F7B2F-E898-47D7-B580-3F2FC8DE168E}" type="slidenum">
              <a:rPr lang="en-GB"/>
              <a:pPr>
                <a:defRPr/>
              </a:pPr>
              <a:t>‹#›</a:t>
            </a:fld>
            <a:endParaRPr lang="en-GB" dirty="0"/>
          </a:p>
        </p:txBody>
      </p:sp>
    </p:spTree>
    <p:extLst>
      <p:ext uri="{BB962C8B-B14F-4D97-AF65-F5344CB8AC3E}">
        <p14:creationId xmlns:p14="http://schemas.microsoft.com/office/powerpoint/2010/main" val="31257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C82AF9-6233-411E-8487-90BBFA4AFE10}" type="datetime1">
              <a:rPr lang="en-US" smtClean="0"/>
              <a:t>11/13/2017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0F1C8956-6A35-42BB-B59D-2D2F5364EE64}" type="slidenum">
              <a:rPr lang="en-GB"/>
              <a:pPr>
                <a:defRPr/>
              </a:pPr>
              <a:t>‹#›</a:t>
            </a:fld>
            <a:endParaRPr lang="en-GB" dirty="0"/>
          </a:p>
        </p:txBody>
      </p:sp>
    </p:spTree>
    <p:extLst>
      <p:ext uri="{BB962C8B-B14F-4D97-AF65-F5344CB8AC3E}">
        <p14:creationId xmlns:p14="http://schemas.microsoft.com/office/powerpoint/2010/main" val="103325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5"/>
            <a:ext cx="3008313" cy="1162050"/>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4" y="273055"/>
            <a:ext cx="5111751" cy="5853113"/>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4" y="1435101"/>
            <a:ext cx="3008313" cy="4691062"/>
          </a:xfrm>
        </p:spPr>
        <p:txBody>
          <a:bodyPr/>
          <a:lstStyle>
            <a:lvl1pPr marL="0" indent="0">
              <a:buNone/>
              <a:defRPr sz="1300"/>
            </a:lvl1pPr>
            <a:lvl2pPr marL="432804" indent="0">
              <a:buNone/>
              <a:defRPr sz="1100"/>
            </a:lvl2pPr>
            <a:lvl3pPr marL="865606" indent="0">
              <a:buNone/>
              <a:defRPr sz="900"/>
            </a:lvl3pPr>
            <a:lvl4pPr marL="1298409" indent="0">
              <a:buNone/>
              <a:defRPr sz="900"/>
            </a:lvl4pPr>
            <a:lvl5pPr marL="1731209" indent="0">
              <a:buNone/>
              <a:defRPr sz="900"/>
            </a:lvl5pPr>
            <a:lvl6pPr marL="2164017" indent="0">
              <a:buNone/>
              <a:defRPr sz="900"/>
            </a:lvl6pPr>
            <a:lvl7pPr marL="2596817" indent="0">
              <a:buNone/>
              <a:defRPr sz="900"/>
            </a:lvl7pPr>
            <a:lvl8pPr marL="3029623" indent="0">
              <a:buNone/>
              <a:defRPr sz="900"/>
            </a:lvl8pPr>
            <a:lvl9pPr marL="3462425"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500B840-0B63-4C94-832B-04222A7EBAD2}" type="datetime1">
              <a:rPr lang="en-US" smtClean="0"/>
              <a:t>11/13/2017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BD78E66-1BED-48E4-98EC-04DB90C342ED}" type="slidenum">
              <a:rPr lang="en-GB"/>
              <a:pPr>
                <a:defRPr/>
              </a:pPr>
              <a:t>‹#›</a:t>
            </a:fld>
            <a:endParaRPr lang="en-GB" dirty="0"/>
          </a:p>
        </p:txBody>
      </p:sp>
    </p:spTree>
    <p:extLst>
      <p:ext uri="{BB962C8B-B14F-4D97-AF65-F5344CB8AC3E}">
        <p14:creationId xmlns:p14="http://schemas.microsoft.com/office/powerpoint/2010/main" val="3333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9"/>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000"/>
            </a:lvl1pPr>
            <a:lvl2pPr marL="432804" indent="0">
              <a:buNone/>
              <a:defRPr sz="2700"/>
            </a:lvl2pPr>
            <a:lvl3pPr marL="865606" indent="0">
              <a:buNone/>
              <a:defRPr sz="2300"/>
            </a:lvl3pPr>
            <a:lvl4pPr marL="1298409" indent="0">
              <a:buNone/>
              <a:defRPr sz="1900"/>
            </a:lvl4pPr>
            <a:lvl5pPr marL="1731209" indent="0">
              <a:buNone/>
              <a:defRPr sz="1900"/>
            </a:lvl5pPr>
            <a:lvl6pPr marL="2164017" indent="0">
              <a:buNone/>
              <a:defRPr sz="1900"/>
            </a:lvl6pPr>
            <a:lvl7pPr marL="2596817" indent="0">
              <a:buNone/>
              <a:defRPr sz="1900"/>
            </a:lvl7pPr>
            <a:lvl8pPr marL="3029623" indent="0">
              <a:buNone/>
              <a:defRPr sz="1900"/>
            </a:lvl8pPr>
            <a:lvl9pPr marL="3462425" indent="0">
              <a:buNone/>
              <a:defRPr sz="1900"/>
            </a:lvl9pPr>
          </a:lstStyle>
          <a:p>
            <a:pPr lvl="0"/>
            <a:endParaRPr lang="en-GB"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300"/>
            </a:lvl1pPr>
            <a:lvl2pPr marL="432804" indent="0">
              <a:buNone/>
              <a:defRPr sz="1100"/>
            </a:lvl2pPr>
            <a:lvl3pPr marL="865606" indent="0">
              <a:buNone/>
              <a:defRPr sz="900"/>
            </a:lvl3pPr>
            <a:lvl4pPr marL="1298409" indent="0">
              <a:buNone/>
              <a:defRPr sz="900"/>
            </a:lvl4pPr>
            <a:lvl5pPr marL="1731209" indent="0">
              <a:buNone/>
              <a:defRPr sz="900"/>
            </a:lvl5pPr>
            <a:lvl6pPr marL="2164017" indent="0">
              <a:buNone/>
              <a:defRPr sz="900"/>
            </a:lvl6pPr>
            <a:lvl7pPr marL="2596817" indent="0">
              <a:buNone/>
              <a:defRPr sz="900"/>
            </a:lvl7pPr>
            <a:lvl8pPr marL="3029623" indent="0">
              <a:buNone/>
              <a:defRPr sz="900"/>
            </a:lvl8pPr>
            <a:lvl9pPr marL="3462425"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AE792F-F1DA-467F-AE2E-FC20DC035066}" type="datetime1">
              <a:rPr lang="en-US" smtClean="0"/>
              <a:t>11/13/2017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CF49AEDD-F6D9-484B-843B-BE0EABF6508C}" type="slidenum">
              <a:rPr lang="en-GB"/>
              <a:pPr>
                <a:defRPr/>
              </a:pPr>
              <a:t>‹#›</a:t>
            </a:fld>
            <a:endParaRPr lang="en-GB" dirty="0"/>
          </a:p>
        </p:txBody>
      </p:sp>
    </p:spTree>
    <p:extLst>
      <p:ext uri="{BB962C8B-B14F-4D97-AF65-F5344CB8AC3E}">
        <p14:creationId xmlns:p14="http://schemas.microsoft.com/office/powerpoint/2010/main" val="192799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329"/>
            <a:ext cx="8229600" cy="1144039"/>
          </a:xfrm>
          <a:prstGeom prst="rect">
            <a:avLst/>
          </a:prstGeom>
          <a:noFill/>
          <a:ln w="9525">
            <a:noFill/>
            <a:miter lim="800000"/>
            <a:headEnd/>
            <a:tailEnd/>
          </a:ln>
        </p:spPr>
        <p:txBody>
          <a:bodyPr vert="horz" wrap="square" lIns="86567" tIns="43284" rIns="86567" bIns="43284" numCol="1" anchor="ctr" anchorCtr="0" compatLnSpc="1">
            <a:prstTxWarp prst="textNoShape">
              <a:avLst/>
            </a:prstTxWarp>
          </a:bodyPr>
          <a:lstStyle/>
          <a:p>
            <a:pPr lvl="0"/>
            <a:r>
              <a:rPr lang="en-US" smtClean="0"/>
              <a:t>Click to edit Master title style</a:t>
            </a:r>
            <a:endParaRPr lang="en-GB" smtClean="0"/>
          </a:p>
        </p:txBody>
      </p:sp>
      <p:sp>
        <p:nvSpPr>
          <p:cNvPr id="2051" name="Text Placeholder 2"/>
          <p:cNvSpPr>
            <a:spLocks noGrp="1"/>
          </p:cNvSpPr>
          <p:nvPr>
            <p:ph type="body" idx="1"/>
          </p:nvPr>
        </p:nvSpPr>
        <p:spPr bwMode="auto">
          <a:xfrm>
            <a:off x="457200" y="1600728"/>
            <a:ext cx="8229600" cy="4524721"/>
          </a:xfrm>
          <a:prstGeom prst="rect">
            <a:avLst/>
          </a:prstGeom>
          <a:noFill/>
          <a:ln w="9525">
            <a:noFill/>
            <a:miter lim="800000"/>
            <a:headEnd/>
            <a:tailEnd/>
          </a:ln>
        </p:spPr>
        <p:txBody>
          <a:bodyPr vert="horz" wrap="square" lIns="86567" tIns="43284" rIns="86567" bIns="4328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128"/>
            <a:ext cx="2133600" cy="364721"/>
          </a:xfrm>
          <a:prstGeom prst="rect">
            <a:avLst/>
          </a:prstGeom>
        </p:spPr>
        <p:txBody>
          <a:bodyPr vert="horz" wrap="square" lIns="86567" tIns="43284" rIns="86567" bIns="43284" numCol="1" anchor="ctr" anchorCtr="0" compatLnSpc="1">
            <a:prstTxWarp prst="textNoShape">
              <a:avLst/>
            </a:prstTxWarp>
          </a:bodyPr>
          <a:lstStyle>
            <a:lvl1pPr>
              <a:defRPr sz="1100">
                <a:solidFill>
                  <a:srgbClr val="898989"/>
                </a:solidFill>
                <a:latin typeface="Calibri" pitchFamily="34" charset="0"/>
                <a:cs typeface="Arial" pitchFamily="34" charset="0"/>
              </a:defRPr>
            </a:lvl1pPr>
          </a:lstStyle>
          <a:p>
            <a:pPr defTabSz="914332" fontAlgn="base">
              <a:spcBef>
                <a:spcPct val="0"/>
              </a:spcBef>
              <a:spcAft>
                <a:spcPct val="0"/>
              </a:spcAft>
              <a:defRPr/>
            </a:pPr>
            <a:fld id="{C5C98C14-3CE5-4872-809C-8C8C910577E7}" type="datetime1">
              <a:rPr lang="en-US" smtClean="0"/>
              <a:t>11/13/2017</a:t>
            </a:fld>
            <a:endParaRPr lang="en-GB" dirty="0"/>
          </a:p>
        </p:txBody>
      </p:sp>
      <p:sp>
        <p:nvSpPr>
          <p:cNvPr id="5" name="Footer Placeholder 4"/>
          <p:cNvSpPr>
            <a:spLocks noGrp="1"/>
          </p:cNvSpPr>
          <p:nvPr>
            <p:ph type="ftr" sz="quarter" idx="3"/>
          </p:nvPr>
        </p:nvSpPr>
        <p:spPr>
          <a:xfrm>
            <a:off x="3124200" y="6356128"/>
            <a:ext cx="2895600" cy="364721"/>
          </a:xfrm>
          <a:prstGeom prst="rect">
            <a:avLst/>
          </a:prstGeom>
        </p:spPr>
        <p:txBody>
          <a:bodyPr vert="horz" wrap="square" lIns="86567" tIns="43284" rIns="86567" bIns="43284" numCol="1" anchor="ctr" anchorCtr="0" compatLnSpc="1">
            <a:prstTxWarp prst="textNoShape">
              <a:avLst/>
            </a:prstTxWarp>
          </a:bodyPr>
          <a:lstStyle>
            <a:lvl1pPr algn="ctr">
              <a:defRPr sz="1100">
                <a:solidFill>
                  <a:srgbClr val="898989"/>
                </a:solidFill>
                <a:latin typeface="Calibri" pitchFamily="34" charset="0"/>
                <a:cs typeface="Arial" pitchFamily="34" charset="0"/>
              </a:defRPr>
            </a:lvl1pPr>
          </a:lstStyle>
          <a:p>
            <a:pPr defTabSz="914332" fontAlgn="base">
              <a:spcBef>
                <a:spcPct val="0"/>
              </a:spcBef>
              <a:spcAft>
                <a:spcPct val="0"/>
              </a:spcAft>
              <a:defRPr/>
            </a:pPr>
            <a:endParaRPr lang="en-GB" dirty="0"/>
          </a:p>
        </p:txBody>
      </p:sp>
      <p:sp>
        <p:nvSpPr>
          <p:cNvPr id="6" name="Slide Number Placeholder 5"/>
          <p:cNvSpPr>
            <a:spLocks noGrp="1"/>
          </p:cNvSpPr>
          <p:nvPr>
            <p:ph type="sldNum" sz="quarter" idx="4"/>
          </p:nvPr>
        </p:nvSpPr>
        <p:spPr>
          <a:xfrm>
            <a:off x="6553200" y="6356128"/>
            <a:ext cx="2133600" cy="364721"/>
          </a:xfrm>
          <a:prstGeom prst="rect">
            <a:avLst/>
          </a:prstGeom>
        </p:spPr>
        <p:txBody>
          <a:bodyPr vert="horz" wrap="square" lIns="86567" tIns="43284" rIns="86567" bIns="43284" numCol="1" anchor="ctr" anchorCtr="0" compatLnSpc="1">
            <a:prstTxWarp prst="textNoShape">
              <a:avLst/>
            </a:prstTxWarp>
          </a:bodyPr>
          <a:lstStyle>
            <a:lvl1pPr algn="r">
              <a:defRPr sz="1100">
                <a:solidFill>
                  <a:srgbClr val="898989"/>
                </a:solidFill>
                <a:latin typeface="Calibri" pitchFamily="34" charset="0"/>
                <a:cs typeface="Arial" pitchFamily="34" charset="0"/>
              </a:defRPr>
            </a:lvl1pPr>
          </a:lstStyle>
          <a:p>
            <a:pPr defTabSz="914332" fontAlgn="base">
              <a:spcBef>
                <a:spcPct val="0"/>
              </a:spcBef>
              <a:spcAft>
                <a:spcPct val="0"/>
              </a:spcAft>
              <a:defRPr/>
            </a:pPr>
            <a:fld id="{7F362B99-63D6-4CB8-A9BE-6397F181E462}" type="slidenum">
              <a:rPr lang="en-GB" smtClean="0"/>
              <a:pPr defTabSz="914332" fontAlgn="base">
                <a:spcBef>
                  <a:spcPct val="0"/>
                </a:spcBef>
                <a:spcAft>
                  <a:spcPct val="0"/>
                </a:spcAft>
                <a:defRPr/>
              </a:pPr>
              <a:t>‹#›</a:t>
            </a:fld>
            <a:endParaRPr lang="en-GB" dirty="0"/>
          </a:p>
        </p:txBody>
      </p:sp>
    </p:spTree>
    <p:extLst>
      <p:ext uri="{BB962C8B-B14F-4D97-AF65-F5344CB8AC3E}">
        <p14:creationId xmlns:p14="http://schemas.microsoft.com/office/powerpoint/2010/main" val="2805168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hdr="0" ftr="0" dt="0"/>
  <p:txStyles>
    <p:titleStyle>
      <a:lvl1pPr algn="ctr" rtl="0" eaLnBrk="0" fontAlgn="base" hangingPunct="0">
        <a:spcBef>
          <a:spcPct val="0"/>
        </a:spcBef>
        <a:spcAft>
          <a:spcPct val="0"/>
        </a:spcAft>
        <a:defRPr sz="4200" kern="1200">
          <a:solidFill>
            <a:schemeClr val="tx1"/>
          </a:solidFill>
          <a:latin typeface="+mj-lt"/>
          <a:ea typeface="+mj-ea"/>
          <a:cs typeface="+mj-cs"/>
        </a:defRPr>
      </a:lvl1pPr>
      <a:lvl2pPr algn="ctr" rtl="0" eaLnBrk="0" fontAlgn="base" hangingPunct="0">
        <a:spcBef>
          <a:spcPct val="0"/>
        </a:spcBef>
        <a:spcAft>
          <a:spcPct val="0"/>
        </a:spcAft>
        <a:defRPr sz="4200">
          <a:solidFill>
            <a:schemeClr val="tx1"/>
          </a:solidFill>
          <a:latin typeface="Calibri" pitchFamily="34" charset="0"/>
        </a:defRPr>
      </a:lvl2pPr>
      <a:lvl3pPr algn="ctr" rtl="0" eaLnBrk="0" fontAlgn="base" hangingPunct="0">
        <a:spcBef>
          <a:spcPct val="0"/>
        </a:spcBef>
        <a:spcAft>
          <a:spcPct val="0"/>
        </a:spcAft>
        <a:defRPr sz="4200">
          <a:solidFill>
            <a:schemeClr val="tx1"/>
          </a:solidFill>
          <a:latin typeface="Calibri" pitchFamily="34" charset="0"/>
        </a:defRPr>
      </a:lvl3pPr>
      <a:lvl4pPr algn="ctr" rtl="0" eaLnBrk="0" fontAlgn="base" hangingPunct="0">
        <a:spcBef>
          <a:spcPct val="0"/>
        </a:spcBef>
        <a:spcAft>
          <a:spcPct val="0"/>
        </a:spcAft>
        <a:defRPr sz="4200">
          <a:solidFill>
            <a:schemeClr val="tx1"/>
          </a:solidFill>
          <a:latin typeface="Calibri" pitchFamily="34" charset="0"/>
        </a:defRPr>
      </a:lvl4pPr>
      <a:lvl5pPr algn="ctr" rtl="0" eaLnBrk="0" fontAlgn="base" hangingPunct="0">
        <a:spcBef>
          <a:spcPct val="0"/>
        </a:spcBef>
        <a:spcAft>
          <a:spcPct val="0"/>
        </a:spcAft>
        <a:defRPr sz="4200">
          <a:solidFill>
            <a:schemeClr val="tx1"/>
          </a:solidFill>
          <a:latin typeface="Calibri" pitchFamily="34" charset="0"/>
        </a:defRPr>
      </a:lvl5pPr>
      <a:lvl6pPr marL="432804" algn="ctr" rtl="0" fontAlgn="base">
        <a:spcBef>
          <a:spcPct val="0"/>
        </a:spcBef>
        <a:spcAft>
          <a:spcPct val="0"/>
        </a:spcAft>
        <a:defRPr sz="4200">
          <a:solidFill>
            <a:schemeClr val="tx1"/>
          </a:solidFill>
          <a:latin typeface="Calibri" pitchFamily="34" charset="0"/>
        </a:defRPr>
      </a:lvl6pPr>
      <a:lvl7pPr marL="865606" algn="ctr" rtl="0" fontAlgn="base">
        <a:spcBef>
          <a:spcPct val="0"/>
        </a:spcBef>
        <a:spcAft>
          <a:spcPct val="0"/>
        </a:spcAft>
        <a:defRPr sz="4200">
          <a:solidFill>
            <a:schemeClr val="tx1"/>
          </a:solidFill>
          <a:latin typeface="Calibri" pitchFamily="34" charset="0"/>
        </a:defRPr>
      </a:lvl7pPr>
      <a:lvl8pPr marL="1298409" algn="ctr" rtl="0" fontAlgn="base">
        <a:spcBef>
          <a:spcPct val="0"/>
        </a:spcBef>
        <a:spcAft>
          <a:spcPct val="0"/>
        </a:spcAft>
        <a:defRPr sz="4200">
          <a:solidFill>
            <a:schemeClr val="tx1"/>
          </a:solidFill>
          <a:latin typeface="Calibri" pitchFamily="34" charset="0"/>
        </a:defRPr>
      </a:lvl8pPr>
      <a:lvl9pPr marL="1731209" algn="ctr" rtl="0" fontAlgn="base">
        <a:spcBef>
          <a:spcPct val="0"/>
        </a:spcBef>
        <a:spcAft>
          <a:spcPct val="0"/>
        </a:spcAft>
        <a:defRPr sz="4200">
          <a:solidFill>
            <a:schemeClr val="tx1"/>
          </a:solidFill>
          <a:latin typeface="Calibri" pitchFamily="34" charset="0"/>
        </a:defRPr>
      </a:lvl9pPr>
    </p:titleStyle>
    <p:bodyStyle>
      <a:lvl1pPr marL="324603" indent="-324603" algn="l" rtl="0" eaLnBrk="0" fontAlgn="base" hangingPunct="0">
        <a:spcBef>
          <a:spcPct val="20000"/>
        </a:spcBef>
        <a:spcAft>
          <a:spcPct val="0"/>
        </a:spcAft>
        <a:buFont typeface="Arial" charset="0"/>
        <a:buChar char="•"/>
        <a:defRPr sz="3000" kern="1200">
          <a:solidFill>
            <a:schemeClr val="tx1"/>
          </a:solidFill>
          <a:latin typeface="+mn-lt"/>
          <a:ea typeface="+mn-ea"/>
          <a:cs typeface="+mn-cs"/>
        </a:defRPr>
      </a:lvl1pPr>
      <a:lvl2pPr marL="703304" indent="-27050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2pPr>
      <a:lvl3pPr marL="1082007" indent="-216402" algn="l" rtl="0" eaLnBrk="0" fontAlgn="base" hangingPunct="0">
        <a:spcBef>
          <a:spcPct val="20000"/>
        </a:spcBef>
        <a:spcAft>
          <a:spcPct val="0"/>
        </a:spcAft>
        <a:buFont typeface="Arial" charset="0"/>
        <a:buChar char="•"/>
        <a:defRPr sz="2300" kern="1200">
          <a:solidFill>
            <a:schemeClr val="tx1"/>
          </a:solidFill>
          <a:latin typeface="+mn-lt"/>
          <a:ea typeface="+mn-ea"/>
          <a:cs typeface="+mn-cs"/>
        </a:defRPr>
      </a:lvl3pPr>
      <a:lvl4pPr marL="1514811" indent="-216402" algn="l" rtl="0" eaLnBrk="0" fontAlgn="base" hangingPunct="0">
        <a:spcBef>
          <a:spcPct val="20000"/>
        </a:spcBef>
        <a:spcAft>
          <a:spcPct val="0"/>
        </a:spcAft>
        <a:buFont typeface="Arial" charset="0"/>
        <a:buChar char="–"/>
        <a:defRPr sz="1900" kern="1200">
          <a:solidFill>
            <a:schemeClr val="tx1"/>
          </a:solidFill>
          <a:latin typeface="+mn-lt"/>
          <a:ea typeface="+mn-ea"/>
          <a:cs typeface="+mn-cs"/>
        </a:defRPr>
      </a:lvl4pPr>
      <a:lvl5pPr marL="1947614" indent="-216402" algn="l" rtl="0" eaLnBrk="0" fontAlgn="base" hangingPunct="0">
        <a:spcBef>
          <a:spcPct val="20000"/>
        </a:spcBef>
        <a:spcAft>
          <a:spcPct val="0"/>
        </a:spcAft>
        <a:buFont typeface="Arial" charset="0"/>
        <a:buChar char="»"/>
        <a:defRPr sz="1900" kern="1200">
          <a:solidFill>
            <a:schemeClr val="tx1"/>
          </a:solidFill>
          <a:latin typeface="+mn-lt"/>
          <a:ea typeface="+mn-ea"/>
          <a:cs typeface="+mn-cs"/>
        </a:defRPr>
      </a:lvl5pPr>
      <a:lvl6pPr marL="2380415" indent="-216402" algn="l" defTabSz="86560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13219" indent="-216402" algn="l" defTabSz="86560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46021" indent="-216402" algn="l" defTabSz="86560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78824" indent="-216402" algn="l" defTabSz="86560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5606" rtl="0" eaLnBrk="1" latinLnBrk="0" hangingPunct="1">
        <a:defRPr sz="1700" kern="1200">
          <a:solidFill>
            <a:schemeClr val="tx1"/>
          </a:solidFill>
          <a:latin typeface="+mn-lt"/>
          <a:ea typeface="+mn-ea"/>
          <a:cs typeface="+mn-cs"/>
        </a:defRPr>
      </a:lvl1pPr>
      <a:lvl2pPr marL="432804" algn="l" defTabSz="865606" rtl="0" eaLnBrk="1" latinLnBrk="0" hangingPunct="1">
        <a:defRPr sz="1700" kern="1200">
          <a:solidFill>
            <a:schemeClr val="tx1"/>
          </a:solidFill>
          <a:latin typeface="+mn-lt"/>
          <a:ea typeface="+mn-ea"/>
          <a:cs typeface="+mn-cs"/>
        </a:defRPr>
      </a:lvl2pPr>
      <a:lvl3pPr marL="865606" algn="l" defTabSz="865606" rtl="0" eaLnBrk="1" latinLnBrk="0" hangingPunct="1">
        <a:defRPr sz="1700" kern="1200">
          <a:solidFill>
            <a:schemeClr val="tx1"/>
          </a:solidFill>
          <a:latin typeface="+mn-lt"/>
          <a:ea typeface="+mn-ea"/>
          <a:cs typeface="+mn-cs"/>
        </a:defRPr>
      </a:lvl3pPr>
      <a:lvl4pPr marL="1298409" algn="l" defTabSz="865606" rtl="0" eaLnBrk="1" latinLnBrk="0" hangingPunct="1">
        <a:defRPr sz="1700" kern="1200">
          <a:solidFill>
            <a:schemeClr val="tx1"/>
          </a:solidFill>
          <a:latin typeface="+mn-lt"/>
          <a:ea typeface="+mn-ea"/>
          <a:cs typeface="+mn-cs"/>
        </a:defRPr>
      </a:lvl4pPr>
      <a:lvl5pPr marL="1731209" algn="l" defTabSz="865606" rtl="0" eaLnBrk="1" latinLnBrk="0" hangingPunct="1">
        <a:defRPr sz="1700" kern="1200">
          <a:solidFill>
            <a:schemeClr val="tx1"/>
          </a:solidFill>
          <a:latin typeface="+mn-lt"/>
          <a:ea typeface="+mn-ea"/>
          <a:cs typeface="+mn-cs"/>
        </a:defRPr>
      </a:lvl5pPr>
      <a:lvl6pPr marL="2164017" algn="l" defTabSz="865606" rtl="0" eaLnBrk="1" latinLnBrk="0" hangingPunct="1">
        <a:defRPr sz="1700" kern="1200">
          <a:solidFill>
            <a:schemeClr val="tx1"/>
          </a:solidFill>
          <a:latin typeface="+mn-lt"/>
          <a:ea typeface="+mn-ea"/>
          <a:cs typeface="+mn-cs"/>
        </a:defRPr>
      </a:lvl6pPr>
      <a:lvl7pPr marL="2596817" algn="l" defTabSz="865606" rtl="0" eaLnBrk="1" latinLnBrk="0" hangingPunct="1">
        <a:defRPr sz="1700" kern="1200">
          <a:solidFill>
            <a:schemeClr val="tx1"/>
          </a:solidFill>
          <a:latin typeface="+mn-lt"/>
          <a:ea typeface="+mn-ea"/>
          <a:cs typeface="+mn-cs"/>
        </a:defRPr>
      </a:lvl7pPr>
      <a:lvl8pPr marL="3029623" algn="l" defTabSz="865606" rtl="0" eaLnBrk="1" latinLnBrk="0" hangingPunct="1">
        <a:defRPr sz="1700" kern="1200">
          <a:solidFill>
            <a:schemeClr val="tx1"/>
          </a:solidFill>
          <a:latin typeface="+mn-lt"/>
          <a:ea typeface="+mn-ea"/>
          <a:cs typeface="+mn-cs"/>
        </a:defRPr>
      </a:lvl8pPr>
      <a:lvl9pPr marL="3462425" algn="l" defTabSz="86560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508104" y="0"/>
            <a:ext cx="2409732" cy="6858000"/>
          </a:xfrm>
          <a:prstGeom prst="rect">
            <a:avLst/>
          </a:prstGeom>
        </p:spPr>
      </p:pic>
      <p:sp>
        <p:nvSpPr>
          <p:cNvPr id="136195" name="Rectangle 9"/>
          <p:cNvSpPr>
            <a:spLocks noChangeArrowheads="1"/>
          </p:cNvSpPr>
          <p:nvPr/>
        </p:nvSpPr>
        <p:spPr bwMode="auto">
          <a:xfrm>
            <a:off x="423748" y="1786773"/>
            <a:ext cx="5839172" cy="4139132"/>
          </a:xfrm>
          <a:prstGeom prst="rect">
            <a:avLst/>
          </a:prstGeom>
          <a:noFill/>
          <a:ln w="9525">
            <a:noFill/>
            <a:miter lim="800000"/>
            <a:headEnd/>
            <a:tailEnd/>
          </a:ln>
        </p:spPr>
        <p:txBody>
          <a:bodyPr wrap="square" lIns="90995" tIns="45491" rIns="90995" bIns="45491">
            <a:spAutoFit/>
          </a:bodyPr>
          <a:lstStyle/>
          <a:p>
            <a:pPr defTabSz="866146" fontAlgn="base">
              <a:spcBef>
                <a:spcPct val="0"/>
              </a:spcBef>
              <a:spcAft>
                <a:spcPct val="0"/>
              </a:spcAft>
            </a:pPr>
            <a:endParaRPr lang="en-GB" altLang="en-GB" sz="2400" dirty="0">
              <a:solidFill>
                <a:srgbClr val="000066"/>
              </a:solidFill>
              <a:latin typeface="Arial" charset="0"/>
              <a:cs typeface="Arial" charset="0"/>
            </a:endParaRPr>
          </a:p>
          <a:p>
            <a:pPr defTabSz="866146" fontAlgn="base">
              <a:spcBef>
                <a:spcPct val="0"/>
              </a:spcBef>
              <a:spcAft>
                <a:spcPct val="0"/>
              </a:spcAft>
            </a:pPr>
            <a:endParaRPr lang="en-GB" altLang="en-GB" sz="2400" dirty="0">
              <a:solidFill>
                <a:srgbClr val="002060"/>
              </a:solidFill>
              <a:latin typeface="Times New Roman" pitchFamily="18" charset="0"/>
              <a:cs typeface="Times New Roman" pitchFamily="18" charset="0"/>
            </a:endParaRPr>
          </a:p>
          <a:p>
            <a:pPr defTabSz="866146" fontAlgn="base">
              <a:spcBef>
                <a:spcPct val="0"/>
              </a:spcBef>
              <a:spcAft>
                <a:spcPct val="0"/>
              </a:spcAft>
            </a:pPr>
            <a:r>
              <a:rPr lang="en-GB" altLang="en-GB" sz="2400" dirty="0">
                <a:solidFill>
                  <a:srgbClr val="002060"/>
                </a:solidFill>
                <a:latin typeface="Times New Roman" pitchFamily="18" charset="0"/>
                <a:cs typeface="Times New Roman" pitchFamily="18" charset="0"/>
              </a:rPr>
              <a:t>Risk Escalation Framework</a:t>
            </a:r>
            <a:endParaRPr lang="en-GB" altLang="en-GB" dirty="0">
              <a:solidFill>
                <a:srgbClr val="002060"/>
              </a:solidFill>
              <a:latin typeface="Times New Roman" pitchFamily="18" charset="0"/>
              <a:cs typeface="Times New Roman" pitchFamily="18" charset="0"/>
            </a:endParaRPr>
          </a:p>
          <a:p>
            <a:pPr defTabSz="866146" fontAlgn="base">
              <a:spcBef>
                <a:spcPct val="0"/>
              </a:spcBef>
              <a:spcAft>
                <a:spcPct val="0"/>
              </a:spcAft>
            </a:pPr>
            <a:endParaRPr lang="en-GB" sz="1100" i="1" dirty="0">
              <a:solidFill>
                <a:srgbClr val="FF0000"/>
              </a:solidFill>
              <a:latin typeface="Arial" pitchFamily="34" charset="0"/>
              <a:cs typeface="Arial" pitchFamily="34" charset="0"/>
            </a:endParaRPr>
          </a:p>
          <a:p>
            <a:pPr defTabSz="866146" fontAlgn="base">
              <a:spcBef>
                <a:spcPct val="0"/>
              </a:spcBef>
              <a:spcAft>
                <a:spcPct val="0"/>
              </a:spcAft>
            </a:pPr>
            <a:endParaRPr lang="en-GB" b="1" i="1" dirty="0">
              <a:solidFill>
                <a:srgbClr val="FF0000"/>
              </a:solidFill>
              <a:latin typeface="Arial" pitchFamily="34" charset="0"/>
              <a:cs typeface="Arial" pitchFamily="34"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endParaRPr lang="en-GB" altLang="en-GB" dirty="0" smtClean="0">
              <a:solidFill>
                <a:srgbClr val="002060"/>
              </a:solidFill>
              <a:latin typeface="Arial" charset="0"/>
              <a:cs typeface="Arial" charset="0"/>
            </a:endParaRPr>
          </a:p>
          <a:p>
            <a:pPr defTabSz="866146" fontAlgn="base">
              <a:spcBef>
                <a:spcPct val="0"/>
              </a:spcBef>
              <a:spcAft>
                <a:spcPct val="0"/>
              </a:spcAft>
            </a:pPr>
            <a:endParaRPr lang="en-GB" altLang="en-GB" dirty="0">
              <a:solidFill>
                <a:srgbClr val="002060"/>
              </a:solidFill>
              <a:latin typeface="Arial" charset="0"/>
              <a:cs typeface="Arial" charset="0"/>
            </a:endParaRPr>
          </a:p>
          <a:p>
            <a:pPr defTabSz="866146" fontAlgn="base">
              <a:spcBef>
                <a:spcPct val="0"/>
              </a:spcBef>
              <a:spcAft>
                <a:spcPct val="0"/>
              </a:spcAft>
            </a:pPr>
            <a:r>
              <a:rPr lang="en-GB" altLang="en-GB" dirty="0">
                <a:solidFill>
                  <a:srgbClr val="002060"/>
                </a:solidFill>
                <a:latin typeface="Arial" charset="0"/>
                <a:cs typeface="Arial" charset="0"/>
              </a:rPr>
              <a:t>September </a:t>
            </a:r>
            <a:r>
              <a:rPr lang="en-GB" altLang="en-GB" dirty="0" smtClean="0">
                <a:solidFill>
                  <a:srgbClr val="002060"/>
                </a:solidFill>
                <a:latin typeface="Arial" charset="0"/>
                <a:cs typeface="Arial" charset="0"/>
              </a:rPr>
              <a:t>2016</a:t>
            </a:r>
            <a:endParaRPr lang="en-GB" altLang="en-GB" sz="1400" dirty="0">
              <a:solidFill>
                <a:srgbClr val="002060"/>
              </a:solidFill>
              <a:latin typeface="Arial" charset="0"/>
              <a:cs typeface="Arial" charset="0"/>
            </a:endParaRPr>
          </a:p>
        </p:txBody>
      </p:sp>
      <p:pic>
        <p:nvPicPr>
          <p:cNvPr id="3" name="Picture 2"/>
          <p:cNvPicPr>
            <a:picLocks noChangeAspect="1"/>
          </p:cNvPicPr>
          <p:nvPr/>
        </p:nvPicPr>
        <p:blipFill>
          <a:blip r:embed="rId4"/>
          <a:stretch>
            <a:fillRect/>
          </a:stretch>
        </p:blipFill>
        <p:spPr>
          <a:xfrm>
            <a:off x="423748" y="196892"/>
            <a:ext cx="3193256" cy="514350"/>
          </a:xfrm>
          <a:prstGeom prst="rect">
            <a:avLst/>
          </a:prstGeom>
        </p:spPr>
      </p:pic>
    </p:spTree>
    <p:extLst>
      <p:ext uri="{BB962C8B-B14F-4D97-AF65-F5344CB8AC3E}">
        <p14:creationId xmlns:p14="http://schemas.microsoft.com/office/powerpoint/2010/main" val="1089567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22" y="90969"/>
            <a:ext cx="4860540" cy="369332"/>
          </a:xfrm>
          <a:prstGeom prst="rect">
            <a:avLst/>
          </a:prstGeom>
          <a:noFill/>
        </p:spPr>
        <p:txBody>
          <a:bodyPr wrap="square" rtlCol="0">
            <a:spAutoFit/>
          </a:bodyPr>
          <a:lstStyle/>
          <a:p>
            <a:r>
              <a:rPr lang="en-GB" dirty="0">
                <a:solidFill>
                  <a:srgbClr val="046A38"/>
                </a:solidFill>
                <a:latin typeface="Arial" panose="020B0604020202020204" pitchFamily="34" charset="0"/>
                <a:cs typeface="Arial" panose="020B0604020202020204" pitchFamily="34" charset="0"/>
              </a:rPr>
              <a:t>Risk Escalation Framework</a:t>
            </a:r>
          </a:p>
        </p:txBody>
      </p:sp>
      <p:sp>
        <p:nvSpPr>
          <p:cNvPr id="3" name="TextBox 2"/>
          <p:cNvSpPr txBox="1"/>
          <p:nvPr/>
        </p:nvSpPr>
        <p:spPr>
          <a:xfrm>
            <a:off x="207522" y="480389"/>
            <a:ext cx="8396926" cy="900246"/>
          </a:xfrm>
          <a:prstGeom prst="rect">
            <a:avLst/>
          </a:prstGeom>
          <a:noFill/>
        </p:spPr>
        <p:txBody>
          <a:bodyPr wrap="square" rtlCol="0">
            <a:spAutoFit/>
          </a:bodyPr>
          <a:lstStyle/>
          <a:p>
            <a:r>
              <a:rPr lang="en-GB" sz="1050" b="1" dirty="0"/>
              <a:t>Purpose of this document</a:t>
            </a:r>
          </a:p>
          <a:p>
            <a:r>
              <a:rPr lang="en-GB" sz="1050" dirty="0"/>
              <a:t>In alignment with the </a:t>
            </a:r>
            <a:r>
              <a:rPr lang="en-GB" sz="1050" dirty="0" smtClean="0"/>
              <a:t>Trust’s </a:t>
            </a:r>
            <a:r>
              <a:rPr lang="en-GB" sz="1050" dirty="0"/>
              <a:t>Risk Management Strategy, this document sets out to describe the process for the systematic review and escalation of risk within the T</a:t>
            </a:r>
            <a:r>
              <a:rPr lang="en-GB" sz="1050" dirty="0" smtClean="0"/>
              <a:t>rust’s </a:t>
            </a:r>
            <a:r>
              <a:rPr lang="en-GB" sz="1050" dirty="0"/>
              <a:t>governance structures. As such this document sets </a:t>
            </a:r>
            <a:r>
              <a:rPr lang="en-GB" sz="1050" dirty="0" smtClean="0"/>
              <a:t>out the reporting arrangements, </a:t>
            </a:r>
            <a:r>
              <a:rPr lang="en-GB" sz="1050" dirty="0"/>
              <a:t>relative accountabilities for risk register review at group level, the frequency of risk register review, the route and mechanism for escalation of risks from or onto risk registers and the threshold at which risks are reviewed at each level of the T</a:t>
            </a:r>
            <a:r>
              <a:rPr lang="en-GB" sz="1050" dirty="0" smtClean="0"/>
              <a:t>rust’s </a:t>
            </a:r>
            <a:r>
              <a:rPr lang="en-GB" sz="1050" dirty="0"/>
              <a:t>governance structures.</a:t>
            </a:r>
          </a:p>
        </p:txBody>
      </p:sp>
      <p:sp>
        <p:nvSpPr>
          <p:cNvPr id="18" name="TextBox 17"/>
          <p:cNvSpPr txBox="1"/>
          <p:nvPr/>
        </p:nvSpPr>
        <p:spPr>
          <a:xfrm>
            <a:off x="206100" y="1408370"/>
            <a:ext cx="8254331" cy="1384995"/>
          </a:xfrm>
          <a:prstGeom prst="rect">
            <a:avLst/>
          </a:prstGeom>
          <a:noFill/>
        </p:spPr>
        <p:txBody>
          <a:bodyPr wrap="square" rtlCol="0">
            <a:spAutoFit/>
          </a:bodyPr>
          <a:lstStyle/>
          <a:p>
            <a:r>
              <a:rPr lang="en-GB" sz="1050" b="1" dirty="0" smtClean="0"/>
              <a:t>Risk identification / recording arrangements</a:t>
            </a:r>
            <a:endParaRPr lang="en-GB" sz="1050" b="1" dirty="0"/>
          </a:p>
          <a:p>
            <a:r>
              <a:rPr lang="en-GB" sz="1050" dirty="0" smtClean="0"/>
              <a:t>All </a:t>
            </a:r>
            <a:r>
              <a:rPr lang="en-GB" sz="1050" dirty="0"/>
              <a:t>staff are accountable for identifying and managing risk. Where a risk can be immediately mitigated, e.g. removing a cable from the floor, this should be done without delay. Where the risk cannot be immediately mitigated, staff should conduct a risk assessment in accordance with the How to Assess Risk Procedural </a:t>
            </a:r>
            <a:r>
              <a:rPr lang="en-GB" sz="1050" dirty="0" smtClean="0"/>
              <a:t>Document and then be added to the Safeguard Risk Register. </a:t>
            </a:r>
            <a:r>
              <a:rPr lang="en-GB" sz="1050" dirty="0"/>
              <a:t>If the staff member still feels they are not able to adequately assess the risk themselves, they should report the risk to their line manager</a:t>
            </a:r>
            <a:r>
              <a:rPr lang="en-GB" sz="1050" dirty="0" smtClean="0"/>
              <a:t>.</a:t>
            </a:r>
          </a:p>
          <a:p>
            <a:endParaRPr lang="en-GB" sz="1050" dirty="0" smtClean="0"/>
          </a:p>
          <a:p>
            <a:r>
              <a:rPr lang="en-GB" sz="1050" b="1" dirty="0" smtClean="0"/>
              <a:t>Risk escalation arrangements</a:t>
            </a:r>
            <a:endParaRPr lang="en-GB" sz="1050" b="1" dirty="0"/>
          </a:p>
          <a:p>
            <a:r>
              <a:rPr lang="en-GB" sz="1050" dirty="0"/>
              <a:t>Set out below are the escalation and authority for managing risks at the Trust dependent upon the risk score </a:t>
            </a:r>
            <a:r>
              <a:rPr lang="en-GB" sz="1050" dirty="0" smtClean="0"/>
              <a:t>assigned.</a:t>
            </a:r>
            <a:endParaRPr lang="en-GB" sz="1050" dirty="0"/>
          </a:p>
        </p:txBody>
      </p:sp>
      <p:graphicFrame>
        <p:nvGraphicFramePr>
          <p:cNvPr id="19" name="Diagram 18"/>
          <p:cNvGraphicFramePr/>
          <p:nvPr>
            <p:extLst>
              <p:ext uri="{D42A27DB-BD31-4B8C-83A1-F6EECF244321}">
                <p14:modId xmlns:p14="http://schemas.microsoft.com/office/powerpoint/2010/main" val="941788753"/>
              </p:ext>
            </p:extLst>
          </p:nvPr>
        </p:nvGraphicFramePr>
        <p:xfrm>
          <a:off x="621172" y="3089232"/>
          <a:ext cx="1971482" cy="3098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Isosceles Triangle 19"/>
          <p:cNvSpPr/>
          <p:nvPr/>
        </p:nvSpPr>
        <p:spPr>
          <a:xfrm>
            <a:off x="507605" y="2821100"/>
            <a:ext cx="2192187" cy="3488220"/>
          </a:xfrm>
          <a:prstGeom prst="triangle">
            <a:avLst/>
          </a:prstGeom>
          <a:noFill/>
          <a:ln w="76200">
            <a:solidFill>
              <a:srgbClr val="0097A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n-GB" sz="1350" dirty="0"/>
          </a:p>
        </p:txBody>
      </p:sp>
      <p:sp>
        <p:nvSpPr>
          <p:cNvPr id="21" name="Rectangle 20"/>
          <p:cNvSpPr/>
          <p:nvPr/>
        </p:nvSpPr>
        <p:spPr>
          <a:xfrm rot="17272571">
            <a:off x="-425866" y="4241747"/>
            <a:ext cx="2725725" cy="253908"/>
          </a:xfrm>
          <a:prstGeom prst="rect">
            <a:avLst/>
          </a:prstGeom>
        </p:spPr>
        <p:txBody>
          <a:bodyPr wrap="square" lIns="68572" tIns="34286" rIns="68572" bIns="34286">
            <a:spAutoFit/>
          </a:bodyPr>
          <a:lstStyle/>
          <a:p>
            <a:pPr algn="ctr"/>
            <a:r>
              <a:rPr lang="en-GB" sz="1200" dirty="0" smtClean="0">
                <a:solidFill>
                  <a:srgbClr val="046A38"/>
                </a:solidFill>
              </a:rPr>
              <a:t>Risk Score</a:t>
            </a:r>
            <a:endParaRPr lang="en-GB" sz="1200" dirty="0">
              <a:solidFill>
                <a:srgbClr val="046A38"/>
              </a:solidFill>
            </a:endParaRPr>
          </a:p>
        </p:txBody>
      </p:sp>
      <p:sp>
        <p:nvSpPr>
          <p:cNvPr id="26" name="Rounded Rectangle 25"/>
          <p:cNvSpPr/>
          <p:nvPr/>
        </p:nvSpPr>
        <p:spPr>
          <a:xfrm>
            <a:off x="2881580" y="3054148"/>
            <a:ext cx="5578851" cy="734891"/>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dirty="0" smtClean="0">
                <a:solidFill>
                  <a:schemeClr val="tx1"/>
                </a:solidFill>
                <a:latin typeface="Arial" pitchFamily="34" charset="0"/>
                <a:cs typeface="Arial" pitchFamily="34" charset="0"/>
              </a:rPr>
              <a:t>Inform department manager immediately and add to the Safeguard Risk Register. The department manager must inform Divisional Executive Director, Associate Medical Director or Divisional Director as soon as practicable. All 15+ risks will be reported to the Executive Committee on a monthly basis by means of the 15+ </a:t>
            </a:r>
            <a:r>
              <a:rPr lang="en-GB" sz="900" dirty="0">
                <a:solidFill>
                  <a:schemeClr val="tx1"/>
                </a:solidFill>
                <a:latin typeface="Arial" pitchFamily="34" charset="0"/>
                <a:cs typeface="Arial" pitchFamily="34" charset="0"/>
              </a:rPr>
              <a:t>R</a:t>
            </a:r>
            <a:r>
              <a:rPr lang="en-GB" sz="900" dirty="0" smtClean="0">
                <a:solidFill>
                  <a:schemeClr val="tx1"/>
                </a:solidFill>
                <a:latin typeface="Arial" pitchFamily="34" charset="0"/>
                <a:cs typeface="Arial" pitchFamily="34" charset="0"/>
              </a:rPr>
              <a:t>isk </a:t>
            </a:r>
            <a:r>
              <a:rPr lang="en-GB" sz="900" dirty="0">
                <a:solidFill>
                  <a:schemeClr val="tx1"/>
                </a:solidFill>
                <a:latin typeface="Arial" pitchFamily="34" charset="0"/>
                <a:cs typeface="Arial" pitchFamily="34" charset="0"/>
              </a:rPr>
              <a:t>R</a:t>
            </a:r>
            <a:r>
              <a:rPr lang="en-GB" sz="900" dirty="0" smtClean="0">
                <a:solidFill>
                  <a:schemeClr val="tx1"/>
                </a:solidFill>
                <a:latin typeface="Arial" pitchFamily="34" charset="0"/>
                <a:cs typeface="Arial" pitchFamily="34" charset="0"/>
              </a:rPr>
              <a:t>egister.</a:t>
            </a:r>
            <a:endParaRPr lang="en-GB" sz="900" dirty="0">
              <a:solidFill>
                <a:schemeClr val="tx1"/>
              </a:solidFill>
              <a:latin typeface="Arial" pitchFamily="34" charset="0"/>
              <a:cs typeface="Arial" pitchFamily="34" charset="0"/>
            </a:endParaRPr>
          </a:p>
        </p:txBody>
      </p:sp>
      <p:sp>
        <p:nvSpPr>
          <p:cNvPr id="27" name="Rounded Rectangle 26"/>
          <p:cNvSpPr/>
          <p:nvPr/>
        </p:nvSpPr>
        <p:spPr>
          <a:xfrm>
            <a:off x="2881580" y="3904904"/>
            <a:ext cx="5578851" cy="676223"/>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dirty="0" smtClean="0">
                <a:solidFill>
                  <a:schemeClr val="tx1"/>
                </a:solidFill>
                <a:latin typeface="Arial" pitchFamily="34" charset="0"/>
                <a:cs typeface="Arial" pitchFamily="34" charset="0"/>
              </a:rPr>
              <a:t>Inform department manager as soon as practicable and add to the Safeguard Risk Register. Risks scoring 12 and above will be reported to the Divisional </a:t>
            </a:r>
            <a:r>
              <a:rPr lang="en-GB" sz="900" dirty="0">
                <a:solidFill>
                  <a:schemeClr val="tx1"/>
                </a:solidFill>
                <a:latin typeface="Arial" pitchFamily="34" charset="0"/>
                <a:cs typeface="Arial" pitchFamily="34" charset="0"/>
              </a:rPr>
              <a:t>G</a:t>
            </a:r>
            <a:r>
              <a:rPr lang="en-GB" sz="900" dirty="0" smtClean="0">
                <a:solidFill>
                  <a:schemeClr val="tx1"/>
                </a:solidFill>
                <a:latin typeface="Arial" pitchFamily="34" charset="0"/>
                <a:cs typeface="Arial" pitchFamily="34" charset="0"/>
              </a:rPr>
              <a:t>overnance Meeting where the Divisional Risk Register scoring 12 and above will be reviewed on a monthly basis.</a:t>
            </a:r>
            <a:endParaRPr lang="en-GB" sz="900" dirty="0">
              <a:solidFill>
                <a:schemeClr val="tx1"/>
              </a:solidFill>
              <a:latin typeface="Arial" pitchFamily="34" charset="0"/>
              <a:cs typeface="Arial" pitchFamily="34" charset="0"/>
            </a:endParaRPr>
          </a:p>
        </p:txBody>
      </p:sp>
      <p:sp>
        <p:nvSpPr>
          <p:cNvPr id="28" name="Rounded Rectangle 27"/>
          <p:cNvSpPr/>
          <p:nvPr/>
        </p:nvSpPr>
        <p:spPr>
          <a:xfrm>
            <a:off x="2881579" y="4696991"/>
            <a:ext cx="5578851" cy="680497"/>
          </a:xfrm>
          <a:prstGeom prst="roundRect">
            <a:avLst/>
          </a:prstGeom>
          <a:noFill/>
          <a:ln>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dirty="0">
                <a:solidFill>
                  <a:schemeClr val="tx1"/>
                </a:solidFill>
                <a:latin typeface="Arial" pitchFamily="34" charset="0"/>
                <a:cs typeface="Arial" pitchFamily="34" charset="0"/>
              </a:rPr>
              <a:t>Inform line manager and add risk to the </a:t>
            </a:r>
            <a:r>
              <a:rPr lang="en-GB" sz="900" dirty="0" smtClean="0">
                <a:solidFill>
                  <a:schemeClr val="tx1"/>
                </a:solidFill>
                <a:latin typeface="Arial" pitchFamily="34" charset="0"/>
                <a:cs typeface="Arial" pitchFamily="34" charset="0"/>
              </a:rPr>
              <a:t>Safeguard Risk Register</a:t>
            </a:r>
            <a:r>
              <a:rPr lang="en-GB" sz="900" dirty="0">
                <a:solidFill>
                  <a:schemeClr val="tx1"/>
                </a:solidFill>
                <a:latin typeface="Arial" pitchFamily="34" charset="0"/>
                <a:cs typeface="Arial" pitchFamily="34" charset="0"/>
              </a:rPr>
              <a:t>. These risks can be managed by the line manager and/or department manager. These risks will form part of the departmental risk register that will be </a:t>
            </a:r>
            <a:r>
              <a:rPr lang="en-GB" sz="900" dirty="0" smtClean="0">
                <a:solidFill>
                  <a:schemeClr val="tx1"/>
                </a:solidFill>
                <a:latin typeface="Arial" pitchFamily="34" charset="0"/>
                <a:cs typeface="Arial" pitchFamily="34" charset="0"/>
              </a:rPr>
              <a:t>reviewed </a:t>
            </a:r>
            <a:r>
              <a:rPr lang="en-GB" sz="900" dirty="0">
                <a:solidFill>
                  <a:schemeClr val="tx1"/>
                </a:solidFill>
                <a:latin typeface="Arial" pitchFamily="34" charset="0"/>
                <a:cs typeface="Arial" pitchFamily="34" charset="0"/>
              </a:rPr>
              <a:t>at </a:t>
            </a:r>
            <a:r>
              <a:rPr lang="en-GB" sz="900" dirty="0" smtClean="0">
                <a:solidFill>
                  <a:schemeClr val="tx1"/>
                </a:solidFill>
                <a:latin typeface="Arial" pitchFamily="34" charset="0"/>
                <a:cs typeface="Arial" pitchFamily="34" charset="0"/>
              </a:rPr>
              <a:t>departmental governance </a:t>
            </a:r>
            <a:r>
              <a:rPr lang="en-GB" sz="900" dirty="0">
                <a:solidFill>
                  <a:schemeClr val="tx1"/>
                </a:solidFill>
                <a:latin typeface="Arial" pitchFamily="34" charset="0"/>
                <a:cs typeface="Arial" pitchFamily="34" charset="0"/>
              </a:rPr>
              <a:t>meetings </a:t>
            </a:r>
            <a:r>
              <a:rPr lang="en-GB" sz="900" dirty="0" smtClean="0">
                <a:solidFill>
                  <a:schemeClr val="tx1"/>
                </a:solidFill>
                <a:latin typeface="Arial" pitchFamily="34" charset="0"/>
                <a:cs typeface="Arial" pitchFamily="34" charset="0"/>
              </a:rPr>
              <a:t>on </a:t>
            </a:r>
            <a:r>
              <a:rPr lang="en-GB" sz="900" dirty="0">
                <a:solidFill>
                  <a:schemeClr val="tx1"/>
                </a:solidFill>
                <a:latin typeface="Arial" pitchFamily="34" charset="0"/>
                <a:cs typeface="Arial" pitchFamily="34" charset="0"/>
              </a:rPr>
              <a:t>a monthly </a:t>
            </a:r>
            <a:r>
              <a:rPr lang="en-GB" sz="900" dirty="0" smtClean="0">
                <a:solidFill>
                  <a:schemeClr val="tx1"/>
                </a:solidFill>
                <a:latin typeface="Arial" pitchFamily="34" charset="0"/>
                <a:cs typeface="Arial" pitchFamily="34" charset="0"/>
              </a:rPr>
              <a:t>basis. </a:t>
            </a:r>
            <a:endParaRPr lang="en-GB" sz="900" dirty="0">
              <a:solidFill>
                <a:schemeClr val="tx1"/>
              </a:solidFill>
              <a:latin typeface="Arial" pitchFamily="34" charset="0"/>
              <a:cs typeface="Arial" pitchFamily="34" charset="0"/>
            </a:endParaRPr>
          </a:p>
        </p:txBody>
      </p:sp>
      <p:sp>
        <p:nvSpPr>
          <p:cNvPr id="29" name="Rounded Rectangle 28"/>
          <p:cNvSpPr/>
          <p:nvPr/>
        </p:nvSpPr>
        <p:spPr>
          <a:xfrm>
            <a:off x="2879438" y="5489079"/>
            <a:ext cx="5580992" cy="698732"/>
          </a:xfrm>
          <a:prstGeom prst="roundRect">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900" dirty="0" smtClean="0">
              <a:solidFill>
                <a:schemeClr val="tx1"/>
              </a:solidFill>
              <a:latin typeface="Arial" pitchFamily="34" charset="0"/>
              <a:cs typeface="Arial" pitchFamily="34" charset="0"/>
            </a:endParaRPr>
          </a:p>
          <a:p>
            <a:r>
              <a:rPr lang="en-GB" sz="900" dirty="0" smtClean="0">
                <a:solidFill>
                  <a:schemeClr val="tx1"/>
                </a:solidFill>
                <a:latin typeface="Arial" pitchFamily="34" charset="0"/>
                <a:cs typeface="Arial" pitchFamily="34" charset="0"/>
              </a:rPr>
              <a:t>Add to the Safeguard Risk Register if you are unable to mitigate the risk immediately. No escalation is </a:t>
            </a:r>
            <a:r>
              <a:rPr lang="en-GB" sz="900" dirty="0">
                <a:solidFill>
                  <a:schemeClr val="tx1"/>
                </a:solidFill>
                <a:latin typeface="Arial" pitchFamily="34" charset="0"/>
                <a:cs typeface="Arial" pitchFamily="34" charset="0"/>
              </a:rPr>
              <a:t>required. </a:t>
            </a:r>
            <a:r>
              <a:rPr lang="en-GB" sz="900" dirty="0" smtClean="0">
                <a:solidFill>
                  <a:schemeClr val="tx1"/>
                </a:solidFill>
                <a:latin typeface="Arial" pitchFamily="34" charset="0"/>
                <a:cs typeface="Arial" pitchFamily="34" charset="0"/>
              </a:rPr>
              <a:t>This risk should be managed locally with all staff having </a:t>
            </a:r>
            <a:r>
              <a:rPr lang="en-GB" sz="900" dirty="0">
                <a:solidFill>
                  <a:schemeClr val="tx1"/>
                </a:solidFill>
                <a:latin typeface="Arial" pitchFamily="34" charset="0"/>
                <a:cs typeface="Arial" pitchFamily="34" charset="0"/>
              </a:rPr>
              <a:t>the authority to manage these risks</a:t>
            </a:r>
            <a:r>
              <a:rPr lang="en-GB" sz="900" dirty="0" smtClean="0">
                <a:solidFill>
                  <a:schemeClr val="tx1"/>
                </a:solidFill>
                <a:latin typeface="Arial" pitchFamily="34" charset="0"/>
                <a:cs typeface="Arial" pitchFamily="34" charset="0"/>
              </a:rPr>
              <a:t>. These risks will form part of the departmental risk register that will be reviewed on a monthly basis.</a:t>
            </a:r>
            <a:endParaRPr lang="en-GB" sz="900" dirty="0">
              <a:solidFill>
                <a:schemeClr val="tx1"/>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pPr>
              <a:defRPr/>
            </a:pPr>
            <a:fld id="{3B90CBAF-FA6F-4546-B4CA-C53675C7BD19}" type="slidenum">
              <a:rPr lang="en-GB" smtClean="0"/>
              <a:pPr>
                <a:defRPr/>
              </a:pPr>
              <a:t>2</a:t>
            </a:fld>
            <a:endParaRPr lang="en-GB" dirty="0"/>
          </a:p>
        </p:txBody>
      </p:sp>
    </p:spTree>
    <p:extLst>
      <p:ext uri="{BB962C8B-B14F-4D97-AF65-F5344CB8AC3E}">
        <p14:creationId xmlns:p14="http://schemas.microsoft.com/office/powerpoint/2010/main" val="3192944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22" y="90969"/>
            <a:ext cx="4860540" cy="369332"/>
          </a:xfrm>
          <a:prstGeom prst="rect">
            <a:avLst/>
          </a:prstGeom>
          <a:noFill/>
        </p:spPr>
        <p:txBody>
          <a:bodyPr wrap="square" rtlCol="0">
            <a:spAutoFit/>
          </a:bodyPr>
          <a:lstStyle/>
          <a:p>
            <a:r>
              <a:rPr lang="en-GB" dirty="0">
                <a:solidFill>
                  <a:srgbClr val="046A38"/>
                </a:solidFill>
                <a:latin typeface="Arial" panose="020B0604020202020204" pitchFamily="34" charset="0"/>
                <a:cs typeface="Arial" panose="020B0604020202020204" pitchFamily="34" charset="0"/>
              </a:rPr>
              <a:t>Risk Escalation Framework</a:t>
            </a:r>
          </a:p>
        </p:txBody>
      </p:sp>
      <p:sp>
        <p:nvSpPr>
          <p:cNvPr id="18" name="TextBox 17"/>
          <p:cNvSpPr txBox="1"/>
          <p:nvPr/>
        </p:nvSpPr>
        <p:spPr>
          <a:xfrm>
            <a:off x="206100" y="565230"/>
            <a:ext cx="8254331" cy="415498"/>
          </a:xfrm>
          <a:prstGeom prst="rect">
            <a:avLst/>
          </a:prstGeom>
          <a:noFill/>
        </p:spPr>
        <p:txBody>
          <a:bodyPr wrap="square" rtlCol="0">
            <a:spAutoFit/>
          </a:bodyPr>
          <a:lstStyle/>
          <a:p>
            <a:r>
              <a:rPr lang="en-GB" sz="1050" b="1" dirty="0" smtClean="0"/>
              <a:t>Accountability for risk</a:t>
            </a:r>
            <a:endParaRPr lang="en-GB" sz="1050" b="1" dirty="0"/>
          </a:p>
          <a:p>
            <a:r>
              <a:rPr lang="en-GB" sz="1050" dirty="0" smtClean="0"/>
              <a:t>Set out below are </a:t>
            </a:r>
            <a:r>
              <a:rPr lang="en-GB" sz="1050" dirty="0"/>
              <a:t>the key accountabilities for each aspect of the T</a:t>
            </a:r>
            <a:r>
              <a:rPr lang="en-GB" sz="1050" dirty="0" smtClean="0"/>
              <a:t>rust’s </a:t>
            </a:r>
            <a:r>
              <a:rPr lang="en-GB" sz="1050" dirty="0"/>
              <a:t>governance structure in relation to risk register review and escalation.</a:t>
            </a:r>
          </a:p>
        </p:txBody>
      </p:sp>
      <p:graphicFrame>
        <p:nvGraphicFramePr>
          <p:cNvPr id="19" name="Diagram 18"/>
          <p:cNvGraphicFramePr/>
          <p:nvPr>
            <p:extLst>
              <p:ext uri="{D42A27DB-BD31-4B8C-83A1-F6EECF244321}">
                <p14:modId xmlns:p14="http://schemas.microsoft.com/office/powerpoint/2010/main" val="3795174861"/>
              </p:ext>
            </p:extLst>
          </p:nvPr>
        </p:nvGraphicFramePr>
        <p:xfrm>
          <a:off x="691531" y="2677804"/>
          <a:ext cx="2489549" cy="3582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Isosceles Triangle 19"/>
          <p:cNvSpPr/>
          <p:nvPr/>
        </p:nvSpPr>
        <p:spPr>
          <a:xfrm>
            <a:off x="552181" y="2348880"/>
            <a:ext cx="2768251" cy="4032448"/>
          </a:xfrm>
          <a:prstGeom prst="triangle">
            <a:avLst/>
          </a:prstGeom>
          <a:noFill/>
          <a:ln w="76200">
            <a:solidFill>
              <a:srgbClr val="0097A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n-GB" sz="1350" dirty="0"/>
          </a:p>
        </p:txBody>
      </p:sp>
      <p:sp>
        <p:nvSpPr>
          <p:cNvPr id="21" name="Rectangle 20"/>
          <p:cNvSpPr/>
          <p:nvPr/>
        </p:nvSpPr>
        <p:spPr>
          <a:xfrm rot="17340537">
            <a:off x="-503510" y="4119498"/>
            <a:ext cx="3150990" cy="253908"/>
          </a:xfrm>
          <a:prstGeom prst="rect">
            <a:avLst/>
          </a:prstGeom>
        </p:spPr>
        <p:txBody>
          <a:bodyPr wrap="square" lIns="68572" tIns="34286" rIns="68572" bIns="34286">
            <a:spAutoFit/>
          </a:bodyPr>
          <a:lstStyle/>
          <a:p>
            <a:pPr algn="ctr"/>
            <a:r>
              <a:rPr lang="en-GB" sz="1200" dirty="0">
                <a:solidFill>
                  <a:srgbClr val="046A38"/>
                </a:solidFill>
              </a:rPr>
              <a:t>Governance structures</a:t>
            </a:r>
          </a:p>
        </p:txBody>
      </p:sp>
      <p:sp>
        <p:nvSpPr>
          <p:cNvPr id="23" name="Rounded Rectangle 22"/>
          <p:cNvSpPr/>
          <p:nvPr/>
        </p:nvSpPr>
        <p:spPr>
          <a:xfrm>
            <a:off x="5652120" y="2661766"/>
            <a:ext cx="2780878" cy="622800"/>
          </a:xfrm>
          <a:prstGeom prst="round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Seeking assurance through committees </a:t>
            </a:r>
            <a:r>
              <a:rPr lang="en-GB" sz="900" dirty="0">
                <a:solidFill>
                  <a:schemeClr val="tx1"/>
                </a:solidFill>
                <a:latin typeface="Arial" pitchFamily="34" charset="0"/>
                <a:cs typeface="Arial" pitchFamily="34" charset="0"/>
              </a:rPr>
              <a:t>that risk is being managed effectively at the </a:t>
            </a:r>
            <a:r>
              <a:rPr lang="en-GB" sz="900" dirty="0" smtClean="0">
                <a:solidFill>
                  <a:schemeClr val="tx1"/>
                </a:solidFill>
                <a:latin typeface="Arial" pitchFamily="34" charset="0"/>
                <a:cs typeface="Arial" pitchFamily="34" charset="0"/>
              </a:rPr>
              <a:t>trust.</a:t>
            </a:r>
            <a:endParaRPr lang="en-GB" sz="900" dirty="0">
              <a:solidFill>
                <a:schemeClr val="tx1"/>
              </a:solidFill>
              <a:latin typeface="Arial" pitchFamily="34" charset="0"/>
              <a:cs typeface="Arial" pitchFamily="34" charset="0"/>
            </a:endParaRPr>
          </a:p>
        </p:txBody>
      </p:sp>
      <p:sp>
        <p:nvSpPr>
          <p:cNvPr id="26" name="Rounded Rectangle 25"/>
          <p:cNvSpPr/>
          <p:nvPr/>
        </p:nvSpPr>
        <p:spPr>
          <a:xfrm>
            <a:off x="5652120" y="3400499"/>
            <a:ext cx="2780878" cy="622800"/>
          </a:xfrm>
          <a:prstGeom prst="roundRect">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Seeking assurance on behalf of the Board that strategic risks identified through the Board Assurance Framework are being appropriately managed.</a:t>
            </a:r>
            <a:endParaRPr lang="en-GB" sz="900" dirty="0">
              <a:solidFill>
                <a:schemeClr val="tx1"/>
              </a:solidFill>
              <a:latin typeface="Arial" pitchFamily="34" charset="0"/>
              <a:cs typeface="Arial" pitchFamily="34" charset="0"/>
            </a:endParaRPr>
          </a:p>
        </p:txBody>
      </p:sp>
      <p:sp>
        <p:nvSpPr>
          <p:cNvPr id="27" name="Rounded Rectangle 26"/>
          <p:cNvSpPr/>
          <p:nvPr/>
        </p:nvSpPr>
        <p:spPr>
          <a:xfrm>
            <a:off x="5652120" y="4149761"/>
            <a:ext cx="2780878" cy="622800"/>
          </a:xfrm>
          <a:prstGeom prst="round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Scrutiny and challenge of risks scoring 15+.</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Holding Divisions to account for timely and appropriate management of risk.</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Recommending risks for addition to BAF. </a:t>
            </a:r>
            <a:endParaRPr lang="en-GB" sz="900" dirty="0">
              <a:solidFill>
                <a:schemeClr val="tx1"/>
              </a:solidFill>
              <a:latin typeface="Arial" pitchFamily="34" charset="0"/>
              <a:cs typeface="Arial" pitchFamily="34" charset="0"/>
            </a:endParaRPr>
          </a:p>
        </p:txBody>
      </p:sp>
      <p:sp>
        <p:nvSpPr>
          <p:cNvPr id="28" name="Rounded Rectangle 27"/>
          <p:cNvSpPr/>
          <p:nvPr/>
        </p:nvSpPr>
        <p:spPr>
          <a:xfrm>
            <a:off x="5652120" y="4885222"/>
            <a:ext cx="2780878" cy="622800"/>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Scrutiny and challenge of risks scoring 12+</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Holding departments and services to account for effective and timely management of risk.</a:t>
            </a:r>
            <a:endParaRPr lang="en-GB" sz="900" dirty="0">
              <a:solidFill>
                <a:schemeClr val="tx1"/>
              </a:solidFill>
              <a:latin typeface="Arial" pitchFamily="34" charset="0"/>
              <a:cs typeface="Arial" pitchFamily="34" charset="0"/>
            </a:endParaRPr>
          </a:p>
        </p:txBody>
      </p:sp>
      <p:sp>
        <p:nvSpPr>
          <p:cNvPr id="29" name="Rounded Rectangle 28"/>
          <p:cNvSpPr/>
          <p:nvPr/>
        </p:nvSpPr>
        <p:spPr>
          <a:xfrm>
            <a:off x="5652120" y="5637020"/>
            <a:ext cx="2780878" cy="622800"/>
          </a:xfrm>
          <a:prstGeom prst="roundRect">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900" dirty="0" smtClean="0">
              <a:solidFill>
                <a:schemeClr val="tx1"/>
              </a:solidFill>
              <a:latin typeface="Arial" pitchFamily="34" charset="0"/>
              <a:cs typeface="Arial" pitchFamily="34" charset="0"/>
            </a:endParaRP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Ensuring the effective and timely management of risks held by the Department/Service. </a:t>
            </a:r>
            <a:endParaRPr lang="en-GB" sz="900" dirty="0">
              <a:solidFill>
                <a:schemeClr val="tx1"/>
              </a:solidFill>
              <a:latin typeface="Arial" pitchFamily="34" charset="0"/>
              <a:cs typeface="Arial" pitchFamily="34" charset="0"/>
            </a:endParaRPr>
          </a:p>
          <a:p>
            <a:endParaRPr lang="en-GB" sz="900" dirty="0">
              <a:solidFill>
                <a:schemeClr val="tx1"/>
              </a:solidFill>
              <a:latin typeface="Arial" pitchFamily="34" charset="0"/>
              <a:cs typeface="Arial" pitchFamily="34" charset="0"/>
            </a:endParaRPr>
          </a:p>
        </p:txBody>
      </p:sp>
      <p:sp>
        <p:nvSpPr>
          <p:cNvPr id="13" name="Rounded Rectangle 12"/>
          <p:cNvSpPr/>
          <p:nvPr/>
        </p:nvSpPr>
        <p:spPr>
          <a:xfrm>
            <a:off x="3563888" y="2661766"/>
            <a:ext cx="1945387" cy="622800"/>
          </a:xfrm>
          <a:prstGeom prst="round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15+ Risk Register</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Board Assurance Framework</a:t>
            </a:r>
            <a:endParaRPr lang="en-GB" sz="900" dirty="0">
              <a:solidFill>
                <a:schemeClr val="tx1"/>
              </a:solidFill>
              <a:latin typeface="Arial" pitchFamily="34" charset="0"/>
              <a:cs typeface="Arial" pitchFamily="34" charset="0"/>
            </a:endParaRPr>
          </a:p>
        </p:txBody>
      </p:sp>
      <p:sp>
        <p:nvSpPr>
          <p:cNvPr id="14" name="Rounded Rectangle 13"/>
          <p:cNvSpPr/>
          <p:nvPr/>
        </p:nvSpPr>
        <p:spPr>
          <a:xfrm>
            <a:off x="3563888" y="3400499"/>
            <a:ext cx="1945387" cy="622800"/>
          </a:xfrm>
          <a:prstGeom prst="roundRect">
            <a:avLst/>
          </a:prstGeom>
          <a:noFill/>
          <a:ln>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Board Assurance Framework (those risks assigned to the committee by the Board)</a:t>
            </a:r>
            <a:endParaRPr lang="en-GB" sz="900" dirty="0">
              <a:solidFill>
                <a:schemeClr val="tx1"/>
              </a:solidFill>
              <a:latin typeface="Arial" pitchFamily="34" charset="0"/>
              <a:cs typeface="Arial" pitchFamily="34" charset="0"/>
            </a:endParaRPr>
          </a:p>
        </p:txBody>
      </p:sp>
      <p:sp>
        <p:nvSpPr>
          <p:cNvPr id="15" name="Rounded Rectangle 14"/>
          <p:cNvSpPr/>
          <p:nvPr/>
        </p:nvSpPr>
        <p:spPr>
          <a:xfrm>
            <a:off x="3563888" y="4149761"/>
            <a:ext cx="1945387" cy="622800"/>
          </a:xfrm>
          <a:prstGeom prst="round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15+ Risk Register</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Movement Log</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Risk Dashboard</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Board Assurance Framework</a:t>
            </a:r>
            <a:endParaRPr lang="en-GB" sz="900" dirty="0">
              <a:solidFill>
                <a:schemeClr val="tx1"/>
              </a:solidFill>
              <a:latin typeface="Arial" pitchFamily="34" charset="0"/>
              <a:cs typeface="Arial" pitchFamily="34" charset="0"/>
            </a:endParaRPr>
          </a:p>
        </p:txBody>
      </p:sp>
      <p:sp>
        <p:nvSpPr>
          <p:cNvPr id="16" name="Rounded Rectangle 15"/>
          <p:cNvSpPr/>
          <p:nvPr/>
        </p:nvSpPr>
        <p:spPr>
          <a:xfrm>
            <a:off x="3563888" y="4885222"/>
            <a:ext cx="1945387" cy="622800"/>
          </a:xfrm>
          <a:prstGeom prst="roundRect">
            <a:avLst/>
          </a:prstGeom>
          <a:noFill/>
          <a:ln>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12+ Risk Register</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Movement log</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Risk Dashboard</a:t>
            </a:r>
            <a:endParaRPr lang="en-GB" sz="900" dirty="0">
              <a:solidFill>
                <a:schemeClr val="tx1"/>
              </a:solidFill>
              <a:latin typeface="Arial" pitchFamily="34" charset="0"/>
              <a:cs typeface="Arial" pitchFamily="34" charset="0"/>
            </a:endParaRPr>
          </a:p>
        </p:txBody>
      </p:sp>
      <p:sp>
        <p:nvSpPr>
          <p:cNvPr id="17" name="Rounded Rectangle 16"/>
          <p:cNvSpPr/>
          <p:nvPr/>
        </p:nvSpPr>
        <p:spPr>
          <a:xfrm>
            <a:off x="3563888" y="5637020"/>
            <a:ext cx="1945387" cy="622800"/>
          </a:xfrm>
          <a:prstGeom prst="roundRect">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900" dirty="0" smtClean="0">
              <a:solidFill>
                <a:schemeClr val="tx1"/>
              </a:solidFill>
              <a:latin typeface="Arial" pitchFamily="34" charset="0"/>
              <a:cs typeface="Arial" pitchFamily="34" charset="0"/>
            </a:endParaRP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Departmental Risk Register</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Movement Log</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Risk Dashboard</a:t>
            </a:r>
            <a:endParaRPr lang="en-GB" sz="900" dirty="0">
              <a:solidFill>
                <a:schemeClr val="tx1"/>
              </a:solidFill>
              <a:latin typeface="Arial" pitchFamily="34" charset="0"/>
              <a:cs typeface="Arial" pitchFamily="34" charset="0"/>
            </a:endParaRPr>
          </a:p>
          <a:p>
            <a:endParaRPr lang="en-GB" sz="900" dirty="0">
              <a:solidFill>
                <a:schemeClr val="tx1"/>
              </a:solidFill>
              <a:latin typeface="Arial" pitchFamily="34" charset="0"/>
              <a:cs typeface="Arial" pitchFamily="34" charset="0"/>
            </a:endParaRPr>
          </a:p>
        </p:txBody>
      </p:sp>
      <p:sp>
        <p:nvSpPr>
          <p:cNvPr id="4" name="TextBox 3"/>
          <p:cNvSpPr txBox="1"/>
          <p:nvPr/>
        </p:nvSpPr>
        <p:spPr>
          <a:xfrm>
            <a:off x="3563888" y="1124744"/>
            <a:ext cx="1945387" cy="307777"/>
          </a:xfrm>
          <a:prstGeom prst="rect">
            <a:avLst/>
          </a:prstGeom>
          <a:noFill/>
        </p:spPr>
        <p:txBody>
          <a:bodyPr wrap="square" rtlCol="0">
            <a:spAutoFit/>
          </a:bodyPr>
          <a:lstStyle/>
          <a:p>
            <a:r>
              <a:rPr lang="en-GB" sz="1400" b="1" dirty="0" smtClean="0">
                <a:solidFill>
                  <a:srgbClr val="0097A9"/>
                </a:solidFill>
              </a:rPr>
              <a:t>In receipt of...</a:t>
            </a:r>
            <a:endParaRPr lang="en-GB" sz="1400" b="1" dirty="0">
              <a:solidFill>
                <a:srgbClr val="0097A9"/>
              </a:solidFill>
            </a:endParaRPr>
          </a:p>
        </p:txBody>
      </p:sp>
      <p:sp>
        <p:nvSpPr>
          <p:cNvPr id="22" name="TextBox 21"/>
          <p:cNvSpPr txBox="1"/>
          <p:nvPr/>
        </p:nvSpPr>
        <p:spPr>
          <a:xfrm>
            <a:off x="5655999" y="1124744"/>
            <a:ext cx="2492846" cy="307777"/>
          </a:xfrm>
          <a:prstGeom prst="rect">
            <a:avLst/>
          </a:prstGeom>
          <a:noFill/>
        </p:spPr>
        <p:txBody>
          <a:bodyPr wrap="square" rtlCol="0">
            <a:spAutoFit/>
          </a:bodyPr>
          <a:lstStyle/>
          <a:p>
            <a:r>
              <a:rPr lang="en-GB" sz="1400" b="1" dirty="0" smtClean="0">
                <a:solidFill>
                  <a:srgbClr val="0097A9"/>
                </a:solidFill>
              </a:rPr>
              <a:t>Accountability for...</a:t>
            </a:r>
            <a:endParaRPr lang="en-GB" sz="1400" b="1" dirty="0">
              <a:solidFill>
                <a:srgbClr val="0097A9"/>
              </a:solidFill>
            </a:endParaRPr>
          </a:p>
        </p:txBody>
      </p:sp>
      <p:sp>
        <p:nvSpPr>
          <p:cNvPr id="24" name="Rounded Rectangle 23"/>
          <p:cNvSpPr/>
          <p:nvPr/>
        </p:nvSpPr>
        <p:spPr>
          <a:xfrm>
            <a:off x="3563887" y="1536724"/>
            <a:ext cx="1945387" cy="62280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15+ Risk Register</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Board Assurance Framework</a:t>
            </a:r>
          </a:p>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Risk Dashboard</a:t>
            </a:r>
            <a:endParaRPr lang="en-GB" sz="900" dirty="0">
              <a:solidFill>
                <a:schemeClr val="tx1"/>
              </a:solidFill>
              <a:latin typeface="Arial" pitchFamily="34" charset="0"/>
              <a:cs typeface="Arial" pitchFamily="34" charset="0"/>
            </a:endParaRPr>
          </a:p>
        </p:txBody>
      </p:sp>
      <p:sp>
        <p:nvSpPr>
          <p:cNvPr id="25" name="Rounded Rectangle 24"/>
          <p:cNvSpPr/>
          <p:nvPr/>
        </p:nvSpPr>
        <p:spPr>
          <a:xfrm>
            <a:off x="5652120" y="1536724"/>
            <a:ext cx="2780878" cy="62280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Arial" panose="020B0604020202020204" pitchFamily="34" charset="0"/>
              <a:buChar char="•"/>
            </a:pPr>
            <a:r>
              <a:rPr lang="en-GB" sz="900" dirty="0" smtClean="0">
                <a:solidFill>
                  <a:schemeClr val="tx1"/>
                </a:solidFill>
                <a:latin typeface="Arial" pitchFamily="34" charset="0"/>
                <a:cs typeface="Arial" pitchFamily="34" charset="0"/>
              </a:rPr>
              <a:t>Seeking assurance on behalf of the Board that the processes in place for risk management are fit for purpose.</a:t>
            </a:r>
            <a:endParaRPr lang="en-GB" sz="900" dirty="0">
              <a:solidFill>
                <a:schemeClr val="tx1"/>
              </a:solidFill>
              <a:latin typeface="Arial" pitchFamily="34" charset="0"/>
              <a:cs typeface="Arial" pitchFamily="34" charset="0"/>
            </a:endParaRPr>
          </a:p>
        </p:txBody>
      </p:sp>
      <p:sp>
        <p:nvSpPr>
          <p:cNvPr id="3" name="Rectangle 2"/>
          <p:cNvSpPr/>
          <p:nvPr/>
        </p:nvSpPr>
        <p:spPr>
          <a:xfrm>
            <a:off x="691531" y="1536724"/>
            <a:ext cx="2489549" cy="622800"/>
          </a:xfrm>
          <a:prstGeom prst="rect">
            <a:avLst/>
          </a:prstGeom>
          <a:solidFill>
            <a:srgbClr val="0097A9"/>
          </a:solidFill>
          <a:ln>
            <a:solidFill>
              <a:srgbClr val="0097A9"/>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050" dirty="0" smtClean="0"/>
              <a:t>Audit Committee</a:t>
            </a:r>
            <a:endParaRPr lang="en-GB" sz="1050" dirty="0"/>
          </a:p>
        </p:txBody>
      </p:sp>
      <p:sp>
        <p:nvSpPr>
          <p:cNvPr id="6" name="Slide Number Placeholder 5"/>
          <p:cNvSpPr>
            <a:spLocks noGrp="1"/>
          </p:cNvSpPr>
          <p:nvPr>
            <p:ph type="sldNum" sz="quarter" idx="12"/>
          </p:nvPr>
        </p:nvSpPr>
        <p:spPr/>
        <p:txBody>
          <a:bodyPr/>
          <a:lstStyle/>
          <a:p>
            <a:pPr>
              <a:defRPr/>
            </a:pPr>
            <a:fld id="{3B90CBAF-FA6F-4546-B4CA-C53675C7BD19}" type="slidenum">
              <a:rPr lang="en-GB" smtClean="0"/>
              <a:pPr>
                <a:defRPr/>
              </a:pPr>
              <a:t>3</a:t>
            </a:fld>
            <a:endParaRPr lang="en-GB" dirty="0"/>
          </a:p>
        </p:txBody>
      </p:sp>
    </p:spTree>
    <p:extLst>
      <p:ext uri="{BB962C8B-B14F-4D97-AF65-F5344CB8AC3E}">
        <p14:creationId xmlns:p14="http://schemas.microsoft.com/office/powerpoint/2010/main" val="1997356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22" y="90969"/>
            <a:ext cx="4860540" cy="369332"/>
          </a:xfrm>
          <a:prstGeom prst="rect">
            <a:avLst/>
          </a:prstGeom>
          <a:noFill/>
        </p:spPr>
        <p:txBody>
          <a:bodyPr wrap="square" rtlCol="0">
            <a:spAutoFit/>
          </a:bodyPr>
          <a:lstStyle/>
          <a:p>
            <a:r>
              <a:rPr lang="en-GB" dirty="0">
                <a:solidFill>
                  <a:srgbClr val="046A38"/>
                </a:solidFill>
                <a:latin typeface="Arial" panose="020B0604020202020204" pitchFamily="34" charset="0"/>
                <a:cs typeface="Arial" panose="020B0604020202020204" pitchFamily="34" charset="0"/>
              </a:rPr>
              <a:t>Risk Escalation Framework</a:t>
            </a:r>
          </a:p>
        </p:txBody>
      </p:sp>
      <p:sp>
        <p:nvSpPr>
          <p:cNvPr id="3" name="TextBox 2"/>
          <p:cNvSpPr txBox="1"/>
          <p:nvPr/>
        </p:nvSpPr>
        <p:spPr>
          <a:xfrm>
            <a:off x="207522" y="480389"/>
            <a:ext cx="8396926" cy="577081"/>
          </a:xfrm>
          <a:prstGeom prst="rect">
            <a:avLst/>
          </a:prstGeom>
          <a:noFill/>
        </p:spPr>
        <p:txBody>
          <a:bodyPr wrap="square" rtlCol="0">
            <a:spAutoFit/>
          </a:bodyPr>
          <a:lstStyle/>
          <a:p>
            <a:r>
              <a:rPr lang="en-GB" sz="1050" b="1" dirty="0" smtClean="0"/>
              <a:t>Risk review and escalation mechanisms</a:t>
            </a:r>
          </a:p>
          <a:p>
            <a:r>
              <a:rPr lang="en-GB" sz="1050" dirty="0" smtClean="0"/>
              <a:t>The table below illustrates the role of each group at the Trust responsible for reviewing risk registers, what is expected to be reviewed, and at what frequency. The route of escalation for risk at each level of governance is also illustrated below.</a:t>
            </a:r>
            <a:endParaRPr lang="en-GB" sz="1050" dirty="0"/>
          </a:p>
        </p:txBody>
      </p:sp>
      <p:graphicFrame>
        <p:nvGraphicFramePr>
          <p:cNvPr id="4" name="Table 3"/>
          <p:cNvGraphicFramePr>
            <a:graphicFrameLocks noGrp="1"/>
          </p:cNvGraphicFramePr>
          <p:nvPr>
            <p:extLst>
              <p:ext uri="{D42A27DB-BD31-4B8C-83A1-F6EECF244321}">
                <p14:modId xmlns:p14="http://schemas.microsoft.com/office/powerpoint/2010/main" val="2756676717"/>
              </p:ext>
            </p:extLst>
          </p:nvPr>
        </p:nvGraphicFramePr>
        <p:xfrm>
          <a:off x="323530" y="1052736"/>
          <a:ext cx="8424935" cy="5627953"/>
        </p:xfrm>
        <a:graphic>
          <a:graphicData uri="http://schemas.openxmlformats.org/drawingml/2006/table">
            <a:tbl>
              <a:tblPr firstRow="1" bandRow="1">
                <a:tableStyleId>{5C22544A-7EE6-4342-B048-85BDC9FD1C3A}</a:tableStyleId>
              </a:tblPr>
              <a:tblGrid>
                <a:gridCol w="1214403"/>
                <a:gridCol w="3466115"/>
                <a:gridCol w="1944216"/>
                <a:gridCol w="936104"/>
                <a:gridCol w="864097"/>
              </a:tblGrid>
              <a:tr h="403720">
                <a:tc>
                  <a:txBody>
                    <a:bodyPr/>
                    <a:lstStyle/>
                    <a:p>
                      <a:pPr algn="ctr"/>
                      <a:r>
                        <a:rPr lang="en-GB" sz="1200" dirty="0" smtClean="0">
                          <a:solidFill>
                            <a:schemeClr val="bg1"/>
                          </a:solidFill>
                        </a:rPr>
                        <a:t>Group</a:t>
                      </a:r>
                      <a:endParaRPr lang="en-GB" sz="1200" dirty="0">
                        <a:solidFill>
                          <a:schemeClr val="bg1"/>
                        </a:solidFill>
                      </a:endParaRPr>
                    </a:p>
                  </a:txBody>
                  <a:tcPr anchor="ctr">
                    <a:lnL w="12700" cap="flat" cmpd="sng" algn="ctr">
                      <a:solidFill>
                        <a:srgbClr val="0097A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algn="ctr"/>
                      <a:r>
                        <a:rPr lang="en-GB" sz="1200" dirty="0" smtClean="0">
                          <a:solidFill>
                            <a:schemeClr val="bg1"/>
                          </a:solidFill>
                        </a:rPr>
                        <a:t>Role</a:t>
                      </a:r>
                      <a:endParaRPr lang="en-GB"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algn="ctr"/>
                      <a:r>
                        <a:rPr lang="en-GB" sz="1200" dirty="0" smtClean="0">
                          <a:solidFill>
                            <a:schemeClr val="bg1"/>
                          </a:solidFill>
                        </a:rPr>
                        <a:t>Receiving</a:t>
                      </a:r>
                      <a:endParaRPr lang="en-GB"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algn="ctr"/>
                      <a:r>
                        <a:rPr lang="en-GB" sz="1200" dirty="0" smtClean="0">
                          <a:solidFill>
                            <a:schemeClr val="bg1"/>
                          </a:solidFill>
                        </a:rPr>
                        <a:t>Frequency</a:t>
                      </a:r>
                      <a:endParaRPr lang="en-GB"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c>
                  <a:txBody>
                    <a:bodyPr/>
                    <a:lstStyle/>
                    <a:p>
                      <a:pPr algn="ctr"/>
                      <a:r>
                        <a:rPr lang="en-GB" sz="1200" dirty="0" smtClean="0">
                          <a:solidFill>
                            <a:schemeClr val="bg1"/>
                          </a:solidFill>
                        </a:rPr>
                        <a:t>Route of escalation</a:t>
                      </a:r>
                      <a:endParaRPr lang="en-GB" sz="12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solidFill>
                      <a:srgbClr val="0097A9"/>
                    </a:solidFill>
                  </a:tcPr>
                </a:tc>
              </a:tr>
              <a:tr h="606373">
                <a:tc>
                  <a:txBody>
                    <a:bodyPr/>
                    <a:lstStyle/>
                    <a:p>
                      <a:pPr algn="ctr"/>
                      <a:r>
                        <a:rPr lang="en-GB" sz="1200" b="1" dirty="0" smtClean="0"/>
                        <a:t>Board</a:t>
                      </a:r>
                      <a:endParaRPr lang="en-GB" sz="1200" b="1" dirty="0"/>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Ultimately accountable for the effectiveness</a:t>
                      </a:r>
                      <a:r>
                        <a:rPr lang="en-GB" sz="1000" baseline="0" dirty="0" smtClean="0"/>
                        <a:t> of risk management that the Trust.</a:t>
                      </a:r>
                    </a:p>
                    <a:p>
                      <a:pPr marL="171450" indent="-171450">
                        <a:buFont typeface="Arial" panose="020B0604020202020204" pitchFamily="34" charset="0"/>
                        <a:buChar char="•"/>
                      </a:pPr>
                      <a:r>
                        <a:rPr lang="en-GB" sz="1000" baseline="0" dirty="0" smtClean="0"/>
                        <a:t>Accepting risks onto the Board Assurance Framework</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Board</a:t>
                      </a:r>
                      <a:r>
                        <a:rPr lang="en-GB" sz="1050" baseline="0" dirty="0" smtClean="0"/>
                        <a:t> Assurance Framework</a:t>
                      </a:r>
                    </a:p>
                    <a:p>
                      <a:pPr marL="171450" indent="-171450">
                        <a:buFont typeface="Arial" panose="020B0604020202020204" pitchFamily="34" charset="0"/>
                        <a:buChar char="•"/>
                      </a:pPr>
                      <a:r>
                        <a:rPr lang="en-GB" sz="1050" baseline="0" dirty="0" smtClean="0"/>
                        <a:t>15+ Risk Register</a:t>
                      </a:r>
                    </a:p>
                    <a:p>
                      <a:pPr marL="171450" indent="-171450">
                        <a:buFont typeface="Arial" panose="020B0604020202020204" pitchFamily="34" charset="0"/>
                        <a:buChar char="•"/>
                      </a:pPr>
                      <a:r>
                        <a:rPr lang="en-GB" sz="1050" baseline="0" dirty="0" smtClean="0"/>
                        <a:t>Risk management Strategy</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Biannually</a:t>
                      </a:r>
                    </a:p>
                    <a:p>
                      <a:r>
                        <a:rPr lang="en-GB" sz="1050" dirty="0" smtClean="0"/>
                        <a:t>Bi-annually</a:t>
                      </a:r>
                    </a:p>
                    <a:p>
                      <a:r>
                        <a:rPr lang="en-GB" sz="1050" dirty="0" smtClean="0"/>
                        <a:t>Every</a:t>
                      </a:r>
                      <a:r>
                        <a:rPr lang="en-GB" sz="1050" baseline="0" dirty="0" smtClean="0"/>
                        <a:t> 2 years</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r h="565207">
                <a:tc>
                  <a:txBody>
                    <a:bodyPr/>
                    <a:lstStyle/>
                    <a:p>
                      <a:pPr algn="ctr"/>
                      <a:r>
                        <a:rPr lang="en-GB" sz="1200" b="1" dirty="0" smtClean="0"/>
                        <a:t>Audit, Risk and Assurance Committee </a:t>
                      </a:r>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Delegated responsibility to seek assurance on behalf of the Board that the</a:t>
                      </a:r>
                      <a:r>
                        <a:rPr lang="en-GB" sz="1000" baseline="0" dirty="0" smtClean="0"/>
                        <a:t> processes in place for risk management are fit for purpose.</a:t>
                      </a:r>
                      <a:r>
                        <a:rPr lang="en-GB" sz="1000" dirty="0" smtClean="0"/>
                        <a:t> </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Board Assurance</a:t>
                      </a:r>
                      <a:r>
                        <a:rPr lang="en-GB" sz="1050" baseline="0" dirty="0" smtClean="0"/>
                        <a:t> Framework</a:t>
                      </a:r>
                    </a:p>
                    <a:p>
                      <a:pPr marL="171450" indent="-171450">
                        <a:buFont typeface="Arial" panose="020B0604020202020204" pitchFamily="34" charset="0"/>
                        <a:buChar char="•"/>
                      </a:pPr>
                      <a:r>
                        <a:rPr lang="en-GB" sz="1050" baseline="0" dirty="0" smtClean="0"/>
                        <a:t>15+ Risk Register</a:t>
                      </a:r>
                    </a:p>
                    <a:p>
                      <a:pPr marL="171450" indent="-171450">
                        <a:buFont typeface="Arial" panose="020B0604020202020204" pitchFamily="34" charset="0"/>
                        <a:buChar char="•"/>
                      </a:pPr>
                      <a:r>
                        <a:rPr lang="en-GB" sz="1050" baseline="0" dirty="0" smtClean="0"/>
                        <a:t>Risk Dashboard</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Quarterly</a:t>
                      </a:r>
                    </a:p>
                    <a:p>
                      <a:r>
                        <a:rPr lang="en-GB" sz="1050" dirty="0" smtClean="0"/>
                        <a:t>Quarterly</a:t>
                      </a:r>
                    </a:p>
                    <a:p>
                      <a:r>
                        <a:rPr lang="en-GB" sz="1050" dirty="0" smtClean="0"/>
                        <a:t>Quarterly</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To Board</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r h="504649">
                <a:tc>
                  <a:txBody>
                    <a:bodyPr/>
                    <a:lstStyle/>
                    <a:p>
                      <a:pPr algn="ctr"/>
                      <a:r>
                        <a:rPr lang="en-GB" sz="1200" b="1" dirty="0" smtClean="0"/>
                        <a:t>Committees</a:t>
                      </a:r>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To seek assurance on behalf of the Board for those strategic risks captured on the Board Assurance Framework</a:t>
                      </a:r>
                      <a:r>
                        <a:rPr lang="en-GB" sz="1000" baseline="0" dirty="0" smtClean="0"/>
                        <a:t> which have been </a:t>
                      </a:r>
                      <a:r>
                        <a:rPr lang="en-GB" sz="1000" dirty="0" smtClean="0"/>
                        <a:t>delegated to each committee by the Board.</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Those Board Assurance Framework</a:t>
                      </a:r>
                      <a:r>
                        <a:rPr lang="en-GB" sz="1050" baseline="0" dirty="0" smtClean="0"/>
                        <a:t> risks assigned to them by the Board</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Quarterly</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To Board</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r h="1291902">
                <a:tc>
                  <a:txBody>
                    <a:bodyPr/>
                    <a:lstStyle/>
                    <a:p>
                      <a:pPr algn="ctr"/>
                      <a:r>
                        <a:rPr lang="en-GB" sz="1200" b="1" dirty="0" smtClean="0"/>
                        <a:t>Executive Committee / Transformation Board</a:t>
                      </a:r>
                      <a:endParaRPr lang="en-GB" sz="1200" b="1" dirty="0"/>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To recommend risks for escalation to the Board Assurance Framework where it is</a:t>
                      </a:r>
                      <a:r>
                        <a:rPr lang="en-GB" sz="1000" baseline="0" dirty="0" smtClean="0"/>
                        <a:t> felt they have potential to materially impact upon delivery of the trust’s strategy.</a:t>
                      </a:r>
                      <a:endParaRPr lang="en-GB" sz="1000" dirty="0" smtClean="0"/>
                    </a:p>
                    <a:p>
                      <a:pPr marL="171450" indent="-171450">
                        <a:buFont typeface="Arial" panose="020B0604020202020204" pitchFamily="34" charset="0"/>
                        <a:buChar char="•"/>
                      </a:pPr>
                      <a:r>
                        <a:rPr lang="en-GB" sz="1000" dirty="0" smtClean="0"/>
                        <a:t>To enable</a:t>
                      </a:r>
                      <a:r>
                        <a:rPr lang="en-GB" sz="1000" baseline="0" dirty="0" smtClean="0"/>
                        <a:t> the Executive to satisfy itself that risks scoring 15+ are being effectively managed and mitigated.</a:t>
                      </a:r>
                    </a:p>
                    <a:p>
                      <a:pPr marL="171450" indent="-171450">
                        <a:buFont typeface="Arial" panose="020B0604020202020204" pitchFamily="34" charset="0"/>
                        <a:buChar char="•"/>
                      </a:pPr>
                      <a:r>
                        <a:rPr lang="en-GB" sz="1000" baseline="0" dirty="0" smtClean="0"/>
                        <a:t>To ensure that new risks scoring 15+ are accurately identified and scored.</a:t>
                      </a:r>
                    </a:p>
                    <a:p>
                      <a:pPr marL="171450" indent="-171450">
                        <a:buFont typeface="Arial" panose="020B0604020202020204" pitchFamily="34" charset="0"/>
                        <a:buChar char="•"/>
                      </a:pPr>
                      <a:r>
                        <a:rPr lang="en-GB" sz="1000" baseline="0" dirty="0" smtClean="0"/>
                        <a:t>To ensure that risks are being consistently reviewed, with timely action taken in mitigation by each Division.</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Board Assurance Framework</a:t>
                      </a:r>
                    </a:p>
                    <a:p>
                      <a:pPr marL="171450" marR="0" lvl="0" indent="-171450" algn="l" defTabSz="8656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baseline="0" dirty="0" smtClean="0"/>
                        <a:t>15+ Risk Register</a:t>
                      </a:r>
                      <a:endParaRPr lang="en-GB" sz="1050" dirty="0" smtClean="0"/>
                    </a:p>
                    <a:p>
                      <a:pPr marL="171450" indent="-171450">
                        <a:buFont typeface="Arial" panose="020B0604020202020204" pitchFamily="34" charset="0"/>
                        <a:buChar char="•"/>
                      </a:pPr>
                      <a:r>
                        <a:rPr lang="en-GB" sz="1050" dirty="0" smtClean="0"/>
                        <a:t>Risk</a:t>
                      </a:r>
                      <a:r>
                        <a:rPr lang="en-GB" sz="1050" baseline="0" dirty="0" smtClean="0"/>
                        <a:t> Movement log</a:t>
                      </a:r>
                    </a:p>
                    <a:p>
                      <a:pPr marL="171450" indent="-171450">
                        <a:buFont typeface="Arial" panose="020B0604020202020204" pitchFamily="34" charset="0"/>
                        <a:buChar char="•"/>
                      </a:pPr>
                      <a:r>
                        <a:rPr lang="en-GB" sz="1050" baseline="0" dirty="0" smtClean="0"/>
                        <a:t>Risk Dashboard</a:t>
                      </a:r>
                    </a:p>
                    <a:p>
                      <a:pPr marL="171450" indent="-171450">
                        <a:buFont typeface="Arial" panose="020B0604020202020204" pitchFamily="34" charset="0"/>
                        <a:buChar char="•"/>
                      </a:pPr>
                      <a:r>
                        <a:rPr lang="en-GB" sz="1050" baseline="0" dirty="0" smtClean="0"/>
                        <a:t>Divisional 12+ Risk Register</a:t>
                      </a:r>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Quarterly</a:t>
                      </a:r>
                    </a:p>
                    <a:p>
                      <a:r>
                        <a:rPr lang="en-GB" sz="1050" dirty="0" smtClean="0"/>
                        <a:t>Monthly</a:t>
                      </a:r>
                    </a:p>
                    <a:p>
                      <a:r>
                        <a:rPr lang="en-GB" sz="1050" dirty="0" smtClean="0"/>
                        <a:t>Monthly</a:t>
                      </a:r>
                    </a:p>
                    <a:p>
                      <a:r>
                        <a:rPr lang="en-GB" sz="1050" dirty="0" smtClean="0"/>
                        <a:t>Monthly</a:t>
                      </a:r>
                    </a:p>
                    <a:p>
                      <a:r>
                        <a:rPr lang="en-GB" sz="1050" dirty="0" smtClean="0"/>
                        <a:t>Quarterly rolling cycle</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To</a:t>
                      </a:r>
                      <a:r>
                        <a:rPr lang="en-GB" sz="1050" baseline="0" dirty="0" smtClean="0"/>
                        <a:t> Board by exception</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r h="1022756">
                <a:tc>
                  <a:txBody>
                    <a:bodyPr/>
                    <a:lstStyle/>
                    <a:p>
                      <a:pPr algn="ctr"/>
                      <a:r>
                        <a:rPr lang="en-GB" sz="1200" b="1" dirty="0" smtClean="0"/>
                        <a:t>Divisional </a:t>
                      </a:r>
                      <a:r>
                        <a:rPr lang="en-GB" sz="1200" b="1" baseline="0" dirty="0" smtClean="0"/>
                        <a:t>Board</a:t>
                      </a:r>
                      <a:endParaRPr lang="en-GB" sz="1200" b="1" dirty="0"/>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To satisfy</a:t>
                      </a:r>
                      <a:r>
                        <a:rPr lang="en-GB" sz="1000" baseline="0" dirty="0" smtClean="0"/>
                        <a:t> itself that those risks held by the Divisions scoring 12+ are being effectively managed and mitigated.</a:t>
                      </a:r>
                    </a:p>
                    <a:p>
                      <a:pPr marL="171450" indent="-171450">
                        <a:buFont typeface="Arial" panose="020B0604020202020204" pitchFamily="34" charset="0"/>
                        <a:buChar char="•"/>
                      </a:pPr>
                      <a:r>
                        <a:rPr lang="en-GB" sz="1000" baseline="0" dirty="0" smtClean="0"/>
                        <a:t>To ensure that new risks scoring 12+ in the Division are accurately identified and scored.</a:t>
                      </a:r>
                    </a:p>
                    <a:p>
                      <a:pPr marL="171450" indent="-171450">
                        <a:buFont typeface="Arial" panose="020B0604020202020204" pitchFamily="34" charset="0"/>
                        <a:buChar char="•"/>
                      </a:pPr>
                      <a:r>
                        <a:rPr lang="en-GB" sz="1000" baseline="0" dirty="0" smtClean="0"/>
                        <a:t>To ensure that risks are being consistently reviewed, and timely action taken in mitigation by each service/department in the Division.</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12+</a:t>
                      </a:r>
                      <a:r>
                        <a:rPr lang="en-GB" sz="1050" baseline="0" dirty="0" smtClean="0"/>
                        <a:t> Risk Register (Division specific)</a:t>
                      </a:r>
                      <a:endParaRPr lang="en-GB" sz="1050" dirty="0" smtClean="0"/>
                    </a:p>
                    <a:p>
                      <a:pPr marL="171450" indent="-171450">
                        <a:buFont typeface="Arial" panose="020B0604020202020204" pitchFamily="34" charset="0"/>
                        <a:buChar char="•"/>
                      </a:pPr>
                      <a:r>
                        <a:rPr lang="en-GB" sz="1050" dirty="0" smtClean="0"/>
                        <a:t>Risk Movement Log (Division specific)</a:t>
                      </a:r>
                    </a:p>
                    <a:p>
                      <a:pPr marL="171450" indent="-171450">
                        <a:buFont typeface="Arial" panose="020B0604020202020204" pitchFamily="34" charset="0"/>
                        <a:buChar char="•"/>
                      </a:pPr>
                      <a:r>
                        <a:rPr lang="en-GB" sz="1050" dirty="0" smtClean="0"/>
                        <a:t>Risk Dashboard (Division specific) </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Monthly</a:t>
                      </a:r>
                    </a:p>
                    <a:p>
                      <a:endParaRPr lang="en-GB" sz="1050" dirty="0" smtClean="0"/>
                    </a:p>
                    <a:p>
                      <a:r>
                        <a:rPr lang="en-GB" sz="1050" dirty="0" smtClean="0"/>
                        <a:t>Monthly</a:t>
                      </a:r>
                    </a:p>
                    <a:p>
                      <a:endParaRPr lang="en-GB" sz="1050" dirty="0" smtClean="0"/>
                    </a:p>
                    <a:p>
                      <a:r>
                        <a:rPr lang="en-GB" sz="1050" dirty="0" smtClean="0"/>
                        <a:t>Monthly</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To Executive Committee by exception</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r h="645951">
                <a:tc>
                  <a:txBody>
                    <a:bodyPr/>
                    <a:lstStyle/>
                    <a:p>
                      <a:pPr algn="ctr"/>
                      <a:r>
                        <a:rPr lang="en-GB" sz="1200" b="1" dirty="0" smtClean="0"/>
                        <a:t>Departments / Services</a:t>
                      </a:r>
                      <a:endParaRPr lang="en-GB" sz="1200" b="1" dirty="0"/>
                    </a:p>
                  </a:txBody>
                  <a:tcPr anchor="ct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00" dirty="0" smtClean="0"/>
                        <a:t>To ensure that all risks held on the service/department risk</a:t>
                      </a:r>
                      <a:r>
                        <a:rPr lang="en-GB" sz="1000" baseline="0" dirty="0" smtClean="0"/>
                        <a:t> register are accurately described and scored, and are consistently reviewed with timely action taken in mitigation.</a:t>
                      </a:r>
                      <a:endParaRPr lang="en-GB" sz="100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GB" sz="1050" dirty="0" smtClean="0"/>
                        <a:t>Service / Department risk Register</a:t>
                      </a:r>
                    </a:p>
                    <a:p>
                      <a:pPr marL="171450" indent="-171450">
                        <a:buFont typeface="Arial" panose="020B0604020202020204" pitchFamily="34" charset="0"/>
                        <a:buChar char="•"/>
                      </a:pPr>
                      <a:r>
                        <a:rPr lang="en-GB" sz="1050" dirty="0" smtClean="0"/>
                        <a:t>Risk</a:t>
                      </a:r>
                      <a:r>
                        <a:rPr lang="en-GB" sz="1050" baseline="0" dirty="0" smtClean="0"/>
                        <a:t> Movement Log</a:t>
                      </a:r>
                    </a:p>
                    <a:p>
                      <a:pPr marL="171450" indent="-171450">
                        <a:buFont typeface="Arial" panose="020B0604020202020204" pitchFamily="34" charset="0"/>
                        <a:buChar char="•"/>
                      </a:pPr>
                      <a:r>
                        <a:rPr lang="en-GB" sz="1050" baseline="0" dirty="0" smtClean="0"/>
                        <a:t>Risk Dashboard</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Monthly</a:t>
                      </a:r>
                    </a:p>
                    <a:p>
                      <a:endParaRPr lang="en-GB" sz="1050" dirty="0" smtClean="0"/>
                    </a:p>
                    <a:p>
                      <a:r>
                        <a:rPr lang="en-GB" sz="1050" dirty="0" smtClean="0"/>
                        <a:t>Monthly</a:t>
                      </a:r>
                    </a:p>
                    <a:p>
                      <a:r>
                        <a:rPr lang="en-GB" sz="1050" dirty="0" smtClean="0"/>
                        <a:t>Monthly</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50" dirty="0" smtClean="0"/>
                        <a:t>To Divisional Board by exception.</a:t>
                      </a:r>
                      <a:endParaRPr lang="en-GB" sz="1050" dirty="0"/>
                    </a:p>
                  </a:txBody>
                  <a:tcPr>
                    <a:lnL w="12700" cap="flat" cmpd="sng" algn="ctr">
                      <a:solidFill>
                        <a:srgbClr val="0097A9"/>
                      </a:solidFill>
                      <a:prstDash val="solid"/>
                      <a:round/>
                      <a:headEnd type="none" w="med" len="med"/>
                      <a:tailEnd type="none" w="med" len="med"/>
                    </a:lnL>
                    <a:lnR w="12700" cap="flat" cmpd="sng" algn="ctr">
                      <a:solidFill>
                        <a:srgbClr val="0097A9"/>
                      </a:solidFill>
                      <a:prstDash val="solid"/>
                      <a:round/>
                      <a:headEnd type="none" w="med" len="med"/>
                      <a:tailEnd type="none" w="med" len="med"/>
                    </a:lnR>
                    <a:lnT w="12700" cap="flat" cmpd="sng" algn="ctr">
                      <a:solidFill>
                        <a:srgbClr val="0097A9"/>
                      </a:solidFill>
                      <a:prstDash val="solid"/>
                      <a:round/>
                      <a:headEnd type="none" w="med" len="med"/>
                      <a:tailEnd type="none" w="med" len="med"/>
                    </a:lnT>
                    <a:lnB w="12700" cap="flat" cmpd="sng" algn="ctr">
                      <a:solidFill>
                        <a:srgbClr val="0097A9"/>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Slide Number Placeholder 5"/>
          <p:cNvSpPr>
            <a:spLocks noGrp="1"/>
          </p:cNvSpPr>
          <p:nvPr>
            <p:ph type="sldNum" sz="quarter" idx="12"/>
          </p:nvPr>
        </p:nvSpPr>
        <p:spPr/>
        <p:txBody>
          <a:bodyPr/>
          <a:lstStyle/>
          <a:p>
            <a:pPr>
              <a:defRPr/>
            </a:pPr>
            <a:fld id="{3B90CBAF-FA6F-4546-B4CA-C53675C7BD19}" type="slidenum">
              <a:rPr lang="en-GB" smtClean="0"/>
              <a:pPr>
                <a:defRPr/>
              </a:pPr>
              <a:t>4</a:t>
            </a:fld>
            <a:endParaRPr lang="en-GB" dirty="0"/>
          </a:p>
        </p:txBody>
      </p:sp>
    </p:spTree>
    <p:extLst>
      <p:ext uri="{BB962C8B-B14F-4D97-AF65-F5344CB8AC3E}">
        <p14:creationId xmlns:p14="http://schemas.microsoft.com/office/powerpoint/2010/main" val="276116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522" y="90969"/>
            <a:ext cx="4860540" cy="369332"/>
          </a:xfrm>
          <a:prstGeom prst="rect">
            <a:avLst/>
          </a:prstGeom>
          <a:noFill/>
        </p:spPr>
        <p:txBody>
          <a:bodyPr wrap="square" rtlCol="0">
            <a:spAutoFit/>
          </a:bodyPr>
          <a:lstStyle/>
          <a:p>
            <a:r>
              <a:rPr lang="en-GB" dirty="0">
                <a:solidFill>
                  <a:srgbClr val="046A38"/>
                </a:solidFill>
                <a:latin typeface="Arial" panose="020B0604020202020204" pitchFamily="34" charset="0"/>
                <a:cs typeface="Arial" panose="020B0604020202020204" pitchFamily="34" charset="0"/>
              </a:rPr>
              <a:t>Risk Escalation Framework</a:t>
            </a:r>
          </a:p>
        </p:txBody>
      </p:sp>
      <p:sp>
        <p:nvSpPr>
          <p:cNvPr id="3" name="TextBox 2"/>
          <p:cNvSpPr txBox="1"/>
          <p:nvPr/>
        </p:nvSpPr>
        <p:spPr>
          <a:xfrm>
            <a:off x="207522" y="480389"/>
            <a:ext cx="8396926" cy="577081"/>
          </a:xfrm>
          <a:prstGeom prst="rect">
            <a:avLst/>
          </a:prstGeom>
          <a:noFill/>
        </p:spPr>
        <p:txBody>
          <a:bodyPr wrap="square" rtlCol="0">
            <a:spAutoFit/>
          </a:bodyPr>
          <a:lstStyle/>
          <a:p>
            <a:r>
              <a:rPr lang="en-GB" sz="1050" b="1" dirty="0" smtClean="0"/>
              <a:t>A standard meeting agenda for risk</a:t>
            </a:r>
          </a:p>
          <a:p>
            <a:r>
              <a:rPr lang="en-GB" sz="1050" dirty="0" smtClean="0"/>
              <a:t>Below is a standardised agenda to be used for guidance only. This does however feature the items which are expected to be reviewed at the Executive Committee, Divisional Governance Meetings and Department Meetings in line with the frequencies set out in the table on the previous page.</a:t>
            </a:r>
            <a:endParaRPr lang="en-GB" sz="1050" dirty="0"/>
          </a:p>
        </p:txBody>
      </p:sp>
      <p:sp>
        <p:nvSpPr>
          <p:cNvPr id="5" name="TextBox 4"/>
          <p:cNvSpPr txBox="1"/>
          <p:nvPr/>
        </p:nvSpPr>
        <p:spPr>
          <a:xfrm>
            <a:off x="755576" y="1340768"/>
            <a:ext cx="7632848" cy="2862322"/>
          </a:xfrm>
          <a:prstGeom prst="rect">
            <a:avLst/>
          </a:prstGeom>
          <a:noFill/>
          <a:ln>
            <a:noFill/>
            <a:prstDash val="dashDot"/>
          </a:ln>
        </p:spPr>
        <p:txBody>
          <a:bodyPr wrap="square" rtlCol="0">
            <a:spAutoFit/>
          </a:bodyPr>
          <a:lstStyle/>
          <a:p>
            <a:pPr algn="ctr"/>
            <a:r>
              <a:rPr lang="en-GB" dirty="0" smtClean="0"/>
              <a:t>Agenda</a:t>
            </a:r>
          </a:p>
          <a:p>
            <a:endParaRPr lang="en-GB" dirty="0"/>
          </a:p>
          <a:p>
            <a:r>
              <a:rPr lang="en-GB" dirty="0" smtClean="0"/>
              <a:t>Risk Management</a:t>
            </a:r>
          </a:p>
          <a:p>
            <a:endParaRPr lang="en-GB" dirty="0" smtClean="0"/>
          </a:p>
          <a:p>
            <a:endParaRPr lang="en-GB" dirty="0"/>
          </a:p>
          <a:p>
            <a:endParaRPr lang="en-GB" dirty="0"/>
          </a:p>
          <a:p>
            <a:endParaRPr lang="en-GB" dirty="0" smtClean="0"/>
          </a:p>
          <a:p>
            <a:endParaRPr lang="en-GB" dirty="0"/>
          </a:p>
          <a:p>
            <a:endParaRPr lang="en-GB" dirty="0" smtClean="0"/>
          </a:p>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26623787"/>
              </p:ext>
            </p:extLst>
          </p:nvPr>
        </p:nvGraphicFramePr>
        <p:xfrm>
          <a:off x="755576" y="2276872"/>
          <a:ext cx="7632848" cy="2595880"/>
        </p:xfrm>
        <a:graphic>
          <a:graphicData uri="http://schemas.openxmlformats.org/drawingml/2006/table">
            <a:tbl>
              <a:tblPr firstRow="1" bandRow="1">
                <a:tableStyleId>{5C22544A-7EE6-4342-B048-85BDC9FD1C3A}</a:tableStyleId>
              </a:tblPr>
              <a:tblGrid>
                <a:gridCol w="648072"/>
                <a:gridCol w="4104456"/>
                <a:gridCol w="1728192"/>
                <a:gridCol w="1152128"/>
              </a:tblGrid>
              <a:tr h="370840">
                <a:tc>
                  <a:txBody>
                    <a:bodyPr/>
                    <a:lstStyle/>
                    <a:p>
                      <a:endParaRPr lang="en-GB" sz="1400" dirty="0">
                        <a:solidFill>
                          <a:srgbClr val="0097A9"/>
                        </a:solidFill>
                      </a:endParaRPr>
                    </a:p>
                  </a:txBody>
                  <a:tcPr>
                    <a:solidFill>
                      <a:schemeClr val="bg1"/>
                    </a:solidFill>
                  </a:tcPr>
                </a:tc>
                <a:tc>
                  <a:txBody>
                    <a:bodyPr/>
                    <a:lstStyle/>
                    <a:p>
                      <a:r>
                        <a:rPr lang="en-GB" sz="1400" dirty="0" smtClean="0">
                          <a:solidFill>
                            <a:srgbClr val="0097A9"/>
                          </a:solidFill>
                        </a:rPr>
                        <a:t>Item</a:t>
                      </a:r>
                      <a:endParaRPr lang="en-GB" sz="1400" dirty="0">
                        <a:solidFill>
                          <a:srgbClr val="0097A9"/>
                        </a:solidFill>
                      </a:endParaRPr>
                    </a:p>
                  </a:txBody>
                  <a:tcPr>
                    <a:solidFill>
                      <a:schemeClr val="bg1"/>
                    </a:solidFill>
                  </a:tcPr>
                </a:tc>
                <a:tc>
                  <a:txBody>
                    <a:bodyPr/>
                    <a:lstStyle/>
                    <a:p>
                      <a:r>
                        <a:rPr lang="en-GB" sz="1400" dirty="0" smtClean="0">
                          <a:solidFill>
                            <a:srgbClr val="0097A9"/>
                          </a:solidFill>
                        </a:rPr>
                        <a:t>Purpose</a:t>
                      </a:r>
                      <a:endParaRPr lang="en-GB" sz="1400" dirty="0">
                        <a:solidFill>
                          <a:srgbClr val="0097A9"/>
                        </a:solidFill>
                      </a:endParaRPr>
                    </a:p>
                  </a:txBody>
                  <a:tcPr>
                    <a:solidFill>
                      <a:schemeClr val="bg1"/>
                    </a:solidFill>
                  </a:tcPr>
                </a:tc>
                <a:tc>
                  <a:txBody>
                    <a:bodyPr/>
                    <a:lstStyle/>
                    <a:p>
                      <a:r>
                        <a:rPr lang="en-GB" sz="1400" dirty="0" smtClean="0">
                          <a:solidFill>
                            <a:srgbClr val="0097A9"/>
                          </a:solidFill>
                        </a:rPr>
                        <a:t>Enclosure</a:t>
                      </a:r>
                      <a:endParaRPr lang="en-GB" sz="1400" dirty="0">
                        <a:solidFill>
                          <a:srgbClr val="0097A9"/>
                        </a:solidFill>
                      </a:endParaRPr>
                    </a:p>
                  </a:txBody>
                  <a:tcPr>
                    <a:solidFill>
                      <a:schemeClr val="bg1"/>
                    </a:solidFill>
                  </a:tcPr>
                </a:tc>
              </a:tr>
              <a:tr h="370840">
                <a:tc>
                  <a:txBody>
                    <a:bodyPr/>
                    <a:lstStyle/>
                    <a:p>
                      <a:r>
                        <a:rPr lang="en-GB" sz="1400" dirty="0" smtClean="0"/>
                        <a:t>1</a:t>
                      </a:r>
                      <a:endParaRPr lang="en-GB" sz="1400" dirty="0"/>
                    </a:p>
                  </a:txBody>
                  <a:tcPr>
                    <a:solidFill>
                      <a:schemeClr val="bg1"/>
                    </a:solidFill>
                  </a:tcPr>
                </a:tc>
                <a:tc>
                  <a:txBody>
                    <a:bodyPr/>
                    <a:lstStyle/>
                    <a:p>
                      <a:r>
                        <a:rPr lang="en-GB" sz="1400" dirty="0" smtClean="0"/>
                        <a:t>Risk movement log</a:t>
                      </a:r>
                      <a:endParaRPr lang="en-GB" sz="1400" dirty="0"/>
                    </a:p>
                  </a:txBody>
                  <a:tcPr>
                    <a:solidFill>
                      <a:schemeClr val="bg1"/>
                    </a:solidFill>
                  </a:tcPr>
                </a:tc>
                <a:tc>
                  <a:txBody>
                    <a:bodyPr/>
                    <a:lstStyle/>
                    <a:p>
                      <a:r>
                        <a:rPr lang="en-GB" sz="1400" dirty="0" smtClean="0"/>
                        <a:t>Action</a:t>
                      </a:r>
                      <a:endParaRPr lang="en-GB" sz="1400" dirty="0"/>
                    </a:p>
                  </a:txBody>
                  <a:tcPr>
                    <a:solidFill>
                      <a:schemeClr val="bg1"/>
                    </a:solidFill>
                  </a:tcPr>
                </a:tc>
                <a:tc>
                  <a:txBody>
                    <a:bodyPr/>
                    <a:lstStyle/>
                    <a:p>
                      <a:pPr algn="ctr"/>
                      <a:r>
                        <a:rPr lang="en-GB" sz="1400" dirty="0" smtClean="0"/>
                        <a:t>A</a:t>
                      </a:r>
                      <a:endParaRPr lang="en-GB" sz="1400" dirty="0"/>
                    </a:p>
                  </a:txBody>
                  <a:tcPr>
                    <a:solidFill>
                      <a:schemeClr val="bg1"/>
                    </a:solidFill>
                  </a:tcPr>
                </a:tc>
              </a:tr>
              <a:tr h="370840">
                <a:tc>
                  <a:txBody>
                    <a:bodyPr/>
                    <a:lstStyle/>
                    <a:p>
                      <a:r>
                        <a:rPr lang="en-GB" sz="1400" dirty="0" smtClean="0"/>
                        <a:t>2</a:t>
                      </a:r>
                      <a:endParaRPr lang="en-GB" sz="1400" dirty="0"/>
                    </a:p>
                  </a:txBody>
                  <a:tcPr>
                    <a:solidFill>
                      <a:schemeClr val="bg1"/>
                    </a:solidFill>
                  </a:tcPr>
                </a:tc>
                <a:tc>
                  <a:txBody>
                    <a:bodyPr/>
                    <a:lstStyle/>
                    <a:p>
                      <a:r>
                        <a:rPr lang="en-GB" sz="1400" dirty="0" smtClean="0"/>
                        <a:t>Risk dashboard</a:t>
                      </a:r>
                      <a:endParaRPr lang="en-GB" sz="1400" dirty="0"/>
                    </a:p>
                  </a:txBody>
                  <a:tcPr>
                    <a:solidFill>
                      <a:schemeClr val="bg1"/>
                    </a:solidFill>
                  </a:tcPr>
                </a:tc>
                <a:tc>
                  <a:txBody>
                    <a:bodyPr/>
                    <a:lstStyle/>
                    <a:p>
                      <a:r>
                        <a:rPr lang="en-GB" sz="1400" dirty="0" smtClean="0"/>
                        <a:t>Review</a:t>
                      </a:r>
                      <a:endParaRPr lang="en-GB" sz="1400" dirty="0"/>
                    </a:p>
                  </a:txBody>
                  <a:tcPr>
                    <a:solidFill>
                      <a:schemeClr val="bg1"/>
                    </a:solidFill>
                  </a:tcPr>
                </a:tc>
                <a:tc>
                  <a:txBody>
                    <a:bodyPr/>
                    <a:lstStyle/>
                    <a:p>
                      <a:pPr algn="ctr"/>
                      <a:r>
                        <a:rPr lang="en-GB" sz="1400" dirty="0" smtClean="0"/>
                        <a:t>B</a:t>
                      </a:r>
                      <a:endParaRPr lang="en-GB" sz="1400" dirty="0"/>
                    </a:p>
                  </a:txBody>
                  <a:tcPr>
                    <a:solidFill>
                      <a:schemeClr val="bg1"/>
                    </a:solidFill>
                  </a:tcPr>
                </a:tc>
              </a:tr>
              <a:tr h="370840">
                <a:tc>
                  <a:txBody>
                    <a:bodyPr/>
                    <a:lstStyle/>
                    <a:p>
                      <a:r>
                        <a:rPr lang="en-GB" sz="1400" dirty="0" smtClean="0"/>
                        <a:t>3</a:t>
                      </a:r>
                      <a:endParaRPr lang="en-GB" sz="1400" dirty="0"/>
                    </a:p>
                  </a:txBody>
                  <a:tcPr>
                    <a:solidFill>
                      <a:schemeClr val="bg1"/>
                    </a:solidFill>
                  </a:tcPr>
                </a:tc>
                <a:tc>
                  <a:txBody>
                    <a:bodyPr/>
                    <a:lstStyle/>
                    <a:p>
                      <a:r>
                        <a:rPr lang="en-GB" sz="1400" dirty="0" smtClean="0"/>
                        <a:t>Risk Register</a:t>
                      </a:r>
                      <a:endParaRPr lang="en-GB" sz="1400" dirty="0"/>
                    </a:p>
                  </a:txBody>
                  <a:tcPr>
                    <a:solidFill>
                      <a:schemeClr val="bg1"/>
                    </a:solidFill>
                  </a:tcPr>
                </a:tc>
                <a:tc>
                  <a:txBody>
                    <a:bodyPr/>
                    <a:lstStyle/>
                    <a:p>
                      <a:r>
                        <a:rPr lang="en-GB" sz="1400" dirty="0" smtClean="0"/>
                        <a:t>For information</a:t>
                      </a:r>
                      <a:endParaRPr lang="en-GB" sz="1400" dirty="0"/>
                    </a:p>
                  </a:txBody>
                  <a:tcPr>
                    <a:solidFill>
                      <a:schemeClr val="bg1"/>
                    </a:solidFill>
                  </a:tcPr>
                </a:tc>
                <a:tc>
                  <a:txBody>
                    <a:bodyPr/>
                    <a:lstStyle/>
                    <a:p>
                      <a:pPr algn="ctr"/>
                      <a:r>
                        <a:rPr lang="en-GB" sz="1400" dirty="0" smtClean="0"/>
                        <a:t>C</a:t>
                      </a:r>
                      <a:endParaRPr lang="en-GB" sz="1400" dirty="0"/>
                    </a:p>
                  </a:txBody>
                  <a:tcPr>
                    <a:solidFill>
                      <a:schemeClr val="bg1"/>
                    </a:solidFill>
                  </a:tcPr>
                </a:tc>
              </a:tr>
              <a:tr h="370840">
                <a:tc>
                  <a:txBody>
                    <a:bodyPr/>
                    <a:lstStyle/>
                    <a:p>
                      <a:endParaRPr lang="en-GB" sz="1400"/>
                    </a:p>
                  </a:txBody>
                  <a:tcPr>
                    <a:solidFill>
                      <a:schemeClr val="bg1"/>
                    </a:solidFill>
                  </a:tcPr>
                </a:tc>
                <a:tc>
                  <a:txBody>
                    <a:bodyPr/>
                    <a:lstStyle/>
                    <a:p>
                      <a:endParaRPr lang="en-GB" sz="1400" dirty="0"/>
                    </a:p>
                  </a:txBody>
                  <a:tcPr>
                    <a:solidFill>
                      <a:schemeClr val="bg1"/>
                    </a:solidFill>
                  </a:tcPr>
                </a:tc>
                <a:tc>
                  <a:txBody>
                    <a:bodyPr/>
                    <a:lstStyle/>
                    <a:p>
                      <a:endParaRPr lang="en-GB" sz="1400"/>
                    </a:p>
                  </a:txBody>
                  <a:tcPr>
                    <a:solidFill>
                      <a:schemeClr val="bg1"/>
                    </a:solidFill>
                  </a:tcPr>
                </a:tc>
                <a:tc>
                  <a:txBody>
                    <a:bodyPr/>
                    <a:lstStyle/>
                    <a:p>
                      <a:pPr algn="ctr"/>
                      <a:endParaRPr lang="en-GB" sz="1400" dirty="0"/>
                    </a:p>
                  </a:txBody>
                  <a:tcPr>
                    <a:solidFill>
                      <a:schemeClr val="bg1"/>
                    </a:solidFill>
                  </a:tcPr>
                </a:tc>
              </a:tr>
              <a:tr h="370840">
                <a:tc>
                  <a:txBody>
                    <a:bodyPr/>
                    <a:lstStyle/>
                    <a:p>
                      <a:endParaRPr lang="en-GB" sz="1400"/>
                    </a:p>
                  </a:txBody>
                  <a:tcPr>
                    <a:solidFill>
                      <a:schemeClr val="bg1"/>
                    </a:solidFill>
                  </a:tcPr>
                </a:tc>
                <a:tc>
                  <a:txBody>
                    <a:bodyPr/>
                    <a:lstStyle/>
                    <a:p>
                      <a:endParaRPr lang="en-GB" sz="1400"/>
                    </a:p>
                  </a:txBody>
                  <a:tcPr>
                    <a:solidFill>
                      <a:schemeClr val="bg1"/>
                    </a:solidFill>
                  </a:tcPr>
                </a:tc>
                <a:tc>
                  <a:txBody>
                    <a:bodyPr/>
                    <a:lstStyle/>
                    <a:p>
                      <a:endParaRPr lang="en-GB" sz="1400" dirty="0"/>
                    </a:p>
                  </a:txBody>
                  <a:tcPr>
                    <a:solidFill>
                      <a:schemeClr val="bg1"/>
                    </a:solidFill>
                  </a:tcPr>
                </a:tc>
                <a:tc>
                  <a:txBody>
                    <a:bodyPr/>
                    <a:lstStyle/>
                    <a:p>
                      <a:endParaRPr lang="en-GB" sz="1400"/>
                    </a:p>
                  </a:txBody>
                  <a:tcPr>
                    <a:solidFill>
                      <a:schemeClr val="bg1"/>
                    </a:solidFill>
                  </a:tcPr>
                </a:tc>
              </a:tr>
              <a:tr h="370840">
                <a:tc>
                  <a:txBody>
                    <a:bodyPr/>
                    <a:lstStyle/>
                    <a:p>
                      <a:endParaRPr lang="en-GB" sz="1400" dirty="0"/>
                    </a:p>
                  </a:txBody>
                  <a:tcPr>
                    <a:solidFill>
                      <a:schemeClr val="bg1"/>
                    </a:solidFill>
                  </a:tcPr>
                </a:tc>
                <a:tc>
                  <a:txBody>
                    <a:bodyPr/>
                    <a:lstStyle/>
                    <a:p>
                      <a:endParaRPr lang="en-GB" sz="1400"/>
                    </a:p>
                  </a:txBody>
                  <a:tcPr>
                    <a:solidFill>
                      <a:schemeClr val="bg1"/>
                    </a:solidFill>
                  </a:tcPr>
                </a:tc>
                <a:tc>
                  <a:txBody>
                    <a:bodyPr/>
                    <a:lstStyle/>
                    <a:p>
                      <a:endParaRPr lang="en-GB" sz="1400" dirty="0"/>
                    </a:p>
                  </a:txBody>
                  <a:tcPr>
                    <a:solidFill>
                      <a:schemeClr val="bg1"/>
                    </a:solidFill>
                  </a:tcPr>
                </a:tc>
                <a:tc>
                  <a:txBody>
                    <a:bodyPr/>
                    <a:lstStyle/>
                    <a:p>
                      <a:endParaRPr lang="en-GB" sz="1400" dirty="0"/>
                    </a:p>
                  </a:txBody>
                  <a:tcPr>
                    <a:solidFill>
                      <a:schemeClr val="bg1"/>
                    </a:solidFill>
                  </a:tcPr>
                </a:tc>
              </a:tr>
            </a:tbl>
          </a:graphicData>
        </a:graphic>
      </p:graphicFrame>
      <p:sp>
        <p:nvSpPr>
          <p:cNvPr id="7" name="Slide Number Placeholder 6"/>
          <p:cNvSpPr>
            <a:spLocks noGrp="1"/>
          </p:cNvSpPr>
          <p:nvPr>
            <p:ph type="sldNum" sz="quarter" idx="12"/>
          </p:nvPr>
        </p:nvSpPr>
        <p:spPr/>
        <p:txBody>
          <a:bodyPr/>
          <a:lstStyle/>
          <a:p>
            <a:pPr>
              <a:defRPr/>
            </a:pPr>
            <a:fld id="{3B90CBAF-FA6F-4546-B4CA-C53675C7BD19}" type="slidenum">
              <a:rPr lang="en-GB" smtClean="0"/>
              <a:pPr>
                <a:defRPr/>
              </a:pPr>
              <a:t>5</a:t>
            </a:fld>
            <a:endParaRPr lang="en-GB" dirty="0"/>
          </a:p>
        </p:txBody>
      </p:sp>
    </p:spTree>
    <p:extLst>
      <p:ext uri="{BB962C8B-B14F-4D97-AF65-F5344CB8AC3E}">
        <p14:creationId xmlns:p14="http://schemas.microsoft.com/office/powerpoint/2010/main" val="1203181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1188</Words>
  <Application>Microsoft Office PowerPoint</Application>
  <PresentationFormat>On-screen Show (4:3)</PresentationFormat>
  <Paragraphs>180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2016-09-06T13:25:24Z</dcterms:created>
  <dcterms:modified xsi:type="dcterms:W3CDTF">2017-11-13T09:41:35Z</dcterms:modified>
</cp:coreProperties>
</file>