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 varScale="1">
        <p:scale>
          <a:sx n="60" d="100"/>
          <a:sy n="60" d="100"/>
        </p:scale>
        <p:origin x="-993" y="-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Classification: UNCLASSIFIED
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CF45B-EB03-41BB-B071-5C492C89BB1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
Classification: UNCLASSIFIED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ECC0-F9F2-427A-8CE3-5E29A571D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2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Classification: UNCLASSIFIED
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9A48-7598-4E30-9965-4E990875F53C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
Classification: UNCLASSIFIED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D0622-7A09-498D-B7E4-B0CE2F795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11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8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1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1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0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8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7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0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6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4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4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4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61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56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3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5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F3A7A77-81FA-4F9D-BBF3-DE875271104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CA1BB6C-E357-4D2C-BA6B-22F3235B4F5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2E855AD-8DFB-4FC5-8773-01129A82116B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6EFBF4D-1DF8-43B1-925A-3E85A72D8DC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92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FB01237-8AFA-46BA-B831-30B08D254F16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DFBEB12-CF2D-4E7E-B001-83E0EE27DB02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CD2C2FC1-AE37-401C-9CCE-B4C1D2DF3C98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5A32049-64C6-4D23-A965-50A0935A6A2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1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C45D1B5-466E-4EC2-B793-538315EE1029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31C649A-CD95-4710-8C2F-B0862514498E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3BB7545-E409-4B46-A470-1BF27D66D268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72BE9AB-B1B2-4FDD-9609-8BB74A71974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910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FE419E4-CFE4-417D-80AC-F8B263082C45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51E01C9D-AD99-49A4-ABB4-F4E66F38E48C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9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6CBD82EA-A064-4930-8AB4-85F9C286BE62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FEAAF774-537F-417F-B670-FA21E1601780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0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FE0BE43B-ADE7-4787-9A86-AEA157543A5C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EB07BC71-4984-42BC-87D7-B53CA45C81A2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47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142A3863-098C-46EB-8836-CABBC79E471E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4258F35-F24B-4D7E-9E7E-EE57AA41023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55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7D7078C-3074-4C2E-86DF-DBEB4D3118C5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EA1549C4-8C68-4C57-AE5E-7B0E68309D8F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4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8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6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9/27/2017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r>
              <a:rPr lang="en-US" smtClean="0">
                <a:solidFill>
                  <a:srgbClr val="146194">
                    <a:lumMod val="50000"/>
                  </a:srgbClr>
                </a:solidFill>
              </a:rPr>
              <a:t>
Classification: UNCLASSIFIED</a:t>
            </a:r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2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Impact </a:t>
            </a:r>
            <a:r>
              <a:rPr lang="en-US" dirty="0"/>
              <a:t>of </a:t>
            </a:r>
            <a:r>
              <a:rPr lang="en-US" b="1" dirty="0"/>
              <a:t>mental illness</a:t>
            </a:r>
            <a:r>
              <a:rPr lang="en-US" dirty="0"/>
              <a:t> on individuals and </a:t>
            </a:r>
            <a:r>
              <a:rPr lang="en-US" dirty="0" smtClean="0"/>
              <a:t>families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Jordan</a:t>
            </a:r>
          </a:p>
          <a:p>
            <a:r>
              <a:rPr lang="en-US" dirty="0" smtClean="0"/>
              <a:t>SANE</a:t>
            </a:r>
          </a:p>
          <a:p>
            <a:r>
              <a:rPr lang="en-US" dirty="0" smtClean="0"/>
              <a:t>Oxford Mental Health Support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94245"/>
            <a:ext cx="6365081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300786"/>
            <a:ext cx="6943724" cy="6175214"/>
          </a:xfrm>
        </p:spPr>
      </p:pic>
    </p:spTree>
    <p:extLst>
      <p:ext uri="{BB962C8B-B14F-4D97-AF65-F5344CB8AC3E}">
        <p14:creationId xmlns:p14="http://schemas.microsoft.com/office/powerpoint/2010/main" val="38990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93" y="135199"/>
            <a:ext cx="3721745" cy="6616437"/>
          </a:xfrm>
        </p:spPr>
      </p:pic>
    </p:spTree>
    <p:extLst>
      <p:ext uri="{BB962C8B-B14F-4D97-AF65-F5344CB8AC3E}">
        <p14:creationId xmlns:p14="http://schemas.microsoft.com/office/powerpoint/2010/main" val="260929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445" y="2361652"/>
            <a:ext cx="6400800" cy="1507067"/>
          </a:xfrm>
        </p:spPr>
        <p:txBody>
          <a:bodyPr>
            <a:noAutofit/>
          </a:bodyPr>
          <a:lstStyle/>
          <a:p>
            <a:r>
              <a:rPr lang="en-US" sz="9600" dirty="0" smtClean="0"/>
              <a:t>6,188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204850" y="6353302"/>
            <a:ext cx="188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white"/>
                </a:solidFill>
              </a:rPr>
              <a:t>Source: Samaritans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902" y="2741659"/>
            <a:ext cx="6400800" cy="1507067"/>
          </a:xfrm>
        </p:spPr>
        <p:txBody>
          <a:bodyPr>
            <a:noAutofit/>
          </a:bodyPr>
          <a:lstStyle/>
          <a:p>
            <a:r>
              <a:rPr lang="en-US" sz="8000" dirty="0" smtClean="0"/>
              <a:t>“Self-inflicted”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4241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63" y="2634784"/>
            <a:ext cx="6400800" cy="150706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“This </a:t>
            </a:r>
            <a:r>
              <a:rPr lang="en-US" sz="4400" dirty="0"/>
              <a:t>sad, boring, lazy, sleepy, stranger isn’t what I’m really like</a:t>
            </a:r>
            <a:r>
              <a:rPr lang="en-US" sz="4400" dirty="0" smtClean="0"/>
              <a:t>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027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15" y="463141"/>
            <a:ext cx="2746618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Biological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6" y="1006436"/>
            <a:ext cx="2319106" cy="3615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Genetics</a:t>
            </a:r>
          </a:p>
          <a:p>
            <a:r>
              <a:rPr lang="en-US" sz="3600" dirty="0" smtClean="0"/>
              <a:t>Physical illness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4941" y="463140"/>
            <a:ext cx="245270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prstClr val="white"/>
                </a:solidFill>
              </a:rPr>
              <a:t>chemical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9977" y="463140"/>
            <a:ext cx="368387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prstClr val="white"/>
                </a:solidFill>
              </a:rPr>
              <a:t>environmental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54833" y="1350822"/>
            <a:ext cx="231910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r>
              <a:rPr lang="en-US" sz="3600" dirty="0" smtClean="0">
                <a:solidFill>
                  <a:srgbClr val="146194">
                    <a:lumMod val="75000"/>
                  </a:srgbClr>
                </a:solidFill>
              </a:rPr>
              <a:t>Dopamine</a:t>
            </a:r>
          </a:p>
          <a:p>
            <a:pPr>
              <a:buClr>
                <a:prstClr val="white"/>
              </a:buClr>
            </a:pPr>
            <a:r>
              <a:rPr lang="en-US" sz="3600" dirty="0" err="1" smtClean="0">
                <a:solidFill>
                  <a:srgbClr val="146194">
                    <a:lumMod val="75000"/>
                  </a:srgbClr>
                </a:solidFill>
              </a:rPr>
              <a:t>Serotonine</a:t>
            </a:r>
            <a:endParaRPr lang="en-US" sz="3600" dirty="0" smtClean="0">
              <a:solidFill>
                <a:srgbClr val="146194">
                  <a:lumMod val="75000"/>
                </a:srgbClr>
              </a:solidFill>
            </a:endParaRPr>
          </a:p>
          <a:p>
            <a:pPr>
              <a:buClr>
                <a:prstClr val="white"/>
              </a:buClr>
            </a:pPr>
            <a:r>
              <a:rPr lang="en-US" sz="3600" dirty="0" smtClean="0">
                <a:solidFill>
                  <a:srgbClr val="146194">
                    <a:lumMod val="75000"/>
                  </a:srgbClr>
                </a:solidFill>
              </a:rPr>
              <a:t>Brain chemistry</a:t>
            </a:r>
            <a:endParaRPr lang="en-US" sz="3600" dirty="0">
              <a:solidFill>
                <a:srgbClr val="146194">
                  <a:lumMod val="75000"/>
                </a:srgb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977" y="1627086"/>
            <a:ext cx="231910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r>
              <a:rPr lang="en-US" sz="3600" dirty="0" smtClean="0">
                <a:solidFill>
                  <a:srgbClr val="146194">
                    <a:lumMod val="75000"/>
                  </a:srgbClr>
                </a:solidFill>
              </a:rPr>
              <a:t>Societal pressures</a:t>
            </a:r>
          </a:p>
          <a:p>
            <a:pPr>
              <a:buClr>
                <a:prstClr val="white"/>
              </a:buClr>
            </a:pPr>
            <a:r>
              <a:rPr lang="en-US" sz="3600" dirty="0" smtClean="0">
                <a:solidFill>
                  <a:srgbClr val="146194">
                    <a:lumMod val="75000"/>
                  </a:srgbClr>
                </a:solidFill>
              </a:rPr>
              <a:t>Traumatic incidences</a:t>
            </a:r>
          </a:p>
          <a:p>
            <a:pPr>
              <a:buClr>
                <a:prstClr val="white"/>
              </a:buClr>
            </a:pPr>
            <a:r>
              <a:rPr lang="en-US" sz="3600" dirty="0" smtClean="0">
                <a:solidFill>
                  <a:srgbClr val="146194">
                    <a:lumMod val="75000"/>
                  </a:srgbClr>
                </a:solidFill>
              </a:rPr>
              <a:t>Upbringing</a:t>
            </a:r>
            <a:endParaRPr lang="en-US" sz="3600" dirty="0">
              <a:solidFill>
                <a:srgbClr val="14619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3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8" y="1000126"/>
            <a:ext cx="8074838" cy="46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348" y="2539782"/>
            <a:ext cx="6400800" cy="1507067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£124,000,000,000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04850" y="6353299"/>
            <a:ext cx="1888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white"/>
                </a:solidFill>
              </a:rPr>
              <a:t>Source: UK’s Faculty of Public Health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800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75</Words>
  <Application>Microsoft Office PowerPoint</Application>
  <PresentationFormat>On-screen Show (4:3)</PresentationFormat>
  <Paragraphs>31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Slice</vt:lpstr>
      <vt:lpstr>Custom Design</vt:lpstr>
      <vt:lpstr>The Impact of mental illness on individuals and families </vt:lpstr>
      <vt:lpstr>PowerPoint Presentation</vt:lpstr>
      <vt:lpstr>PowerPoint Presentation</vt:lpstr>
      <vt:lpstr>6,188</vt:lpstr>
      <vt:lpstr>“Self-inflicted”</vt:lpstr>
      <vt:lpstr>“This sad, boring, lazy, sleepy, stranger isn’t what I’m really like.”</vt:lpstr>
      <vt:lpstr>Biological</vt:lpstr>
      <vt:lpstr>PowerPoint Presentation</vt:lpstr>
      <vt:lpstr>£124,000,000,000</vt:lpstr>
      <vt:lpstr>PowerPoint Presentation</vt:lpstr>
    </vt:vector>
  </TitlesOfParts>
  <Company>Reading Borough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McIlmoyle, Eve</dc:creator>
  <cp:lastModifiedBy>Madden, Natalie</cp:lastModifiedBy>
  <cp:revision>25</cp:revision>
  <dcterms:created xsi:type="dcterms:W3CDTF">2016-09-13T10:30:47Z</dcterms:created>
  <dcterms:modified xsi:type="dcterms:W3CDTF">2017-09-27T12:49:39Z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Name">
    <vt:lpwstr>Unclassified</vt:lpwstr>
  </property>
  <property fmtid="{D5CDD505-2E9C-101B-9397-08002B2CF9AE}" pid="3" name="ClassificationMarking">
    <vt:lpwstr>Classification: UNCLASSIFIED</vt:lpwstr>
  </property>
  <property fmtid="{D5CDD505-2E9C-101B-9397-08002B2CF9AE}" pid="4" name="ClassificationMadeBy">
    <vt:lpwstr>RBC\mcileve</vt:lpwstr>
  </property>
  <property fmtid="{D5CDD505-2E9C-101B-9397-08002B2CF9AE}" pid="5" name="ClassificationMadeExternally">
    <vt:lpwstr>No</vt:lpwstr>
  </property>
  <property fmtid="{D5CDD505-2E9C-101B-9397-08002B2CF9AE}" pid="6" name="ClassificationMadeOn">
    <vt:filetime>2017-09-08T14:57:42Z</vt:filetime>
  </property>
</Properties>
</file>