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hungera" initials="S" lastIdx="1" clrIdx="0">
    <p:extLst>
      <p:ext uri="{19B8F6BF-5375-455C-9EA6-DF929625EA0E}">
        <p15:presenceInfo xmlns:p15="http://schemas.microsoft.com/office/powerpoint/2012/main" userId="Sashunge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D3"/>
    <a:srgbClr val="00B7C0"/>
    <a:srgbClr val="007CB4"/>
    <a:srgbClr val="00C894"/>
    <a:srgbClr val="00878E"/>
    <a:srgbClr val="00F0B1"/>
    <a:srgbClr val="E6E6E6"/>
    <a:srgbClr val="1E6670"/>
    <a:srgbClr val="25694D"/>
    <a:srgbClr val="256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5T21:15:05.3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1CD5F-2D49-4939-B3FB-72B35DF9722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6EB2-85D5-474A-AFBA-9419A02FD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F845-F9FD-48BB-9268-F882205A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503AE-4CEE-446F-A5A7-66CCE1D1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A569B-98FB-4F93-BE51-E6A142F6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59F6-9AC3-4017-8967-4FB90FAC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A911D-BA38-454A-A467-166A8C68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19EB-B220-49DA-B5E9-818B5C05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6CB12-7AD1-4EDE-A953-2D6C04903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2B61-F948-496E-A092-737ECA05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6545-C4CE-41B2-A6D6-B6B13E3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4A57-3714-4E6F-92A1-F764C95D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3BF4C-6572-4A34-B980-62925B79B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0B191-A587-4259-BAC1-EBD9CC5D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79FB-71BC-40CD-92B2-B5E46C1F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0A56-6CCA-4C74-B356-4BD85258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C4A8-CFA5-44B8-99E2-3EFB08CE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FA7B-28BB-4286-AFB5-E3125DC9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AE0F-43D0-461B-A357-80E9DC33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D618-E6CD-4208-A187-C58E9B69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6A9C-98A3-4D1F-88C4-4E211BAA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A18C-ED23-411C-875D-06D94D9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42B0-204D-403B-8BED-A3E733AE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27B2-04A5-4391-A5DB-62AF4B4A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A695-24CE-4F26-B626-FCCBEA7B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4E32-72CD-4D31-AC72-D71D4986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93D7-D6D3-45BD-8D43-F02F6084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A795-9893-486B-9B63-1084FB1D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1CC8-6D2D-4527-9144-B82339323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77476-2FED-4FF9-A635-70697E2F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5F1E-1EF3-4DAA-859E-CC5EE915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E8FCB-A1D7-4926-9A97-6C1762DF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6744-DC81-4FCB-95CE-699A8FC0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CFF2-A9E2-4EA4-80CD-B5612884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9FBD-E64B-4738-BA89-3DF2AE2E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6DE1-C04B-4BEB-8776-52C3FE497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C22FB-E8E4-4910-9A17-C866783B2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33607-092A-47FF-B735-586B62220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34BBD-DA0D-46A6-8C65-0FE9668D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1112A-9391-458F-9C0C-04F7DF4A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D9928-1110-4C16-B78A-A3347111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45FC-49EC-426F-A5F5-5447252E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1422-7D0C-413A-8BAF-D65DA16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73E00-CEC4-457E-B294-6E6CE3E0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DE51-B08E-4BF2-8FA5-1FB51A81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5072C-1912-4B26-B280-3C8A4961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E08A9-0C41-4369-83FA-41FE176F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54672-93C5-40DC-A0D0-F01B72D5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917E-AE81-42A9-BE28-B6D99FA4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6F11-E3ED-472F-8783-EB9D1F2B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E3A9B-CB80-4116-BC16-37B9ACBB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D5FF-85C0-40CE-AE07-E80FE81F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490E-3B8C-455E-8026-26995B3A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52B76-A200-4B72-883D-52ADFC9E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BF90-4BAC-42CF-B249-A70AF762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8B373-3B89-4C9D-8A56-228D623D9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7DEB9-FC07-4756-939A-13F96CC4B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3EAA-C247-4EC6-9325-45513E2D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FE0-472A-4577-8668-9EDAB18B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7A47-C444-4E42-A979-50EEA926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BEB5E-E725-475B-A627-B2059A94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0750A-03CF-4598-AB40-923440DC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1127-36EA-46D2-B522-D7BA44B41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3735-7A99-4C3D-BF62-E48894D44A5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A456-6F1D-481B-B64B-F73C44F6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1037-4E1F-4387-9BF6-B5933A7DE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EDFB-8AFE-4B40-B3CB-C0EC7D61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090123" y="0"/>
            <a:ext cx="2379807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5" y="0"/>
            <a:ext cx="2047782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716349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B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6" y="0"/>
            <a:ext cx="1336089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5131272" y="826923"/>
            <a:ext cx="6414222" cy="14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800" dirty="0"/>
              <a:t>Градинарят</a:t>
            </a:r>
            <a:endParaRPr lang="en-US" sz="8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F2D5A-D76F-4D23-BC1A-4EEB0F22828C}"/>
              </a:ext>
            </a:extLst>
          </p:cNvPr>
          <p:cNvSpPr txBox="1"/>
          <p:nvPr/>
        </p:nvSpPr>
        <p:spPr>
          <a:xfrm>
            <a:off x="5234865" y="3624642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WHITELISTED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55020E-2D0F-4C1A-89DC-6D15655FB47F}"/>
              </a:ext>
            </a:extLst>
          </p:cNvPr>
          <p:cNvSpPr/>
          <p:nvPr/>
        </p:nvSpPr>
        <p:spPr>
          <a:xfrm>
            <a:off x="-27658" y="0"/>
            <a:ext cx="1565438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87F2D5A-D76F-4D23-BC1A-4EEB0F22828C}"/>
              </a:ext>
            </a:extLst>
          </p:cNvPr>
          <p:cNvSpPr txBox="1"/>
          <p:nvPr/>
        </p:nvSpPr>
        <p:spPr>
          <a:xfrm>
            <a:off x="4953000" y="254508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WHITELISTED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4778829" y="522514"/>
            <a:ext cx="7587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800" dirty="0"/>
              <a:t>Градинарят</a:t>
            </a:r>
            <a:endParaRPr lang="en-US" sz="8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417941" y="17885"/>
            <a:ext cx="16494899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5" y="0"/>
            <a:ext cx="2047782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716349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6" y="0"/>
            <a:ext cx="1336089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D2A6D55-DF37-4F42-80DB-AB93C7283801}"/>
              </a:ext>
            </a:extLst>
          </p:cNvPr>
          <p:cNvSpPr/>
          <p:nvPr/>
        </p:nvSpPr>
        <p:spPr>
          <a:xfrm>
            <a:off x="-27658" y="0"/>
            <a:ext cx="1565438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54B82-F5FB-4D56-992F-6A6674706F76}"/>
              </a:ext>
            </a:extLst>
          </p:cNvPr>
          <p:cNvSpPr txBox="1"/>
          <p:nvPr/>
        </p:nvSpPr>
        <p:spPr>
          <a:xfrm>
            <a:off x="3613534" y="49679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/>
              <a:t>ПРОБЛЕМИ И РЕШЕНИЯ</a:t>
            </a:r>
            <a:endParaRPr lang="en-US" sz="6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EA81-5131-4935-89E0-102C1C61BA08}"/>
              </a:ext>
            </a:extLst>
          </p:cNvPr>
          <p:cNvSpPr txBox="1"/>
          <p:nvPr/>
        </p:nvSpPr>
        <p:spPr>
          <a:xfrm>
            <a:off x="4028621" y="1305756"/>
            <a:ext cx="36993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Нужда от човешка намеса за поливане на градина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6646-7E0E-4727-9E88-7B41E0306EB2}"/>
              </a:ext>
            </a:extLst>
          </p:cNvPr>
          <p:cNvSpPr txBox="1"/>
          <p:nvPr/>
        </p:nvSpPr>
        <p:spPr>
          <a:xfrm>
            <a:off x="8094452" y="1397946"/>
            <a:ext cx="41052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Загуба на ресурси</a:t>
            </a:r>
            <a:endParaRPr lang="en-US" sz="280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ECCACD-03F1-4AE9-A9D3-2EF6237D4DD1}"/>
              </a:ext>
            </a:extLst>
          </p:cNvPr>
          <p:cNvSpPr/>
          <p:nvPr/>
        </p:nvSpPr>
        <p:spPr>
          <a:xfrm rot="19607798">
            <a:off x="4830605" y="2560455"/>
            <a:ext cx="2182570" cy="1859857"/>
          </a:xfrm>
          <a:prstGeom prst="downArrow">
            <a:avLst/>
          </a:prstGeom>
          <a:solidFill>
            <a:srgbClr val="00F0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136863F-F8FE-4EE3-A178-5B08F83E7A28}"/>
              </a:ext>
            </a:extLst>
          </p:cNvPr>
          <p:cNvSpPr/>
          <p:nvPr/>
        </p:nvSpPr>
        <p:spPr>
          <a:xfrm rot="1561912">
            <a:off x="8186245" y="2508854"/>
            <a:ext cx="2182570" cy="1859857"/>
          </a:xfrm>
          <a:prstGeom prst="downArrow">
            <a:avLst/>
          </a:prstGeom>
          <a:solidFill>
            <a:srgbClr val="00F0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5FF5F-EFD1-098D-6BD1-4B4A71CC3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22" y="4302505"/>
            <a:ext cx="2440559" cy="23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7949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54B82-F5FB-4D56-992F-6A6674706F76}"/>
              </a:ext>
            </a:extLst>
          </p:cNvPr>
          <p:cNvSpPr txBox="1"/>
          <p:nvPr/>
        </p:nvSpPr>
        <p:spPr>
          <a:xfrm>
            <a:off x="3613534" y="49679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/>
              <a:t>ПРОБЛЕМИ И РЕШЕНИЯ</a:t>
            </a:r>
            <a:endParaRPr lang="en-US" sz="6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EA81-5131-4935-89E0-102C1C61BA08}"/>
              </a:ext>
            </a:extLst>
          </p:cNvPr>
          <p:cNvSpPr txBox="1"/>
          <p:nvPr/>
        </p:nvSpPr>
        <p:spPr>
          <a:xfrm>
            <a:off x="4941824" y="1653846"/>
            <a:ext cx="330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Нужда от човешка намеса за поливане на градина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6646-7E0E-4727-9E88-7B41E0306EB2}"/>
              </a:ext>
            </a:extLst>
          </p:cNvPr>
          <p:cNvSpPr txBox="1"/>
          <p:nvPr/>
        </p:nvSpPr>
        <p:spPr>
          <a:xfrm>
            <a:off x="9368245" y="165384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Хабене на ресурси при наличи на дъжд </a:t>
            </a:r>
            <a:endParaRPr lang="en-US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ECCACD-03F1-4AE9-A9D3-2EF6237D4DD1}"/>
              </a:ext>
            </a:extLst>
          </p:cNvPr>
          <p:cNvSpPr/>
          <p:nvPr/>
        </p:nvSpPr>
        <p:spPr>
          <a:xfrm rot="19607798">
            <a:off x="5899095" y="2827705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136863F-F8FE-4EE3-A178-5B08F83E7A28}"/>
              </a:ext>
            </a:extLst>
          </p:cNvPr>
          <p:cNvSpPr/>
          <p:nvPr/>
        </p:nvSpPr>
        <p:spPr>
          <a:xfrm rot="1561912">
            <a:off x="8374236" y="2711177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F2D5A-D76F-4D23-BC1A-4EEB0F22828C}"/>
              </a:ext>
            </a:extLst>
          </p:cNvPr>
          <p:cNvSpPr txBox="1"/>
          <p:nvPr/>
        </p:nvSpPr>
        <p:spPr>
          <a:xfrm>
            <a:off x="4953000" y="254508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WHITELISTED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4778829" y="522514"/>
            <a:ext cx="7587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800" dirty="0"/>
              <a:t>Градинарят</a:t>
            </a:r>
            <a:endParaRPr lang="en-US" sz="8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417941" y="17885"/>
            <a:ext cx="16494899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4" y="0"/>
            <a:ext cx="18588916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716349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6" y="0"/>
            <a:ext cx="1336089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4A3670-BB44-45DC-8F3B-4D1F135705C2}"/>
              </a:ext>
            </a:extLst>
          </p:cNvPr>
          <p:cNvSpPr/>
          <p:nvPr/>
        </p:nvSpPr>
        <p:spPr>
          <a:xfrm>
            <a:off x="-27658" y="0"/>
            <a:ext cx="1565438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51B0-B3A8-4667-82F7-14D905DFAD50}"/>
              </a:ext>
            </a:extLst>
          </p:cNvPr>
          <p:cNvSpPr txBox="1"/>
          <p:nvPr/>
        </p:nvSpPr>
        <p:spPr>
          <a:xfrm>
            <a:off x="3613534" y="-34440"/>
            <a:ext cx="673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Как работи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673270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54B82-F5FB-4D56-992F-6A6674706F76}"/>
              </a:ext>
            </a:extLst>
          </p:cNvPr>
          <p:cNvSpPr txBox="1"/>
          <p:nvPr/>
        </p:nvSpPr>
        <p:spPr>
          <a:xfrm>
            <a:off x="3613534" y="49679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/>
              <a:t>ПРОБЛЕМИ И РЕШЕНИЯ</a:t>
            </a:r>
            <a:endParaRPr lang="en-US" sz="6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EA81-5131-4935-89E0-102C1C61BA08}"/>
              </a:ext>
            </a:extLst>
          </p:cNvPr>
          <p:cNvSpPr txBox="1"/>
          <p:nvPr/>
        </p:nvSpPr>
        <p:spPr>
          <a:xfrm>
            <a:off x="4941824" y="1653846"/>
            <a:ext cx="330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Нужда от човешка намеса за поливане на градина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6646-7E0E-4727-9E88-7B41E0306EB2}"/>
              </a:ext>
            </a:extLst>
          </p:cNvPr>
          <p:cNvSpPr txBox="1"/>
          <p:nvPr/>
        </p:nvSpPr>
        <p:spPr>
          <a:xfrm>
            <a:off x="9368245" y="165384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Хабене на ресурси при наличи на дъжд </a:t>
            </a:r>
            <a:endParaRPr lang="en-US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ECCACD-03F1-4AE9-A9D3-2EF6237D4DD1}"/>
              </a:ext>
            </a:extLst>
          </p:cNvPr>
          <p:cNvSpPr/>
          <p:nvPr/>
        </p:nvSpPr>
        <p:spPr>
          <a:xfrm rot="19607798">
            <a:off x="5899095" y="2827705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136863F-F8FE-4EE3-A178-5B08F83E7A28}"/>
              </a:ext>
            </a:extLst>
          </p:cNvPr>
          <p:cNvSpPr/>
          <p:nvPr/>
        </p:nvSpPr>
        <p:spPr>
          <a:xfrm rot="1561912">
            <a:off x="8374236" y="2711177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F2D5A-D76F-4D23-BC1A-4EEB0F22828C}"/>
              </a:ext>
            </a:extLst>
          </p:cNvPr>
          <p:cNvSpPr txBox="1"/>
          <p:nvPr/>
        </p:nvSpPr>
        <p:spPr>
          <a:xfrm>
            <a:off x="4953000" y="254508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WHITELISTED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4778829" y="522514"/>
            <a:ext cx="7587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800" dirty="0"/>
              <a:t>Градинарят</a:t>
            </a:r>
            <a:endParaRPr lang="en-US" sz="8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417941" y="17885"/>
            <a:ext cx="16494899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4" y="0"/>
            <a:ext cx="18588916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716349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6" y="0"/>
            <a:ext cx="1336089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4A3670-BB44-45DC-8F3B-4D1F135705C2}"/>
              </a:ext>
            </a:extLst>
          </p:cNvPr>
          <p:cNvSpPr/>
          <p:nvPr/>
        </p:nvSpPr>
        <p:spPr>
          <a:xfrm>
            <a:off x="-27658" y="0"/>
            <a:ext cx="1565438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6A0D0-1A18-C021-FAFF-78DAC300EA3F}"/>
              </a:ext>
            </a:extLst>
          </p:cNvPr>
          <p:cNvSpPr txBox="1"/>
          <p:nvPr/>
        </p:nvSpPr>
        <p:spPr>
          <a:xfrm>
            <a:off x="3613534" y="-34440"/>
            <a:ext cx="673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Как работи</a:t>
            </a:r>
            <a:endParaRPr lang="en-US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3FE0B-3EE0-9B5E-4559-6FCA603A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50" y="951849"/>
            <a:ext cx="6870233" cy="57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5885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54B82-F5FB-4D56-992F-6A6674706F76}"/>
              </a:ext>
            </a:extLst>
          </p:cNvPr>
          <p:cNvSpPr txBox="1"/>
          <p:nvPr/>
        </p:nvSpPr>
        <p:spPr>
          <a:xfrm>
            <a:off x="3613534" y="49679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/>
              <a:t>ПРОБЛЕМИ И РЕШЕНИЯ</a:t>
            </a:r>
            <a:endParaRPr lang="en-US" sz="6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EA81-5131-4935-89E0-102C1C61BA08}"/>
              </a:ext>
            </a:extLst>
          </p:cNvPr>
          <p:cNvSpPr txBox="1"/>
          <p:nvPr/>
        </p:nvSpPr>
        <p:spPr>
          <a:xfrm>
            <a:off x="4941824" y="1653846"/>
            <a:ext cx="330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Нужда от човешка намеса за поливане на градина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6646-7E0E-4727-9E88-7B41E0306EB2}"/>
              </a:ext>
            </a:extLst>
          </p:cNvPr>
          <p:cNvSpPr txBox="1"/>
          <p:nvPr/>
        </p:nvSpPr>
        <p:spPr>
          <a:xfrm>
            <a:off x="9368245" y="165384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Хабене на ресурси при наличи на дъжд </a:t>
            </a:r>
            <a:endParaRPr lang="en-US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ECCACD-03F1-4AE9-A9D3-2EF6237D4DD1}"/>
              </a:ext>
            </a:extLst>
          </p:cNvPr>
          <p:cNvSpPr/>
          <p:nvPr/>
        </p:nvSpPr>
        <p:spPr>
          <a:xfrm rot="19607798">
            <a:off x="5899095" y="2827705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136863F-F8FE-4EE3-A178-5B08F83E7A28}"/>
              </a:ext>
            </a:extLst>
          </p:cNvPr>
          <p:cNvSpPr/>
          <p:nvPr/>
        </p:nvSpPr>
        <p:spPr>
          <a:xfrm rot="1561912">
            <a:off x="8374236" y="2711177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F2D5A-D76F-4D23-BC1A-4EEB0F22828C}"/>
              </a:ext>
            </a:extLst>
          </p:cNvPr>
          <p:cNvSpPr txBox="1"/>
          <p:nvPr/>
        </p:nvSpPr>
        <p:spPr>
          <a:xfrm>
            <a:off x="4953000" y="254508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WHITELISTED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51B0-B3A8-4667-82F7-14D905DFAD50}"/>
              </a:ext>
            </a:extLst>
          </p:cNvPr>
          <p:cNvSpPr txBox="1"/>
          <p:nvPr/>
        </p:nvSpPr>
        <p:spPr>
          <a:xfrm>
            <a:off x="3439363" y="168350"/>
            <a:ext cx="673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Как работи</a:t>
            </a:r>
            <a:endParaRPr lang="en-US" sz="6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4778829" y="522514"/>
            <a:ext cx="7587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800" dirty="0"/>
              <a:t>Градинарят</a:t>
            </a:r>
            <a:endParaRPr lang="en-US" sz="8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324515" y="49679"/>
            <a:ext cx="16494899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4" y="49679"/>
            <a:ext cx="18588916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9176844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6" y="0"/>
            <a:ext cx="1336089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8B63DDE-D020-4ABE-9BD5-5C60654C26F5}"/>
              </a:ext>
            </a:extLst>
          </p:cNvPr>
          <p:cNvSpPr/>
          <p:nvPr/>
        </p:nvSpPr>
        <p:spPr>
          <a:xfrm>
            <a:off x="-27658" y="0"/>
            <a:ext cx="1565438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D273-5B8A-4B76-BEC1-B99B2589A4C6}"/>
              </a:ext>
            </a:extLst>
          </p:cNvPr>
          <p:cNvSpPr txBox="1"/>
          <p:nvPr/>
        </p:nvSpPr>
        <p:spPr>
          <a:xfrm>
            <a:off x="3081745" y="1596880"/>
            <a:ext cx="822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3800" dirty="0"/>
              <a:t>ДЕМО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0742835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54B82-F5FB-4D56-992F-6A6674706F76}"/>
              </a:ext>
            </a:extLst>
          </p:cNvPr>
          <p:cNvSpPr txBox="1"/>
          <p:nvPr/>
        </p:nvSpPr>
        <p:spPr>
          <a:xfrm>
            <a:off x="3613534" y="49679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/>
              <a:t>ПРОБЛЕМИ И РЕШЕНИЯ</a:t>
            </a:r>
            <a:endParaRPr lang="en-US" sz="6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EA81-5131-4935-89E0-102C1C61BA08}"/>
              </a:ext>
            </a:extLst>
          </p:cNvPr>
          <p:cNvSpPr txBox="1"/>
          <p:nvPr/>
        </p:nvSpPr>
        <p:spPr>
          <a:xfrm>
            <a:off x="4941824" y="1653846"/>
            <a:ext cx="330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Нужда от човешка намеса за поливане на градина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6646-7E0E-4727-9E88-7B41E0306EB2}"/>
              </a:ext>
            </a:extLst>
          </p:cNvPr>
          <p:cNvSpPr txBox="1"/>
          <p:nvPr/>
        </p:nvSpPr>
        <p:spPr>
          <a:xfrm>
            <a:off x="9368245" y="165384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Хабене на ресурси при наличи на дъжд </a:t>
            </a:r>
            <a:endParaRPr lang="en-US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ECCACD-03F1-4AE9-A9D3-2EF6237D4DD1}"/>
              </a:ext>
            </a:extLst>
          </p:cNvPr>
          <p:cNvSpPr/>
          <p:nvPr/>
        </p:nvSpPr>
        <p:spPr>
          <a:xfrm rot="19607798">
            <a:off x="5899095" y="2827705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136863F-F8FE-4EE3-A178-5B08F83E7A28}"/>
              </a:ext>
            </a:extLst>
          </p:cNvPr>
          <p:cNvSpPr/>
          <p:nvPr/>
        </p:nvSpPr>
        <p:spPr>
          <a:xfrm rot="1561912">
            <a:off x="8374236" y="2711177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F2D5A-D76F-4D23-BC1A-4EEB0F22828C}"/>
              </a:ext>
            </a:extLst>
          </p:cNvPr>
          <p:cNvSpPr txBox="1"/>
          <p:nvPr/>
        </p:nvSpPr>
        <p:spPr>
          <a:xfrm>
            <a:off x="4953000" y="254508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WHITELISTED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51B0-B3A8-4667-82F7-14D905DFAD50}"/>
              </a:ext>
            </a:extLst>
          </p:cNvPr>
          <p:cNvSpPr txBox="1"/>
          <p:nvPr/>
        </p:nvSpPr>
        <p:spPr>
          <a:xfrm>
            <a:off x="3439363" y="168350"/>
            <a:ext cx="673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Как работи</a:t>
            </a:r>
            <a:endParaRPr lang="en-US" sz="6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4778829" y="522514"/>
            <a:ext cx="7587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800" dirty="0"/>
              <a:t>Градинарят</a:t>
            </a:r>
            <a:endParaRPr lang="en-US" sz="8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417941" y="17885"/>
            <a:ext cx="16494899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4" y="0"/>
            <a:ext cx="18588916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D273-5B8A-4B76-BEC1-B99B2589A4C6}"/>
              </a:ext>
            </a:extLst>
          </p:cNvPr>
          <p:cNvSpPr txBox="1"/>
          <p:nvPr/>
        </p:nvSpPr>
        <p:spPr>
          <a:xfrm>
            <a:off x="4312920" y="642257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ДЕМО</a:t>
            </a: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9176844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5" y="0"/>
            <a:ext cx="21402651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6958026-4CBE-4199-95C7-9B4DAF0F505F}"/>
              </a:ext>
            </a:extLst>
          </p:cNvPr>
          <p:cNvSpPr/>
          <p:nvPr/>
        </p:nvSpPr>
        <p:spPr>
          <a:xfrm>
            <a:off x="-27657" y="0"/>
            <a:ext cx="1565438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62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EFC8C-F9F4-4D39-8ED8-ACB4B963AB69}"/>
              </a:ext>
            </a:extLst>
          </p:cNvPr>
          <p:cNvSpPr txBox="1"/>
          <p:nvPr/>
        </p:nvSpPr>
        <p:spPr>
          <a:xfrm>
            <a:off x="3155463" y="97445"/>
            <a:ext cx="7303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ТЕХНОЛОГИИ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A5E11-2F7C-4D7D-9F69-E327F5E8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85" y="775705"/>
            <a:ext cx="2760718" cy="2760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876E7C-C835-4D9C-B989-82C51DDC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96" y="3676234"/>
            <a:ext cx="2767225" cy="2767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7C52B-B8C5-4792-9C09-940285C4C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18" y="3407587"/>
            <a:ext cx="4729307" cy="29558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05B066-DAEA-4AB4-BF37-F7ACA5945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1" y="3313960"/>
            <a:ext cx="5181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693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54B82-F5FB-4D56-992F-6A6674706F76}"/>
              </a:ext>
            </a:extLst>
          </p:cNvPr>
          <p:cNvSpPr txBox="1"/>
          <p:nvPr/>
        </p:nvSpPr>
        <p:spPr>
          <a:xfrm>
            <a:off x="3613534" y="49679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/>
              <a:t>ПРОБЛЕМИ И РЕШЕНИЯ</a:t>
            </a:r>
            <a:endParaRPr lang="en-US" sz="6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EA81-5131-4935-89E0-102C1C61BA08}"/>
              </a:ext>
            </a:extLst>
          </p:cNvPr>
          <p:cNvSpPr txBox="1"/>
          <p:nvPr/>
        </p:nvSpPr>
        <p:spPr>
          <a:xfrm>
            <a:off x="4941824" y="1653846"/>
            <a:ext cx="330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Нужда от човешка намеса за поливане на градина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6646-7E0E-4727-9E88-7B41E0306EB2}"/>
              </a:ext>
            </a:extLst>
          </p:cNvPr>
          <p:cNvSpPr txBox="1"/>
          <p:nvPr/>
        </p:nvSpPr>
        <p:spPr>
          <a:xfrm>
            <a:off x="9368245" y="1653846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Хабене на ресурси при наличи на дъжд </a:t>
            </a:r>
            <a:endParaRPr lang="en-US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BECCACD-03F1-4AE9-A9D3-2EF6237D4DD1}"/>
              </a:ext>
            </a:extLst>
          </p:cNvPr>
          <p:cNvSpPr/>
          <p:nvPr/>
        </p:nvSpPr>
        <p:spPr>
          <a:xfrm rot="19607798">
            <a:off x="5899095" y="2827705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136863F-F8FE-4EE3-A178-5B08F83E7A28}"/>
              </a:ext>
            </a:extLst>
          </p:cNvPr>
          <p:cNvSpPr/>
          <p:nvPr/>
        </p:nvSpPr>
        <p:spPr>
          <a:xfrm rot="1561912">
            <a:off x="8374236" y="2711177"/>
            <a:ext cx="2182570" cy="1859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F2D5A-D76F-4D23-BC1A-4EEB0F22828C}"/>
              </a:ext>
            </a:extLst>
          </p:cNvPr>
          <p:cNvSpPr txBox="1"/>
          <p:nvPr/>
        </p:nvSpPr>
        <p:spPr>
          <a:xfrm>
            <a:off x="4953000" y="254508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WHITELISTED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51B0-B3A8-4667-82F7-14D905DFAD50}"/>
              </a:ext>
            </a:extLst>
          </p:cNvPr>
          <p:cNvSpPr txBox="1"/>
          <p:nvPr/>
        </p:nvSpPr>
        <p:spPr>
          <a:xfrm>
            <a:off x="3439363" y="168350"/>
            <a:ext cx="6735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Как работи</a:t>
            </a:r>
            <a:endParaRPr lang="en-US" sz="6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4778829" y="522514"/>
            <a:ext cx="7587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8800" dirty="0"/>
              <a:t>Градинарят</a:t>
            </a:r>
            <a:endParaRPr lang="en-US" sz="88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417941" y="17885"/>
            <a:ext cx="16494899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4" y="0"/>
            <a:ext cx="18588916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9D273-5B8A-4B76-BEC1-B99B2589A4C6}"/>
              </a:ext>
            </a:extLst>
          </p:cNvPr>
          <p:cNvSpPr txBox="1"/>
          <p:nvPr/>
        </p:nvSpPr>
        <p:spPr>
          <a:xfrm>
            <a:off x="4312920" y="642257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ДЕМО</a:t>
            </a: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9176844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5" y="0"/>
            <a:ext cx="21402651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EFC8C-F9F4-4D39-8ED8-ACB4B963AB69}"/>
              </a:ext>
            </a:extLst>
          </p:cNvPr>
          <p:cNvSpPr txBox="1"/>
          <p:nvPr/>
        </p:nvSpPr>
        <p:spPr>
          <a:xfrm>
            <a:off x="3155463" y="97445"/>
            <a:ext cx="7303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ТЕХНОЛОГИИ</a:t>
            </a:r>
            <a:endParaRPr lang="en-US" sz="60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CE61A2C-8031-4E50-9802-088DDF1DF9DF}"/>
              </a:ext>
            </a:extLst>
          </p:cNvPr>
          <p:cNvSpPr/>
          <p:nvPr/>
        </p:nvSpPr>
        <p:spPr>
          <a:xfrm>
            <a:off x="-27659" y="0"/>
            <a:ext cx="21186181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BAE33-C0BB-4BA6-8163-70FAE4810F96}"/>
              </a:ext>
            </a:extLst>
          </p:cNvPr>
          <p:cNvSpPr txBox="1"/>
          <p:nvPr/>
        </p:nvSpPr>
        <p:spPr>
          <a:xfrm>
            <a:off x="966331" y="303878"/>
            <a:ext cx="958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/>
              <a:t>ЕКИП И ПРЕЖИВЯВАНЕ</a:t>
            </a:r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1640D-758D-4711-B88B-807215DA55FD}"/>
              </a:ext>
            </a:extLst>
          </p:cNvPr>
          <p:cNvSpPr txBox="1"/>
          <p:nvPr/>
        </p:nvSpPr>
        <p:spPr>
          <a:xfrm>
            <a:off x="1918901" y="1905462"/>
            <a:ext cx="7942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Димо Йорданов – ментор </a:t>
            </a:r>
          </a:p>
          <a:p>
            <a:endParaRPr lang="bg-BG" sz="3600" dirty="0"/>
          </a:p>
          <a:p>
            <a:r>
              <a:rPr lang="bg-BG" sz="3600" dirty="0"/>
              <a:t>Александър Бешев – модули</a:t>
            </a:r>
          </a:p>
          <a:p>
            <a:r>
              <a:rPr lang="bg-BG" sz="3600" dirty="0"/>
              <a:t>Александър Григоров – задвижване </a:t>
            </a:r>
          </a:p>
          <a:p>
            <a:r>
              <a:rPr lang="bg-BG" sz="3600" dirty="0"/>
              <a:t>Александър Серафимов – презентация</a:t>
            </a:r>
          </a:p>
          <a:p>
            <a:r>
              <a:rPr lang="bg-BG" sz="3600" dirty="0"/>
              <a:t>Борис Калеканов – уебсайт</a:t>
            </a:r>
          </a:p>
          <a:p>
            <a:r>
              <a:rPr lang="bg-BG" sz="3600" dirty="0"/>
              <a:t>Михаил Михайлов – уебсайт</a:t>
            </a:r>
          </a:p>
        </p:txBody>
      </p:sp>
    </p:spTree>
    <p:extLst>
      <p:ext uri="{BB962C8B-B14F-4D97-AF65-F5344CB8AC3E}">
        <p14:creationId xmlns:p14="http://schemas.microsoft.com/office/powerpoint/2010/main" val="328365836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C8FF93-DC10-47E1-BFAD-FA69A9AF9018}"/>
              </a:ext>
            </a:extLst>
          </p:cNvPr>
          <p:cNvSpPr/>
          <p:nvPr/>
        </p:nvSpPr>
        <p:spPr>
          <a:xfrm>
            <a:off x="2090123" y="0"/>
            <a:ext cx="2379807" cy="6858000"/>
          </a:xfrm>
          <a:custGeom>
            <a:avLst/>
            <a:gdLst>
              <a:gd name="connsiteX0" fmla="*/ 0 w 2303017"/>
              <a:gd name="connsiteY0" fmla="*/ 0 h 6858000"/>
              <a:gd name="connsiteX1" fmla="*/ 1533859 w 2303017"/>
              <a:gd name="connsiteY1" fmla="*/ 0 h 6858000"/>
              <a:gd name="connsiteX2" fmla="*/ 1816530 w 2303017"/>
              <a:gd name="connsiteY2" fmla="*/ 187367 h 6858000"/>
              <a:gd name="connsiteX3" fmla="*/ 1826114 w 2303017"/>
              <a:gd name="connsiteY3" fmla="*/ 218243 h 6858000"/>
              <a:gd name="connsiteX4" fmla="*/ 2148887 w 2303017"/>
              <a:gd name="connsiteY4" fmla="*/ 218243 h 6858000"/>
              <a:gd name="connsiteX5" fmla="*/ 2303017 w 2303017"/>
              <a:gd name="connsiteY5" fmla="*/ 372373 h 6858000"/>
              <a:gd name="connsiteX6" fmla="*/ 2303017 w 2303017"/>
              <a:gd name="connsiteY6" fmla="*/ 1022901 h 6858000"/>
              <a:gd name="connsiteX7" fmla="*/ 2148887 w 2303017"/>
              <a:gd name="connsiteY7" fmla="*/ 1177031 h 6858000"/>
              <a:gd name="connsiteX8" fmla="*/ 1840638 w 2303017"/>
              <a:gd name="connsiteY8" fmla="*/ 1177031 h 6858000"/>
              <a:gd name="connsiteX9" fmla="*/ 1840638 w 2303017"/>
              <a:gd name="connsiteY9" fmla="*/ 6858000 h 6858000"/>
              <a:gd name="connsiteX10" fmla="*/ 0 w 2303017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3017" h="6858000">
                <a:moveTo>
                  <a:pt x="0" y="0"/>
                </a:moveTo>
                <a:lnTo>
                  <a:pt x="1533859" y="0"/>
                </a:lnTo>
                <a:cubicBezTo>
                  <a:pt x="1660931" y="0"/>
                  <a:pt x="1769958" y="77260"/>
                  <a:pt x="1816530" y="187367"/>
                </a:cubicBezTo>
                <a:lnTo>
                  <a:pt x="1826114" y="218243"/>
                </a:lnTo>
                <a:lnTo>
                  <a:pt x="2148887" y="218243"/>
                </a:lnTo>
                <a:cubicBezTo>
                  <a:pt x="2234011" y="218243"/>
                  <a:pt x="2303017" y="287249"/>
                  <a:pt x="2303017" y="372373"/>
                </a:cubicBezTo>
                <a:lnTo>
                  <a:pt x="2303017" y="1022901"/>
                </a:lnTo>
                <a:cubicBezTo>
                  <a:pt x="2303017" y="1108025"/>
                  <a:pt x="2234011" y="1177031"/>
                  <a:pt x="2148887" y="1177031"/>
                </a:cubicBezTo>
                <a:lnTo>
                  <a:pt x="1840638" y="1177031"/>
                </a:lnTo>
                <a:lnTo>
                  <a:pt x="18406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5B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236796-489E-427F-8A47-A6FAF0301016}"/>
              </a:ext>
            </a:extLst>
          </p:cNvPr>
          <p:cNvSpPr/>
          <p:nvPr/>
        </p:nvSpPr>
        <p:spPr>
          <a:xfrm>
            <a:off x="1775535" y="0"/>
            <a:ext cx="2047782" cy="6858000"/>
          </a:xfrm>
          <a:custGeom>
            <a:avLst/>
            <a:gdLst>
              <a:gd name="connsiteX0" fmla="*/ 0 w 2047782"/>
              <a:gd name="connsiteY0" fmla="*/ 0 h 6858000"/>
              <a:gd name="connsiteX1" fmla="*/ 1268762 w 2047782"/>
              <a:gd name="connsiteY1" fmla="*/ 0 h 6858000"/>
              <a:gd name="connsiteX2" fmla="*/ 1522520 w 2047782"/>
              <a:gd name="connsiteY2" fmla="*/ 253758 h 6858000"/>
              <a:gd name="connsiteX3" fmla="*/ 1522520 w 2047782"/>
              <a:gd name="connsiteY3" fmla="*/ 1395274 h 6858000"/>
              <a:gd name="connsiteX4" fmla="*/ 1893652 w 2047782"/>
              <a:gd name="connsiteY4" fmla="*/ 1395274 h 6858000"/>
              <a:gd name="connsiteX5" fmla="*/ 2047782 w 2047782"/>
              <a:gd name="connsiteY5" fmla="*/ 1549404 h 6858000"/>
              <a:gd name="connsiteX6" fmla="*/ 2047782 w 2047782"/>
              <a:gd name="connsiteY6" fmla="*/ 2199932 h 6858000"/>
              <a:gd name="connsiteX7" fmla="*/ 1893652 w 2047782"/>
              <a:gd name="connsiteY7" fmla="*/ 2354062 h 6858000"/>
              <a:gd name="connsiteX8" fmla="*/ 1522520 w 2047782"/>
              <a:gd name="connsiteY8" fmla="*/ 2354062 h 6858000"/>
              <a:gd name="connsiteX9" fmla="*/ 1522520 w 2047782"/>
              <a:gd name="connsiteY9" fmla="*/ 6858000 h 6858000"/>
              <a:gd name="connsiteX10" fmla="*/ 0 w 2047782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7782" h="6858000">
                <a:moveTo>
                  <a:pt x="0" y="0"/>
                </a:moveTo>
                <a:lnTo>
                  <a:pt x="1268762" y="0"/>
                </a:lnTo>
                <a:cubicBezTo>
                  <a:pt x="1408909" y="0"/>
                  <a:pt x="1522520" y="113611"/>
                  <a:pt x="1522520" y="253758"/>
                </a:cubicBezTo>
                <a:lnTo>
                  <a:pt x="1522520" y="1395274"/>
                </a:lnTo>
                <a:lnTo>
                  <a:pt x="1893652" y="1395274"/>
                </a:lnTo>
                <a:cubicBezTo>
                  <a:pt x="1978776" y="1395274"/>
                  <a:pt x="2047782" y="1464280"/>
                  <a:pt x="2047782" y="1549404"/>
                </a:cubicBezTo>
                <a:lnTo>
                  <a:pt x="2047782" y="2199932"/>
                </a:lnTo>
                <a:cubicBezTo>
                  <a:pt x="2047782" y="2285056"/>
                  <a:pt x="1978776" y="2354062"/>
                  <a:pt x="1893652" y="2354062"/>
                </a:cubicBezTo>
                <a:lnTo>
                  <a:pt x="1522520" y="2354062"/>
                </a:lnTo>
                <a:lnTo>
                  <a:pt x="152252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69D715-A67E-4B4B-9C6D-797FEE0E3BD5}"/>
              </a:ext>
            </a:extLst>
          </p:cNvPr>
          <p:cNvSpPr/>
          <p:nvPr/>
        </p:nvSpPr>
        <p:spPr>
          <a:xfrm>
            <a:off x="1366676" y="0"/>
            <a:ext cx="1716349" cy="6858000"/>
          </a:xfrm>
          <a:custGeom>
            <a:avLst/>
            <a:gdLst>
              <a:gd name="connsiteX0" fmla="*/ 0 w 1716349"/>
              <a:gd name="connsiteY0" fmla="*/ 0 h 6858000"/>
              <a:gd name="connsiteX1" fmla="*/ 1065315 w 1716349"/>
              <a:gd name="connsiteY1" fmla="*/ 0 h 6858000"/>
              <a:gd name="connsiteX2" fmla="*/ 1278383 w 1716349"/>
              <a:gd name="connsiteY2" fmla="*/ 213068 h 6858000"/>
              <a:gd name="connsiteX3" fmla="*/ 1278383 w 1716349"/>
              <a:gd name="connsiteY3" fmla="*/ 2647025 h 6858000"/>
              <a:gd name="connsiteX4" fmla="*/ 1562219 w 1716349"/>
              <a:gd name="connsiteY4" fmla="*/ 2647025 h 6858000"/>
              <a:gd name="connsiteX5" fmla="*/ 1716349 w 1716349"/>
              <a:gd name="connsiteY5" fmla="*/ 2801155 h 6858000"/>
              <a:gd name="connsiteX6" fmla="*/ 1716349 w 1716349"/>
              <a:gd name="connsiteY6" fmla="*/ 3451683 h 6858000"/>
              <a:gd name="connsiteX7" fmla="*/ 1562219 w 1716349"/>
              <a:gd name="connsiteY7" fmla="*/ 3605813 h 6858000"/>
              <a:gd name="connsiteX8" fmla="*/ 1278383 w 1716349"/>
              <a:gd name="connsiteY8" fmla="*/ 3605813 h 6858000"/>
              <a:gd name="connsiteX9" fmla="*/ 1278383 w 1716349"/>
              <a:gd name="connsiteY9" fmla="*/ 6858000 h 6858000"/>
              <a:gd name="connsiteX10" fmla="*/ 0 w 171634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6349" h="6858000">
                <a:moveTo>
                  <a:pt x="0" y="0"/>
                </a:moveTo>
                <a:lnTo>
                  <a:pt x="1065315" y="0"/>
                </a:lnTo>
                <a:cubicBezTo>
                  <a:pt x="1182989" y="0"/>
                  <a:pt x="1278383" y="95394"/>
                  <a:pt x="1278383" y="213068"/>
                </a:cubicBezTo>
                <a:lnTo>
                  <a:pt x="1278383" y="2647025"/>
                </a:lnTo>
                <a:lnTo>
                  <a:pt x="1562219" y="2647025"/>
                </a:lnTo>
                <a:cubicBezTo>
                  <a:pt x="1647343" y="2647025"/>
                  <a:pt x="1716349" y="2716031"/>
                  <a:pt x="1716349" y="2801155"/>
                </a:cubicBezTo>
                <a:lnTo>
                  <a:pt x="1716349" y="3451683"/>
                </a:lnTo>
                <a:cubicBezTo>
                  <a:pt x="1716349" y="3536807"/>
                  <a:pt x="1647343" y="3605813"/>
                  <a:pt x="1562219" y="3605813"/>
                </a:cubicBezTo>
                <a:lnTo>
                  <a:pt x="1278383" y="3605813"/>
                </a:lnTo>
                <a:lnTo>
                  <a:pt x="127838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F0D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8FA34-BA1E-42D8-963E-4AFC4865CA41}"/>
              </a:ext>
            </a:extLst>
          </p:cNvPr>
          <p:cNvSpPr/>
          <p:nvPr/>
        </p:nvSpPr>
        <p:spPr>
          <a:xfrm>
            <a:off x="988426" y="0"/>
            <a:ext cx="1336089" cy="6858000"/>
          </a:xfrm>
          <a:custGeom>
            <a:avLst/>
            <a:gdLst>
              <a:gd name="connsiteX0" fmla="*/ 0 w 1336089"/>
              <a:gd name="connsiteY0" fmla="*/ 0 h 6858000"/>
              <a:gd name="connsiteX1" fmla="*/ 761996 w 1336089"/>
              <a:gd name="connsiteY1" fmla="*/ 0 h 6858000"/>
              <a:gd name="connsiteX2" fmla="*/ 914399 w 1336089"/>
              <a:gd name="connsiteY2" fmla="*/ 152403 h 6858000"/>
              <a:gd name="connsiteX3" fmla="*/ 914399 w 1336089"/>
              <a:gd name="connsiteY3" fmla="*/ 3793724 h 6858000"/>
              <a:gd name="connsiteX4" fmla="*/ 1181959 w 1336089"/>
              <a:gd name="connsiteY4" fmla="*/ 3793724 h 6858000"/>
              <a:gd name="connsiteX5" fmla="*/ 1336089 w 1336089"/>
              <a:gd name="connsiteY5" fmla="*/ 3947854 h 6858000"/>
              <a:gd name="connsiteX6" fmla="*/ 1336089 w 1336089"/>
              <a:gd name="connsiteY6" fmla="*/ 4598382 h 6858000"/>
              <a:gd name="connsiteX7" fmla="*/ 1181959 w 1336089"/>
              <a:gd name="connsiteY7" fmla="*/ 4752512 h 6858000"/>
              <a:gd name="connsiteX8" fmla="*/ 914399 w 1336089"/>
              <a:gd name="connsiteY8" fmla="*/ 4752512 h 6858000"/>
              <a:gd name="connsiteX9" fmla="*/ 914399 w 1336089"/>
              <a:gd name="connsiteY9" fmla="*/ 6858000 h 6858000"/>
              <a:gd name="connsiteX10" fmla="*/ 0 w 133608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6089" h="6858000">
                <a:moveTo>
                  <a:pt x="0" y="0"/>
                </a:moveTo>
                <a:lnTo>
                  <a:pt x="761996" y="0"/>
                </a:lnTo>
                <a:cubicBezTo>
                  <a:pt x="846166" y="0"/>
                  <a:pt x="914399" y="68233"/>
                  <a:pt x="914399" y="152403"/>
                </a:cubicBezTo>
                <a:lnTo>
                  <a:pt x="914399" y="3793724"/>
                </a:lnTo>
                <a:lnTo>
                  <a:pt x="1181959" y="3793724"/>
                </a:lnTo>
                <a:cubicBezTo>
                  <a:pt x="1267083" y="3793724"/>
                  <a:pt x="1336089" y="3862730"/>
                  <a:pt x="1336089" y="3947854"/>
                </a:cubicBezTo>
                <a:lnTo>
                  <a:pt x="1336089" y="4598382"/>
                </a:lnTo>
                <a:cubicBezTo>
                  <a:pt x="1336089" y="4683506"/>
                  <a:pt x="1267083" y="4752512"/>
                  <a:pt x="1181959" y="4752512"/>
                </a:cubicBezTo>
                <a:lnTo>
                  <a:pt x="914399" y="4752512"/>
                </a:lnTo>
                <a:lnTo>
                  <a:pt x="9143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7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7D8DE-8AB7-42C8-8C23-59E83109E5D6}"/>
              </a:ext>
            </a:extLst>
          </p:cNvPr>
          <p:cNvSpPr txBox="1"/>
          <p:nvPr/>
        </p:nvSpPr>
        <p:spPr>
          <a:xfrm>
            <a:off x="4778829" y="642257"/>
            <a:ext cx="74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9DBE-D4D4-43ED-A888-26A1B7596234}"/>
              </a:ext>
            </a:extLst>
          </p:cNvPr>
          <p:cNvSpPr txBox="1"/>
          <p:nvPr/>
        </p:nvSpPr>
        <p:spPr>
          <a:xfrm>
            <a:off x="4061071" y="1829063"/>
            <a:ext cx="79075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8800" dirty="0"/>
              <a:t>Благодарим за вниманието</a:t>
            </a:r>
            <a:endParaRPr lang="en-US" sz="8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1FDBC9-38AB-42E3-BFD5-7F74AC386ABA}"/>
              </a:ext>
            </a:extLst>
          </p:cNvPr>
          <p:cNvSpPr/>
          <p:nvPr/>
        </p:nvSpPr>
        <p:spPr>
          <a:xfrm>
            <a:off x="-27657" y="0"/>
            <a:ext cx="1565438" cy="6858000"/>
          </a:xfrm>
          <a:custGeom>
            <a:avLst/>
            <a:gdLst>
              <a:gd name="connsiteX0" fmla="*/ 0 w 1565438"/>
              <a:gd name="connsiteY0" fmla="*/ 0 h 6858000"/>
              <a:gd name="connsiteX1" fmla="*/ 963812 w 1565438"/>
              <a:gd name="connsiteY1" fmla="*/ 0 h 6858000"/>
              <a:gd name="connsiteX2" fmla="*/ 1156579 w 1565438"/>
              <a:gd name="connsiteY2" fmla="*/ 192767 h 6858000"/>
              <a:gd name="connsiteX3" fmla="*/ 1156579 w 1565438"/>
              <a:gd name="connsiteY3" fmla="*/ 4831080 h 6858000"/>
              <a:gd name="connsiteX4" fmla="*/ 1402875 w 1565438"/>
              <a:gd name="connsiteY4" fmla="*/ 4831080 h 6858000"/>
              <a:gd name="connsiteX5" fmla="*/ 1565438 w 1565438"/>
              <a:gd name="connsiteY5" fmla="*/ 4993643 h 6858000"/>
              <a:gd name="connsiteX6" fmla="*/ 1565438 w 1565438"/>
              <a:gd name="connsiteY6" fmla="*/ 5643877 h 6858000"/>
              <a:gd name="connsiteX7" fmla="*/ 1402875 w 1565438"/>
              <a:gd name="connsiteY7" fmla="*/ 5806440 h 6858000"/>
              <a:gd name="connsiteX8" fmla="*/ 1156579 w 1565438"/>
              <a:gd name="connsiteY8" fmla="*/ 5806440 h 6858000"/>
              <a:gd name="connsiteX9" fmla="*/ 1156579 w 1565438"/>
              <a:gd name="connsiteY9" fmla="*/ 6858000 h 6858000"/>
              <a:gd name="connsiteX10" fmla="*/ 0 w 156543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5438" h="6858000">
                <a:moveTo>
                  <a:pt x="0" y="0"/>
                </a:moveTo>
                <a:lnTo>
                  <a:pt x="963812" y="0"/>
                </a:lnTo>
                <a:cubicBezTo>
                  <a:pt x="1070274" y="0"/>
                  <a:pt x="1156579" y="86305"/>
                  <a:pt x="1156579" y="192767"/>
                </a:cubicBezTo>
                <a:lnTo>
                  <a:pt x="1156579" y="4831080"/>
                </a:lnTo>
                <a:lnTo>
                  <a:pt x="1402875" y="4831080"/>
                </a:lnTo>
                <a:cubicBezTo>
                  <a:pt x="1492656" y="4831080"/>
                  <a:pt x="1565438" y="4903862"/>
                  <a:pt x="1565438" y="4993643"/>
                </a:cubicBezTo>
                <a:lnTo>
                  <a:pt x="1565438" y="5643877"/>
                </a:lnTo>
                <a:cubicBezTo>
                  <a:pt x="1565438" y="5733658"/>
                  <a:pt x="1492656" y="5806440"/>
                  <a:pt x="1402875" y="5806440"/>
                </a:cubicBezTo>
                <a:lnTo>
                  <a:pt x="1156579" y="5806440"/>
                </a:lnTo>
                <a:lnTo>
                  <a:pt x="1156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6255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8343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166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Sashungera</dc:creator>
  <cp:lastModifiedBy>Sashungera</cp:lastModifiedBy>
  <cp:revision>38</cp:revision>
  <dcterms:created xsi:type="dcterms:W3CDTF">2024-03-14T05:29:07Z</dcterms:created>
  <dcterms:modified xsi:type="dcterms:W3CDTF">2024-03-15T21:55:36Z</dcterms:modified>
</cp:coreProperties>
</file>