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45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01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648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20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88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267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367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786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89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2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11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8980C-D7D2-4C86-B1E6-ABFF2751E632}" type="datetimeFigureOut">
              <a:rPr lang="bg-BG" smtClean="0"/>
              <a:t>20.5.2024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09FB-014D-4031-B3EB-94D88B24F38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7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470025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Бъдете сигурни онлайн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75260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Борис Калеканов , Михаил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Михайлов </a:t>
            </a:r>
            <a:r>
              <a:rPr lang="bg-BG" dirty="0" smtClean="0">
                <a:solidFill>
                  <a:schemeClr val="bg1"/>
                </a:solidFill>
              </a:rPr>
              <a:t>и Стефан Стефанов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Представят </a:t>
            </a:r>
            <a:r>
              <a:rPr lang="en-US" dirty="0" err="1" smtClean="0">
                <a:solidFill>
                  <a:schemeClr val="bg1"/>
                </a:solidFill>
              </a:rPr>
              <a:t>SecureWeb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714188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Онлайн заплахи: Реална опасност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68% от интернет потребителите са били жертви на киберпрестъпления.</a:t>
            </a:r>
          </a:p>
          <a:p>
            <a:r>
              <a:rPr lang="ru-RU" dirty="0">
                <a:solidFill>
                  <a:schemeClr val="bg1"/>
                </a:solidFill>
              </a:rPr>
              <a:t>Загубите от киберпрестъпления възлизат на над 4,2 милиарда долара годишно.</a:t>
            </a:r>
          </a:p>
          <a:p>
            <a:r>
              <a:rPr lang="ru-RU" dirty="0">
                <a:solidFill>
                  <a:schemeClr val="bg1"/>
                </a:solidFill>
              </a:rPr>
              <a:t>Растящи рискове от фишинг, малуер и кражба на данни.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82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Основни функции на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SecureWeb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Криптира съобщения с определено число.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Създава пароли които не се пишат често и не трябва да се помнят ,например за </a:t>
            </a:r>
            <a:r>
              <a:rPr lang="en-US" dirty="0" smtClean="0">
                <a:solidFill>
                  <a:schemeClr val="bg1"/>
                </a:solidFill>
              </a:rPr>
              <a:t>Wi-Fi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Проверява сигурността на вече съществуващи пароли.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Как </a:t>
            </a:r>
            <a:r>
              <a:rPr lang="en-US" b="1" dirty="0" err="1">
                <a:solidFill>
                  <a:schemeClr val="bg1"/>
                </a:solidFill>
              </a:rPr>
              <a:t>SecureWeb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ви предпазва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Спокойствие</a:t>
            </a:r>
            <a:r>
              <a:rPr lang="ru-RU" dirty="0">
                <a:solidFill>
                  <a:schemeClr val="bg1"/>
                </a:solidFill>
              </a:rPr>
              <a:t>: Знаете, </a:t>
            </a:r>
            <a:r>
              <a:rPr lang="ru-RU" dirty="0" smtClean="0">
                <a:solidFill>
                  <a:schemeClr val="bg1"/>
                </a:solidFill>
              </a:rPr>
              <a:t>ако пратите криптирано съобщение на приятел ако телифона е подслушван то няма да се прочете от друг индивид.</a:t>
            </a:r>
          </a:p>
          <a:p>
            <a:r>
              <a:rPr lang="ru-RU" b="1" dirty="0">
                <a:solidFill>
                  <a:schemeClr val="bg1"/>
                </a:solidFill>
              </a:rPr>
              <a:t>Лесна употреба</a:t>
            </a:r>
            <a:r>
              <a:rPr lang="ru-RU" dirty="0">
                <a:solidFill>
                  <a:schemeClr val="bg1"/>
                </a:solidFill>
              </a:rPr>
              <a:t>: Интуитивен интерфейс за всички възрасти.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4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>
                <a:solidFill>
                  <a:schemeClr val="bg1"/>
                </a:solidFill>
              </a:rPr>
              <a:t>Заключение: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Сигурност на клик разстояние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Обобщение на основните предимства: </a:t>
            </a:r>
            <a:r>
              <a:rPr lang="ru-RU" dirty="0" smtClean="0">
                <a:solidFill>
                  <a:schemeClr val="bg1"/>
                </a:solidFill>
              </a:rPr>
              <a:t>Защита </a:t>
            </a:r>
            <a:r>
              <a:rPr lang="ru-RU" dirty="0">
                <a:solidFill>
                  <a:schemeClr val="bg1"/>
                </a:solidFill>
              </a:rPr>
              <a:t>на лични </a:t>
            </a:r>
            <a:r>
              <a:rPr lang="ru-RU" dirty="0" smtClean="0">
                <a:solidFill>
                  <a:schemeClr val="bg1"/>
                </a:solidFill>
              </a:rPr>
              <a:t>данни,тестване на пароли,сведения за това как ни атакуват,реални събития и как да се предпазим .</a:t>
            </a:r>
            <a:endParaRPr lang="ru-RU" dirty="0">
              <a:solidFill>
                <a:schemeClr val="bg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95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Благодаря за вниманието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429001"/>
            <a:ext cx="8229600" cy="2664296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Нямахме трудности по задачата.С групова </a:t>
            </a:r>
            <a:r>
              <a:rPr lang="bg-BG" smtClean="0">
                <a:solidFill>
                  <a:schemeClr val="bg1"/>
                </a:solidFill>
              </a:rPr>
              <a:t>работа всичко беше направено лесно.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161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Бъдете сигурни онлайн</vt:lpstr>
      <vt:lpstr>Онлайн заплахи: Реална опасност</vt:lpstr>
      <vt:lpstr> Основни функции на SecureWeb</vt:lpstr>
      <vt:lpstr>Как SecureWeb ви предпазва</vt:lpstr>
      <vt:lpstr>Заключение: Сигурност на клик разстояние</vt:lpstr>
      <vt:lpstr>Благодаря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BorisPC</dc:creator>
  <cp:lastModifiedBy>BorisPC</cp:lastModifiedBy>
  <cp:revision>9</cp:revision>
  <dcterms:created xsi:type="dcterms:W3CDTF">2024-05-20T08:31:18Z</dcterms:created>
  <dcterms:modified xsi:type="dcterms:W3CDTF">2024-05-20T10:22:05Z</dcterms:modified>
</cp:coreProperties>
</file>