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258" r:id="rId4"/>
    <p:sldId id="286" r:id="rId5"/>
    <p:sldId id="260" r:id="rId6"/>
    <p:sldId id="287" r:id="rId7"/>
    <p:sldId id="261" r:id="rId8"/>
    <p:sldId id="259" r:id="rId9"/>
    <p:sldId id="262" r:id="rId10"/>
    <p:sldId id="270" r:id="rId11"/>
    <p:sldId id="285" r:id="rId12"/>
    <p:sldId id="271" r:id="rId13"/>
  </p:sldIdLst>
  <p:sldSz cx="9144000" cy="5143500" type="screen16x9"/>
  <p:notesSz cx="6858000" cy="9144000"/>
  <p:embeddedFontLst>
    <p:embeddedFont>
      <p:font typeface="Abel" panose="020B0604020202020204" charset="0"/>
      <p:regular r:id="rId15"/>
    </p:embeddedFont>
    <p:embeddedFont>
      <p:font typeface="Fjalla One" panose="020B0604020202020204" charset="0"/>
      <p:regular r:id="rId16"/>
    </p:embeddedFont>
    <p:embeddedFont>
      <p:font typeface="Barlow Semi Condensed" panose="020B0604020202020204" charset="0"/>
      <p:regular r:id="rId17"/>
      <p:bold r:id="rId18"/>
      <p:italic r:id="rId19"/>
      <p:boldItalic r:id="rId20"/>
    </p:embeddedFont>
    <p:embeddedFont>
      <p:font typeface="Barlow Semi Condensed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9B6D20-98A4-4DD6-B2A1-856D4F10E15F}">
  <a:tblStyle styleId="{059B6D20-98A4-4DD6-B2A1-856D4F10E1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73563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9" name="Google Shape;2729;g8714a43093_3_6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0" name="Google Shape;2730;g8714a43093_3_6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2" name="Google Shape;3622;g8714a43093_5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3" name="Google Shape;3623;g8714a43093_5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1" r:id="rId9"/>
    <p:sldLayoutId id="2147483669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399527" y="1748440"/>
            <a:ext cx="3346446" cy="17947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 err="1" smtClean="0"/>
              <a:t>NeuroFit</a:t>
            </a:r>
            <a:endParaRPr lang="en-US" b="1" dirty="0"/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12310" y="3630339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Развитие в бъдещето </a:t>
            </a:r>
            <a:endParaRPr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863424" y="946766"/>
            <a:ext cx="2575951" cy="1003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bg-BG" sz="1600" dirty="0"/>
              <a:t>Водоустойчива </a:t>
            </a:r>
            <a:r>
              <a:rPr lang="bg-BG" sz="1600" dirty="0" smtClean="0"/>
              <a:t>технология с</a:t>
            </a:r>
            <a:endParaRPr lang="bg-BG"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</a:t>
            </a: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овече сензори и датчици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22218"/>
            <a:ext cx="2219400" cy="917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Препоръчва и осигурява връзка със специалист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279569" y="3609329"/>
            <a:ext cx="2904595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1600" dirty="0" smtClean="0"/>
              <a:t>Организиран</a:t>
            </a:r>
            <a:r>
              <a:rPr lang="en-US" sz="1600" dirty="0" smtClean="0"/>
              <a:t>e</a:t>
            </a:r>
            <a:r>
              <a:rPr lang="bg-BG" sz="1600" dirty="0" smtClean="0"/>
              <a:t> на събитие за всички любители на определената дейност 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9"/>
            <a:ext cx="2219400" cy="1108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Трансфер на данни и достъп до здравно досие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4831964" y="2763568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Google Shape;3625;p64"/>
          <p:cNvSpPr txBox="1">
            <a:spLocks noGrp="1"/>
          </p:cNvSpPr>
          <p:nvPr>
            <p:ph type="title"/>
          </p:nvPr>
        </p:nvSpPr>
        <p:spPr>
          <a:xfrm>
            <a:off x="1823475" y="161683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Заключение</a:t>
            </a:r>
            <a:endParaRPr dirty="0"/>
          </a:p>
        </p:txBody>
      </p:sp>
      <p:grpSp>
        <p:nvGrpSpPr>
          <p:cNvPr id="3626" name="Google Shape;3626;p64"/>
          <p:cNvGrpSpPr/>
          <p:nvPr/>
        </p:nvGrpSpPr>
        <p:grpSpPr>
          <a:xfrm>
            <a:off x="1575119" y="793738"/>
            <a:ext cx="1571770" cy="1577364"/>
            <a:chOff x="1543000" y="363475"/>
            <a:chExt cx="4748550" cy="4765450"/>
          </a:xfrm>
        </p:grpSpPr>
        <p:sp>
          <p:nvSpPr>
            <p:cNvPr id="3627" name="Google Shape;3627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64"/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64"/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64"/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64"/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64"/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64"/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64"/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64"/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64"/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64"/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64"/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64"/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64"/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64"/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64"/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64"/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64"/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64"/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64"/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64"/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64"/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64"/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64"/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64"/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64"/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64"/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64"/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64"/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64"/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64"/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64"/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64"/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64"/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64"/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64"/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64"/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64"/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64"/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64"/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64"/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64"/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64"/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64"/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64"/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64"/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64"/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64"/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64"/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64"/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64"/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64"/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64"/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64"/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64"/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64"/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64"/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64"/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64"/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64"/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64"/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64"/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64"/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64"/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64"/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64"/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64"/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64"/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64"/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64"/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64"/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64"/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64"/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64"/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64"/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64"/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64"/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64"/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64"/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64"/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64"/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64"/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64"/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64"/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64"/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64"/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64"/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64"/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64"/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64"/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64"/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64"/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64"/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64"/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64"/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64"/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64"/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64"/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64"/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64"/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64"/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64"/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64"/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64"/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64"/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64"/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64"/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64"/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64"/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64"/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64"/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64"/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64"/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64"/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64"/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64"/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64"/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64"/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64"/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64"/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64"/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64"/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64"/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64"/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64"/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64"/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64"/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64"/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64"/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64"/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64"/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64"/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64"/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64"/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64"/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64"/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64"/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64"/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64"/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64"/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64"/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64"/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64"/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64"/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64"/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64"/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64"/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64"/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64"/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64"/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64"/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64"/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64"/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64"/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64"/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64"/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64"/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64"/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64"/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64"/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64"/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64"/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64"/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64"/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64"/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64"/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64"/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64"/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64"/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64"/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64"/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64"/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64"/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64"/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64"/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64"/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64"/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64"/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64"/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64"/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64"/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64"/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64"/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64"/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64"/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64"/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64"/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5" name="Google Shape;3815;p64"/>
          <p:cNvGrpSpPr/>
          <p:nvPr/>
        </p:nvGrpSpPr>
        <p:grpSpPr>
          <a:xfrm>
            <a:off x="5946219" y="2720946"/>
            <a:ext cx="1729343" cy="1578106"/>
            <a:chOff x="1171725" y="542675"/>
            <a:chExt cx="5016950" cy="4578200"/>
          </a:xfrm>
        </p:grpSpPr>
        <p:sp>
          <p:nvSpPr>
            <p:cNvPr id="3816" name="Google Shape;3816;p64"/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64"/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64"/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64"/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64"/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64"/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64"/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64"/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64"/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64"/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64"/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64"/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64"/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64"/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64"/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64"/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64"/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64"/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64"/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64"/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64"/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64"/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64"/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64"/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64"/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64"/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64"/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64"/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64"/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64"/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64"/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64"/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64"/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64"/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64"/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64"/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64"/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64"/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64"/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64"/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64"/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64"/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64"/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64"/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64"/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64"/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64"/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64"/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64"/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64"/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64"/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64"/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64"/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64"/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64"/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64"/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64"/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64"/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64"/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64"/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64"/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64"/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64"/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64"/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64"/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64"/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64"/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64"/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64"/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64"/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64"/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64"/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64"/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64"/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64"/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64"/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64"/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64"/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64"/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64"/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64"/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64"/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64"/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64"/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64"/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64"/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64"/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64"/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64"/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64"/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64"/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64"/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64"/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64"/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64"/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64"/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64"/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64"/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64"/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64"/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64"/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64"/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64"/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64"/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64"/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64"/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64"/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64"/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64"/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64"/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64"/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64"/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64"/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64"/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64"/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64"/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64"/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64"/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64"/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64"/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64"/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64"/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64"/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64"/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64"/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64"/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64"/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64"/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64"/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64"/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64"/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64"/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64"/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64"/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64"/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64"/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64"/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64"/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64"/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64"/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64"/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64"/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64"/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64"/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64"/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64"/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64"/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64"/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64"/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64"/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64"/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64"/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64"/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64"/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64"/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64"/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64"/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64"/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64"/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64"/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64"/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64"/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64"/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64"/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64"/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64"/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64"/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64"/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64"/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64"/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64"/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64"/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64"/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64"/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64"/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64"/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64"/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64"/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64"/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64"/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64"/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64"/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64"/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64"/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64"/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64"/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64"/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64"/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64"/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64"/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64"/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64"/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64"/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64"/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64"/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64"/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64"/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64"/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64"/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64"/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64"/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64"/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64"/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19" name="Google Shape;4019;p64"/>
          <p:cNvGrpSpPr/>
          <p:nvPr/>
        </p:nvGrpSpPr>
        <p:grpSpPr>
          <a:xfrm>
            <a:off x="6187249" y="804992"/>
            <a:ext cx="1475957" cy="1578476"/>
            <a:chOff x="1744400" y="429725"/>
            <a:chExt cx="4623925" cy="4948200"/>
          </a:xfrm>
        </p:grpSpPr>
        <p:sp>
          <p:nvSpPr>
            <p:cNvPr id="4020" name="Google Shape;4020;p64"/>
            <p:cNvSpPr/>
            <p:nvPr/>
          </p:nvSpPr>
          <p:spPr>
            <a:xfrm>
              <a:off x="1744400" y="430000"/>
              <a:ext cx="4623925" cy="4588575"/>
            </a:xfrm>
            <a:custGeom>
              <a:avLst/>
              <a:gdLst/>
              <a:ahLst/>
              <a:cxnLst/>
              <a:rect l="l" t="t" r="r" b="b"/>
              <a:pathLst>
                <a:path w="184957" h="183543" extrusionOk="0">
                  <a:moveTo>
                    <a:pt x="93830" y="1"/>
                  </a:moveTo>
                  <a:cubicBezTo>
                    <a:pt x="76191" y="1"/>
                    <a:pt x="57391" y="6440"/>
                    <a:pt x="42281" y="19249"/>
                  </a:cubicBezTo>
                  <a:cubicBezTo>
                    <a:pt x="12606" y="44404"/>
                    <a:pt x="7524" y="71664"/>
                    <a:pt x="7524" y="71664"/>
                  </a:cubicBezTo>
                  <a:cubicBezTo>
                    <a:pt x="7524" y="71664"/>
                    <a:pt x="0" y="103754"/>
                    <a:pt x="20916" y="131716"/>
                  </a:cubicBezTo>
                  <a:cubicBezTo>
                    <a:pt x="41831" y="159679"/>
                    <a:pt x="78300" y="170544"/>
                    <a:pt x="107611" y="180117"/>
                  </a:cubicBezTo>
                  <a:cubicBezTo>
                    <a:pt x="114704" y="182434"/>
                    <a:pt x="121689" y="183542"/>
                    <a:pt x="128348" y="183542"/>
                  </a:cubicBezTo>
                  <a:cubicBezTo>
                    <a:pt x="149206" y="183542"/>
                    <a:pt x="166871" y="172670"/>
                    <a:pt x="174681" y="154008"/>
                  </a:cubicBezTo>
                  <a:cubicBezTo>
                    <a:pt x="184956" y="129386"/>
                    <a:pt x="164181" y="116107"/>
                    <a:pt x="159577" y="83933"/>
                  </a:cubicBezTo>
                  <a:cubicBezTo>
                    <a:pt x="155001" y="51759"/>
                    <a:pt x="158650" y="42495"/>
                    <a:pt x="137257" y="18013"/>
                  </a:cubicBezTo>
                  <a:cubicBezTo>
                    <a:pt x="126757" y="5984"/>
                    <a:pt x="110833" y="1"/>
                    <a:pt x="938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64"/>
            <p:cNvSpPr/>
            <p:nvPr/>
          </p:nvSpPr>
          <p:spPr>
            <a:xfrm>
              <a:off x="1899500" y="429725"/>
              <a:ext cx="4282125" cy="4588850"/>
            </a:xfrm>
            <a:custGeom>
              <a:avLst/>
              <a:gdLst/>
              <a:ahLst/>
              <a:cxnLst/>
              <a:rect l="l" t="t" r="r" b="b"/>
              <a:pathLst>
                <a:path w="171285" h="183554" extrusionOk="0">
                  <a:moveTo>
                    <a:pt x="170470" y="133468"/>
                  </a:moveTo>
                  <a:lnTo>
                    <a:pt x="170470" y="147814"/>
                  </a:lnTo>
                  <a:cubicBezTo>
                    <a:pt x="171032" y="145372"/>
                    <a:pt x="171285" y="143013"/>
                    <a:pt x="171285" y="140711"/>
                  </a:cubicBezTo>
                  <a:cubicBezTo>
                    <a:pt x="171285" y="138241"/>
                    <a:pt x="171004" y="135854"/>
                    <a:pt x="170470" y="133468"/>
                  </a:cubicBezTo>
                  <a:close/>
                  <a:moveTo>
                    <a:pt x="87622" y="0"/>
                  </a:moveTo>
                  <a:cubicBezTo>
                    <a:pt x="70777" y="0"/>
                    <a:pt x="52893" y="5896"/>
                    <a:pt x="38126" y="17575"/>
                  </a:cubicBezTo>
                  <a:lnTo>
                    <a:pt x="103147" y="17575"/>
                  </a:lnTo>
                  <a:lnTo>
                    <a:pt x="103147" y="91805"/>
                  </a:lnTo>
                  <a:lnTo>
                    <a:pt x="3931" y="91805"/>
                  </a:lnTo>
                  <a:lnTo>
                    <a:pt x="3931" y="63169"/>
                  </a:lnTo>
                  <a:cubicBezTo>
                    <a:pt x="1910" y="68419"/>
                    <a:pt x="1320" y="71675"/>
                    <a:pt x="1320" y="71675"/>
                  </a:cubicBezTo>
                  <a:cubicBezTo>
                    <a:pt x="1320" y="71675"/>
                    <a:pt x="1" y="77290"/>
                    <a:pt x="1" y="85853"/>
                  </a:cubicBezTo>
                  <a:cubicBezTo>
                    <a:pt x="1" y="97785"/>
                    <a:pt x="2555" y="115444"/>
                    <a:pt x="14712" y="131727"/>
                  </a:cubicBezTo>
                  <a:cubicBezTo>
                    <a:pt x="35627" y="159690"/>
                    <a:pt x="72096" y="170555"/>
                    <a:pt x="101407" y="180128"/>
                  </a:cubicBezTo>
                  <a:cubicBezTo>
                    <a:pt x="108509" y="182458"/>
                    <a:pt x="115500" y="183553"/>
                    <a:pt x="122154" y="183553"/>
                  </a:cubicBezTo>
                  <a:cubicBezTo>
                    <a:pt x="143013" y="183553"/>
                    <a:pt x="160672" y="172688"/>
                    <a:pt x="168477" y="154019"/>
                  </a:cubicBezTo>
                  <a:cubicBezTo>
                    <a:pt x="169095" y="152503"/>
                    <a:pt x="169628" y="151015"/>
                    <a:pt x="170021" y="149583"/>
                  </a:cubicBezTo>
                  <a:lnTo>
                    <a:pt x="100452" y="149583"/>
                  </a:lnTo>
                  <a:lnTo>
                    <a:pt x="100452" y="98290"/>
                  </a:lnTo>
                  <a:lnTo>
                    <a:pt x="100452" y="97167"/>
                  </a:lnTo>
                  <a:lnTo>
                    <a:pt x="100452" y="94079"/>
                  </a:lnTo>
                  <a:lnTo>
                    <a:pt x="117465" y="94079"/>
                  </a:lnTo>
                  <a:lnTo>
                    <a:pt x="119402" y="97167"/>
                  </a:lnTo>
                  <a:lnTo>
                    <a:pt x="156349" y="97167"/>
                  </a:lnTo>
                  <a:cubicBezTo>
                    <a:pt x="155114" y="93124"/>
                    <a:pt x="154075" y="88745"/>
                    <a:pt x="153373" y="83944"/>
                  </a:cubicBezTo>
                  <a:cubicBezTo>
                    <a:pt x="148797" y="51770"/>
                    <a:pt x="152446" y="42506"/>
                    <a:pt x="131053" y="18024"/>
                  </a:cubicBezTo>
                  <a:cubicBezTo>
                    <a:pt x="120554" y="6008"/>
                    <a:pt x="104635" y="0"/>
                    <a:pt x="876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64"/>
            <p:cNvSpPr/>
            <p:nvPr/>
          </p:nvSpPr>
          <p:spPr>
            <a:xfrm>
              <a:off x="4410775" y="2781675"/>
              <a:ext cx="1750500" cy="1387625"/>
            </a:xfrm>
            <a:custGeom>
              <a:avLst/>
              <a:gdLst/>
              <a:ahLst/>
              <a:cxnLst/>
              <a:rect l="l" t="t" r="r" b="b"/>
              <a:pathLst>
                <a:path w="70020" h="55505" extrusionOk="0">
                  <a:moveTo>
                    <a:pt x="1" y="1"/>
                  </a:moveTo>
                  <a:lnTo>
                    <a:pt x="1" y="55505"/>
                  </a:lnTo>
                  <a:lnTo>
                    <a:pt x="70019" y="55505"/>
                  </a:lnTo>
                  <a:lnTo>
                    <a:pt x="70019" y="3089"/>
                  </a:lnTo>
                  <a:lnTo>
                    <a:pt x="18951" y="3089"/>
                  </a:lnTo>
                  <a:lnTo>
                    <a:pt x="170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64"/>
            <p:cNvSpPr/>
            <p:nvPr/>
          </p:nvSpPr>
          <p:spPr>
            <a:xfrm>
              <a:off x="4424125" y="2894675"/>
              <a:ext cx="1725925" cy="1246550"/>
            </a:xfrm>
            <a:custGeom>
              <a:avLst/>
              <a:gdLst/>
              <a:ahLst/>
              <a:cxnLst/>
              <a:rect l="l" t="t" r="r" b="b"/>
              <a:pathLst>
                <a:path w="69037" h="49862" extrusionOk="0">
                  <a:moveTo>
                    <a:pt x="0" y="1"/>
                  </a:moveTo>
                  <a:lnTo>
                    <a:pt x="0" y="49862"/>
                  </a:lnTo>
                  <a:lnTo>
                    <a:pt x="69036" y="49862"/>
                  </a:lnTo>
                  <a:lnTo>
                    <a:pt x="690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64"/>
            <p:cNvSpPr/>
            <p:nvPr/>
          </p:nvSpPr>
          <p:spPr>
            <a:xfrm>
              <a:off x="6118425" y="2900300"/>
              <a:ext cx="26000" cy="749625"/>
            </a:xfrm>
            <a:custGeom>
              <a:avLst/>
              <a:gdLst/>
              <a:ahLst/>
              <a:cxnLst/>
              <a:rect l="l" t="t" r="r" b="b"/>
              <a:pathLst>
                <a:path w="1040" h="29985" extrusionOk="0">
                  <a:moveTo>
                    <a:pt x="1" y="1"/>
                  </a:moveTo>
                  <a:lnTo>
                    <a:pt x="1" y="29984"/>
                  </a:lnTo>
                  <a:lnTo>
                    <a:pt x="1040" y="29984"/>
                  </a:lnTo>
                  <a:lnTo>
                    <a:pt x="1040" y="1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64"/>
            <p:cNvSpPr/>
            <p:nvPr/>
          </p:nvSpPr>
          <p:spPr>
            <a:xfrm>
              <a:off x="6118425" y="3649900"/>
              <a:ext cx="26000" cy="485025"/>
            </a:xfrm>
            <a:custGeom>
              <a:avLst/>
              <a:gdLst/>
              <a:ahLst/>
              <a:cxnLst/>
              <a:rect l="l" t="t" r="r" b="b"/>
              <a:pathLst>
                <a:path w="1040" h="19401" extrusionOk="0">
                  <a:moveTo>
                    <a:pt x="1" y="0"/>
                  </a:moveTo>
                  <a:lnTo>
                    <a:pt x="1" y="19400"/>
                  </a:lnTo>
                  <a:lnTo>
                    <a:pt x="1040" y="19400"/>
                  </a:lnTo>
                  <a:lnTo>
                    <a:pt x="1040" y="0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64"/>
            <p:cNvSpPr/>
            <p:nvPr/>
          </p:nvSpPr>
          <p:spPr>
            <a:xfrm>
              <a:off x="4417100" y="2877850"/>
              <a:ext cx="1735050" cy="67400"/>
            </a:xfrm>
            <a:custGeom>
              <a:avLst/>
              <a:gdLst/>
              <a:ahLst/>
              <a:cxnLst/>
              <a:rect l="l" t="t" r="r" b="b"/>
              <a:pathLst>
                <a:path w="69402" h="2696" extrusionOk="0">
                  <a:moveTo>
                    <a:pt x="1" y="0"/>
                  </a:moveTo>
                  <a:lnTo>
                    <a:pt x="1" y="2695"/>
                  </a:lnTo>
                  <a:lnTo>
                    <a:pt x="69401" y="2695"/>
                  </a:lnTo>
                  <a:lnTo>
                    <a:pt x="69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64"/>
            <p:cNvSpPr/>
            <p:nvPr/>
          </p:nvSpPr>
          <p:spPr>
            <a:xfrm>
              <a:off x="4411500" y="2871525"/>
              <a:ext cx="1746975" cy="80050"/>
            </a:xfrm>
            <a:custGeom>
              <a:avLst/>
              <a:gdLst/>
              <a:ahLst/>
              <a:cxnLst/>
              <a:rect l="l" t="t" r="r" b="b"/>
              <a:pathLst>
                <a:path w="69879" h="3202" extrusionOk="0">
                  <a:moveTo>
                    <a:pt x="69401" y="478"/>
                  </a:moveTo>
                  <a:lnTo>
                    <a:pt x="69401" y="2724"/>
                  </a:lnTo>
                  <a:lnTo>
                    <a:pt x="449" y="2724"/>
                  </a:lnTo>
                  <a:lnTo>
                    <a:pt x="449" y="478"/>
                  </a:lnTo>
                  <a:close/>
                  <a:moveTo>
                    <a:pt x="0" y="0"/>
                  </a:moveTo>
                  <a:lnTo>
                    <a:pt x="0" y="3201"/>
                  </a:lnTo>
                  <a:lnTo>
                    <a:pt x="69878" y="3201"/>
                  </a:lnTo>
                  <a:lnTo>
                    <a:pt x="69878" y="2948"/>
                  </a:lnTo>
                  <a:lnTo>
                    <a:pt x="69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64"/>
            <p:cNvSpPr/>
            <p:nvPr/>
          </p:nvSpPr>
          <p:spPr>
            <a:xfrm>
              <a:off x="4417800" y="2888375"/>
              <a:ext cx="1737850" cy="1258475"/>
            </a:xfrm>
            <a:custGeom>
              <a:avLst/>
              <a:gdLst/>
              <a:ahLst/>
              <a:cxnLst/>
              <a:rect l="l" t="t" r="r" b="b"/>
              <a:pathLst>
                <a:path w="69514" h="50339" extrusionOk="0">
                  <a:moveTo>
                    <a:pt x="69065" y="478"/>
                  </a:moveTo>
                  <a:lnTo>
                    <a:pt x="69065" y="49861"/>
                  </a:lnTo>
                  <a:lnTo>
                    <a:pt x="478" y="49861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85"/>
                  </a:cubicBezTo>
                  <a:cubicBezTo>
                    <a:pt x="29" y="113"/>
                    <a:pt x="1" y="169"/>
                    <a:pt x="1" y="253"/>
                  </a:cubicBezTo>
                  <a:lnTo>
                    <a:pt x="1" y="50114"/>
                  </a:lnTo>
                  <a:cubicBezTo>
                    <a:pt x="1" y="50170"/>
                    <a:pt x="29" y="50226"/>
                    <a:pt x="85" y="50282"/>
                  </a:cubicBezTo>
                  <a:cubicBezTo>
                    <a:pt x="113" y="50310"/>
                    <a:pt x="197" y="50338"/>
                    <a:pt x="253" y="50338"/>
                  </a:cubicBezTo>
                  <a:lnTo>
                    <a:pt x="69289" y="50338"/>
                  </a:lnTo>
                  <a:cubicBezTo>
                    <a:pt x="69345" y="50338"/>
                    <a:pt x="69402" y="50310"/>
                    <a:pt x="69458" y="50282"/>
                  </a:cubicBezTo>
                  <a:cubicBezTo>
                    <a:pt x="69514" y="50226"/>
                    <a:pt x="69514" y="50170"/>
                    <a:pt x="69514" y="50114"/>
                  </a:cubicBezTo>
                  <a:lnTo>
                    <a:pt x="69514" y="253"/>
                  </a:lnTo>
                  <a:cubicBezTo>
                    <a:pt x="69514" y="169"/>
                    <a:pt x="69514" y="113"/>
                    <a:pt x="69458" y="85"/>
                  </a:cubicBezTo>
                  <a:cubicBezTo>
                    <a:pt x="69402" y="28"/>
                    <a:pt x="69345" y="0"/>
                    <a:pt x="69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64"/>
            <p:cNvSpPr/>
            <p:nvPr/>
          </p:nvSpPr>
          <p:spPr>
            <a:xfrm>
              <a:off x="5191975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475" y="842"/>
                    <a:pt x="5671" y="674"/>
                    <a:pt x="5671" y="421"/>
                  </a:cubicBezTo>
                  <a:cubicBezTo>
                    <a:pt x="5671" y="197"/>
                    <a:pt x="5475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64"/>
            <p:cNvSpPr/>
            <p:nvPr/>
          </p:nvSpPr>
          <p:spPr>
            <a:xfrm>
              <a:off x="543340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4" y="842"/>
                    <a:pt x="5672" y="674"/>
                    <a:pt x="5672" y="421"/>
                  </a:cubicBezTo>
                  <a:cubicBezTo>
                    <a:pt x="5672" y="197"/>
                    <a:pt x="5504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64"/>
            <p:cNvSpPr/>
            <p:nvPr/>
          </p:nvSpPr>
          <p:spPr>
            <a:xfrm>
              <a:off x="5674850" y="2989450"/>
              <a:ext cx="141800" cy="21075"/>
            </a:xfrm>
            <a:custGeom>
              <a:avLst/>
              <a:gdLst/>
              <a:ahLst/>
              <a:cxnLst/>
              <a:rect l="l" t="t" r="r" b="b"/>
              <a:pathLst>
                <a:path w="5672" h="843" extrusionOk="0">
                  <a:moveTo>
                    <a:pt x="422" y="0"/>
                  </a:moveTo>
                  <a:cubicBezTo>
                    <a:pt x="197" y="0"/>
                    <a:pt x="1" y="197"/>
                    <a:pt x="1" y="421"/>
                  </a:cubicBezTo>
                  <a:cubicBezTo>
                    <a:pt x="1" y="674"/>
                    <a:pt x="197" y="842"/>
                    <a:pt x="422" y="842"/>
                  </a:cubicBezTo>
                  <a:lnTo>
                    <a:pt x="5251" y="842"/>
                  </a:lnTo>
                  <a:cubicBezTo>
                    <a:pt x="5503" y="842"/>
                    <a:pt x="5672" y="674"/>
                    <a:pt x="5672" y="421"/>
                  </a:cubicBezTo>
                  <a:cubicBezTo>
                    <a:pt x="5672" y="197"/>
                    <a:pt x="5503" y="0"/>
                    <a:pt x="5251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64"/>
            <p:cNvSpPr/>
            <p:nvPr/>
          </p:nvSpPr>
          <p:spPr>
            <a:xfrm>
              <a:off x="5916300" y="2989450"/>
              <a:ext cx="142500" cy="21075"/>
            </a:xfrm>
            <a:custGeom>
              <a:avLst/>
              <a:gdLst/>
              <a:ahLst/>
              <a:cxnLst/>
              <a:rect l="l" t="t" r="r" b="b"/>
              <a:pathLst>
                <a:path w="5700" h="843" extrusionOk="0">
                  <a:moveTo>
                    <a:pt x="421" y="0"/>
                  </a:moveTo>
                  <a:cubicBezTo>
                    <a:pt x="197" y="0"/>
                    <a:pt x="0" y="197"/>
                    <a:pt x="0" y="421"/>
                  </a:cubicBezTo>
                  <a:cubicBezTo>
                    <a:pt x="0" y="674"/>
                    <a:pt x="197" y="842"/>
                    <a:pt x="421" y="842"/>
                  </a:cubicBezTo>
                  <a:lnTo>
                    <a:pt x="5250" y="842"/>
                  </a:lnTo>
                  <a:cubicBezTo>
                    <a:pt x="5503" y="842"/>
                    <a:pt x="5699" y="674"/>
                    <a:pt x="5699" y="421"/>
                  </a:cubicBezTo>
                  <a:cubicBezTo>
                    <a:pt x="5699" y="197"/>
                    <a:pt x="5503" y="0"/>
                    <a:pt x="5250" y="0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64"/>
            <p:cNvSpPr/>
            <p:nvPr/>
          </p:nvSpPr>
          <p:spPr>
            <a:xfrm>
              <a:off x="577802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64"/>
            <p:cNvSpPr/>
            <p:nvPr/>
          </p:nvSpPr>
          <p:spPr>
            <a:xfrm>
              <a:off x="5772400" y="3640075"/>
              <a:ext cx="124975" cy="370600"/>
            </a:xfrm>
            <a:custGeom>
              <a:avLst/>
              <a:gdLst/>
              <a:ahLst/>
              <a:cxnLst/>
              <a:rect l="l" t="t" r="r" b="b"/>
              <a:pathLst>
                <a:path w="4999" h="14824" extrusionOk="0">
                  <a:moveTo>
                    <a:pt x="4521" y="478"/>
                  </a:moveTo>
                  <a:lnTo>
                    <a:pt x="4521" y="14347"/>
                  </a:lnTo>
                  <a:lnTo>
                    <a:pt x="450" y="14347"/>
                  </a:lnTo>
                  <a:lnTo>
                    <a:pt x="450" y="478"/>
                  </a:lnTo>
                  <a:close/>
                  <a:moveTo>
                    <a:pt x="1" y="0"/>
                  </a:moveTo>
                  <a:lnTo>
                    <a:pt x="1" y="253"/>
                  </a:lnTo>
                  <a:lnTo>
                    <a:pt x="1" y="14824"/>
                  </a:lnTo>
                  <a:lnTo>
                    <a:pt x="4998" y="14824"/>
                  </a:lnTo>
                  <a:lnTo>
                    <a:pt x="49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64"/>
            <p:cNvSpPr/>
            <p:nvPr/>
          </p:nvSpPr>
          <p:spPr>
            <a:xfrm>
              <a:off x="5651700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8" y="5054"/>
                  </a:lnTo>
                  <a:lnTo>
                    <a:pt x="4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64"/>
            <p:cNvSpPr/>
            <p:nvPr/>
          </p:nvSpPr>
          <p:spPr>
            <a:xfrm>
              <a:off x="5646075" y="3872400"/>
              <a:ext cx="124950" cy="138275"/>
            </a:xfrm>
            <a:custGeom>
              <a:avLst/>
              <a:gdLst/>
              <a:ahLst/>
              <a:cxnLst/>
              <a:rect l="l" t="t" r="r" b="b"/>
              <a:pathLst>
                <a:path w="4998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50" y="5054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3" y="5531"/>
                  </a:lnTo>
                  <a:cubicBezTo>
                    <a:pt x="4829" y="5531"/>
                    <a:pt x="4886" y="5503"/>
                    <a:pt x="4942" y="5447"/>
                  </a:cubicBezTo>
                  <a:cubicBezTo>
                    <a:pt x="4970" y="5419"/>
                    <a:pt x="4998" y="5362"/>
                    <a:pt x="4998" y="5278"/>
                  </a:cubicBezTo>
                  <a:lnTo>
                    <a:pt x="4998" y="225"/>
                  </a:lnTo>
                  <a:cubicBezTo>
                    <a:pt x="4998" y="169"/>
                    <a:pt x="4970" y="112"/>
                    <a:pt x="4942" y="56"/>
                  </a:cubicBezTo>
                  <a:cubicBezTo>
                    <a:pt x="4886" y="28"/>
                    <a:pt x="4829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64"/>
            <p:cNvSpPr/>
            <p:nvPr/>
          </p:nvSpPr>
          <p:spPr>
            <a:xfrm>
              <a:off x="5525350" y="3171925"/>
              <a:ext cx="113725" cy="832450"/>
            </a:xfrm>
            <a:custGeom>
              <a:avLst/>
              <a:gdLst/>
              <a:ahLst/>
              <a:cxnLst/>
              <a:rect l="l" t="t" r="r" b="b"/>
              <a:pathLst>
                <a:path w="4549" h="33298" extrusionOk="0">
                  <a:moveTo>
                    <a:pt x="1" y="0"/>
                  </a:moveTo>
                  <a:lnTo>
                    <a:pt x="1" y="33297"/>
                  </a:lnTo>
                  <a:lnTo>
                    <a:pt x="4549" y="3329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64"/>
            <p:cNvSpPr/>
            <p:nvPr/>
          </p:nvSpPr>
          <p:spPr>
            <a:xfrm>
              <a:off x="5519750" y="3166300"/>
              <a:ext cx="124950" cy="844375"/>
            </a:xfrm>
            <a:custGeom>
              <a:avLst/>
              <a:gdLst/>
              <a:ahLst/>
              <a:cxnLst/>
              <a:rect l="l" t="t" r="r" b="b"/>
              <a:pathLst>
                <a:path w="4998" h="33775" extrusionOk="0">
                  <a:moveTo>
                    <a:pt x="4548" y="450"/>
                  </a:moveTo>
                  <a:lnTo>
                    <a:pt x="4548" y="33298"/>
                  </a:lnTo>
                  <a:lnTo>
                    <a:pt x="477" y="33298"/>
                  </a:lnTo>
                  <a:lnTo>
                    <a:pt x="477" y="450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3775"/>
                  </a:lnTo>
                  <a:lnTo>
                    <a:pt x="4997" y="33775"/>
                  </a:lnTo>
                  <a:lnTo>
                    <a:pt x="4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64"/>
            <p:cNvSpPr/>
            <p:nvPr/>
          </p:nvSpPr>
          <p:spPr>
            <a:xfrm>
              <a:off x="5399725" y="3214025"/>
              <a:ext cx="113025" cy="790350"/>
            </a:xfrm>
            <a:custGeom>
              <a:avLst/>
              <a:gdLst/>
              <a:ahLst/>
              <a:cxnLst/>
              <a:rect l="l" t="t" r="r" b="b"/>
              <a:pathLst>
                <a:path w="4521" h="31614" extrusionOk="0">
                  <a:moveTo>
                    <a:pt x="0" y="1"/>
                  </a:moveTo>
                  <a:lnTo>
                    <a:pt x="0" y="31613"/>
                  </a:lnTo>
                  <a:lnTo>
                    <a:pt x="4520" y="31613"/>
                  </a:lnTo>
                  <a:lnTo>
                    <a:pt x="452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64"/>
            <p:cNvSpPr/>
            <p:nvPr/>
          </p:nvSpPr>
          <p:spPr>
            <a:xfrm>
              <a:off x="5393400" y="3208425"/>
              <a:ext cx="125650" cy="802250"/>
            </a:xfrm>
            <a:custGeom>
              <a:avLst/>
              <a:gdLst/>
              <a:ahLst/>
              <a:cxnLst/>
              <a:rect l="l" t="t" r="r" b="b"/>
              <a:pathLst>
                <a:path w="5026" h="32090" extrusionOk="0">
                  <a:moveTo>
                    <a:pt x="4549" y="478"/>
                  </a:moveTo>
                  <a:lnTo>
                    <a:pt x="4549" y="31613"/>
                  </a:lnTo>
                  <a:lnTo>
                    <a:pt x="478" y="31613"/>
                  </a:lnTo>
                  <a:lnTo>
                    <a:pt x="478" y="478"/>
                  </a:lnTo>
                  <a:close/>
                  <a:moveTo>
                    <a:pt x="253" y="0"/>
                  </a:moveTo>
                  <a:cubicBezTo>
                    <a:pt x="169" y="0"/>
                    <a:pt x="113" y="28"/>
                    <a:pt x="85" y="57"/>
                  </a:cubicBezTo>
                  <a:cubicBezTo>
                    <a:pt x="29" y="113"/>
                    <a:pt x="1" y="169"/>
                    <a:pt x="1" y="225"/>
                  </a:cubicBezTo>
                  <a:lnTo>
                    <a:pt x="1" y="31837"/>
                  </a:lnTo>
                  <a:cubicBezTo>
                    <a:pt x="1" y="31921"/>
                    <a:pt x="29" y="31978"/>
                    <a:pt x="85" y="32006"/>
                  </a:cubicBezTo>
                  <a:cubicBezTo>
                    <a:pt x="113" y="32062"/>
                    <a:pt x="169" y="32090"/>
                    <a:pt x="253" y="32090"/>
                  </a:cubicBezTo>
                  <a:lnTo>
                    <a:pt x="4773" y="32090"/>
                  </a:lnTo>
                  <a:cubicBezTo>
                    <a:pt x="4858" y="32090"/>
                    <a:pt x="4914" y="32062"/>
                    <a:pt x="4942" y="32006"/>
                  </a:cubicBezTo>
                  <a:cubicBezTo>
                    <a:pt x="4998" y="31978"/>
                    <a:pt x="5026" y="31921"/>
                    <a:pt x="5026" y="31837"/>
                  </a:cubicBezTo>
                  <a:lnTo>
                    <a:pt x="5026" y="225"/>
                  </a:lnTo>
                  <a:cubicBezTo>
                    <a:pt x="5026" y="169"/>
                    <a:pt x="4998" y="113"/>
                    <a:pt x="4942" y="57"/>
                  </a:cubicBezTo>
                  <a:cubicBezTo>
                    <a:pt x="4914" y="28"/>
                    <a:pt x="4858" y="0"/>
                    <a:pt x="47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64"/>
            <p:cNvSpPr/>
            <p:nvPr/>
          </p:nvSpPr>
          <p:spPr>
            <a:xfrm>
              <a:off x="5273375" y="3646400"/>
              <a:ext cx="113725" cy="357975"/>
            </a:xfrm>
            <a:custGeom>
              <a:avLst/>
              <a:gdLst/>
              <a:ahLst/>
              <a:cxnLst/>
              <a:rect l="l" t="t" r="r" b="b"/>
              <a:pathLst>
                <a:path w="4549" h="14319" extrusionOk="0">
                  <a:moveTo>
                    <a:pt x="1" y="0"/>
                  </a:moveTo>
                  <a:lnTo>
                    <a:pt x="1" y="14318"/>
                  </a:lnTo>
                  <a:lnTo>
                    <a:pt x="4549" y="14318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64"/>
            <p:cNvSpPr/>
            <p:nvPr/>
          </p:nvSpPr>
          <p:spPr>
            <a:xfrm>
              <a:off x="526707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8" y="478"/>
                  </a:moveTo>
                  <a:lnTo>
                    <a:pt x="4548" y="14347"/>
                  </a:lnTo>
                  <a:lnTo>
                    <a:pt x="477" y="14347"/>
                  </a:lnTo>
                  <a:lnTo>
                    <a:pt x="477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64"/>
            <p:cNvSpPr/>
            <p:nvPr/>
          </p:nvSpPr>
          <p:spPr>
            <a:xfrm>
              <a:off x="5147050" y="3530575"/>
              <a:ext cx="113725" cy="473800"/>
            </a:xfrm>
            <a:custGeom>
              <a:avLst/>
              <a:gdLst/>
              <a:ahLst/>
              <a:cxnLst/>
              <a:rect l="l" t="t" r="r" b="b"/>
              <a:pathLst>
                <a:path w="4549" h="18952" extrusionOk="0">
                  <a:moveTo>
                    <a:pt x="0" y="1"/>
                  </a:moveTo>
                  <a:lnTo>
                    <a:pt x="0" y="18951"/>
                  </a:lnTo>
                  <a:lnTo>
                    <a:pt x="4549" y="18951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64"/>
            <p:cNvSpPr/>
            <p:nvPr/>
          </p:nvSpPr>
          <p:spPr>
            <a:xfrm>
              <a:off x="5141425" y="3524275"/>
              <a:ext cx="124975" cy="486400"/>
            </a:xfrm>
            <a:custGeom>
              <a:avLst/>
              <a:gdLst/>
              <a:ahLst/>
              <a:cxnLst/>
              <a:rect l="l" t="t" r="r" b="b"/>
              <a:pathLst>
                <a:path w="4999" h="19456" extrusionOk="0">
                  <a:moveTo>
                    <a:pt x="4521" y="477"/>
                  </a:moveTo>
                  <a:lnTo>
                    <a:pt x="4521" y="18979"/>
                  </a:lnTo>
                  <a:lnTo>
                    <a:pt x="450" y="18979"/>
                  </a:lnTo>
                  <a:lnTo>
                    <a:pt x="450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84"/>
                  </a:cubicBezTo>
                  <a:cubicBezTo>
                    <a:pt x="29" y="112"/>
                    <a:pt x="1" y="168"/>
                    <a:pt x="1" y="253"/>
                  </a:cubicBezTo>
                  <a:lnTo>
                    <a:pt x="1" y="19203"/>
                  </a:lnTo>
                  <a:cubicBezTo>
                    <a:pt x="1" y="19287"/>
                    <a:pt x="29" y="19344"/>
                    <a:pt x="57" y="19372"/>
                  </a:cubicBezTo>
                  <a:cubicBezTo>
                    <a:pt x="113" y="19428"/>
                    <a:pt x="169" y="19456"/>
                    <a:pt x="225" y="19456"/>
                  </a:cubicBezTo>
                  <a:lnTo>
                    <a:pt x="4774" y="19456"/>
                  </a:lnTo>
                  <a:cubicBezTo>
                    <a:pt x="4830" y="19456"/>
                    <a:pt x="4886" y="19428"/>
                    <a:pt x="4942" y="19372"/>
                  </a:cubicBezTo>
                  <a:cubicBezTo>
                    <a:pt x="4970" y="19344"/>
                    <a:pt x="4998" y="19287"/>
                    <a:pt x="4998" y="19203"/>
                  </a:cubicBezTo>
                  <a:lnTo>
                    <a:pt x="4998" y="253"/>
                  </a:lnTo>
                  <a:cubicBezTo>
                    <a:pt x="4998" y="168"/>
                    <a:pt x="4970" y="112"/>
                    <a:pt x="4942" y="84"/>
                  </a:cubicBezTo>
                  <a:cubicBezTo>
                    <a:pt x="4886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64"/>
            <p:cNvSpPr/>
            <p:nvPr/>
          </p:nvSpPr>
          <p:spPr>
            <a:xfrm>
              <a:off x="5020700" y="3941175"/>
              <a:ext cx="113750" cy="63200"/>
            </a:xfrm>
            <a:custGeom>
              <a:avLst/>
              <a:gdLst/>
              <a:ahLst/>
              <a:cxnLst/>
              <a:rect l="l" t="t" r="r" b="b"/>
              <a:pathLst>
                <a:path w="4550" h="2528" extrusionOk="0">
                  <a:moveTo>
                    <a:pt x="1" y="0"/>
                  </a:moveTo>
                  <a:lnTo>
                    <a:pt x="1" y="2527"/>
                  </a:lnTo>
                  <a:lnTo>
                    <a:pt x="4549" y="2527"/>
                  </a:lnTo>
                  <a:lnTo>
                    <a:pt x="45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64"/>
            <p:cNvSpPr/>
            <p:nvPr/>
          </p:nvSpPr>
          <p:spPr>
            <a:xfrm>
              <a:off x="5015100" y="3935550"/>
              <a:ext cx="124950" cy="75125"/>
            </a:xfrm>
            <a:custGeom>
              <a:avLst/>
              <a:gdLst/>
              <a:ahLst/>
              <a:cxnLst/>
              <a:rect l="l" t="t" r="r" b="b"/>
              <a:pathLst>
                <a:path w="4998" h="3005" extrusionOk="0">
                  <a:moveTo>
                    <a:pt x="4548" y="478"/>
                  </a:moveTo>
                  <a:lnTo>
                    <a:pt x="4548" y="2528"/>
                  </a:lnTo>
                  <a:lnTo>
                    <a:pt x="450" y="2528"/>
                  </a:lnTo>
                  <a:lnTo>
                    <a:pt x="475" y="478"/>
                  </a:lnTo>
                  <a:close/>
                  <a:moveTo>
                    <a:pt x="0" y="1"/>
                  </a:moveTo>
                  <a:lnTo>
                    <a:pt x="0" y="225"/>
                  </a:lnTo>
                  <a:lnTo>
                    <a:pt x="0" y="3005"/>
                  </a:lnTo>
                  <a:lnTo>
                    <a:pt x="4998" y="3005"/>
                  </a:lnTo>
                  <a:lnTo>
                    <a:pt x="49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64"/>
            <p:cNvSpPr/>
            <p:nvPr/>
          </p:nvSpPr>
          <p:spPr>
            <a:xfrm>
              <a:off x="4894375" y="3878000"/>
              <a:ext cx="113725" cy="126375"/>
            </a:xfrm>
            <a:custGeom>
              <a:avLst/>
              <a:gdLst/>
              <a:ahLst/>
              <a:cxnLst/>
              <a:rect l="l" t="t" r="r" b="b"/>
              <a:pathLst>
                <a:path w="4549" h="5055" extrusionOk="0">
                  <a:moveTo>
                    <a:pt x="0" y="1"/>
                  </a:moveTo>
                  <a:lnTo>
                    <a:pt x="0" y="5054"/>
                  </a:lnTo>
                  <a:lnTo>
                    <a:pt x="4549" y="5054"/>
                  </a:lnTo>
                  <a:lnTo>
                    <a:pt x="45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64"/>
            <p:cNvSpPr/>
            <p:nvPr/>
          </p:nvSpPr>
          <p:spPr>
            <a:xfrm>
              <a:off x="4888750" y="3872400"/>
              <a:ext cx="125675" cy="138275"/>
            </a:xfrm>
            <a:custGeom>
              <a:avLst/>
              <a:gdLst/>
              <a:ahLst/>
              <a:cxnLst/>
              <a:rect l="l" t="t" r="r" b="b"/>
              <a:pathLst>
                <a:path w="5027" h="5531" extrusionOk="0">
                  <a:moveTo>
                    <a:pt x="4549" y="477"/>
                  </a:moveTo>
                  <a:lnTo>
                    <a:pt x="4549" y="5054"/>
                  </a:lnTo>
                  <a:lnTo>
                    <a:pt x="478" y="5054"/>
                  </a:lnTo>
                  <a:lnTo>
                    <a:pt x="478" y="477"/>
                  </a:ln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57" y="56"/>
                  </a:cubicBezTo>
                  <a:cubicBezTo>
                    <a:pt x="29" y="112"/>
                    <a:pt x="1" y="169"/>
                    <a:pt x="1" y="225"/>
                  </a:cubicBezTo>
                  <a:lnTo>
                    <a:pt x="1" y="5278"/>
                  </a:lnTo>
                  <a:cubicBezTo>
                    <a:pt x="1" y="5362"/>
                    <a:pt x="29" y="5419"/>
                    <a:pt x="57" y="5447"/>
                  </a:cubicBezTo>
                  <a:cubicBezTo>
                    <a:pt x="113" y="5503"/>
                    <a:pt x="169" y="5531"/>
                    <a:pt x="225" y="5531"/>
                  </a:cubicBezTo>
                  <a:lnTo>
                    <a:pt x="4774" y="5531"/>
                  </a:lnTo>
                  <a:cubicBezTo>
                    <a:pt x="4830" y="5531"/>
                    <a:pt x="4914" y="5503"/>
                    <a:pt x="4942" y="5447"/>
                  </a:cubicBezTo>
                  <a:cubicBezTo>
                    <a:pt x="4998" y="5419"/>
                    <a:pt x="5026" y="5362"/>
                    <a:pt x="5026" y="5278"/>
                  </a:cubicBezTo>
                  <a:lnTo>
                    <a:pt x="5026" y="225"/>
                  </a:lnTo>
                  <a:cubicBezTo>
                    <a:pt x="5026" y="169"/>
                    <a:pt x="4998" y="112"/>
                    <a:pt x="4942" y="56"/>
                  </a:cubicBezTo>
                  <a:cubicBezTo>
                    <a:pt x="4914" y="28"/>
                    <a:pt x="4830" y="0"/>
                    <a:pt x="47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64"/>
            <p:cNvSpPr/>
            <p:nvPr/>
          </p:nvSpPr>
          <p:spPr>
            <a:xfrm>
              <a:off x="4768750" y="3646400"/>
              <a:ext cx="113025" cy="357975"/>
            </a:xfrm>
            <a:custGeom>
              <a:avLst/>
              <a:gdLst/>
              <a:ahLst/>
              <a:cxnLst/>
              <a:rect l="l" t="t" r="r" b="b"/>
              <a:pathLst>
                <a:path w="4521" h="14319" extrusionOk="0">
                  <a:moveTo>
                    <a:pt x="0" y="0"/>
                  </a:moveTo>
                  <a:lnTo>
                    <a:pt x="0" y="14318"/>
                  </a:lnTo>
                  <a:lnTo>
                    <a:pt x="4520" y="14318"/>
                  </a:lnTo>
                  <a:lnTo>
                    <a:pt x="4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64"/>
            <p:cNvSpPr/>
            <p:nvPr/>
          </p:nvSpPr>
          <p:spPr>
            <a:xfrm>
              <a:off x="4762425" y="3640075"/>
              <a:ext cx="125650" cy="370600"/>
            </a:xfrm>
            <a:custGeom>
              <a:avLst/>
              <a:gdLst/>
              <a:ahLst/>
              <a:cxnLst/>
              <a:rect l="l" t="t" r="r" b="b"/>
              <a:pathLst>
                <a:path w="5026" h="14824" extrusionOk="0">
                  <a:moveTo>
                    <a:pt x="4549" y="478"/>
                  </a:moveTo>
                  <a:lnTo>
                    <a:pt x="4549" y="14347"/>
                  </a:lnTo>
                  <a:lnTo>
                    <a:pt x="478" y="14347"/>
                  </a:lnTo>
                  <a:lnTo>
                    <a:pt x="478" y="478"/>
                  </a:lnTo>
                  <a:close/>
                  <a:moveTo>
                    <a:pt x="0" y="0"/>
                  </a:moveTo>
                  <a:lnTo>
                    <a:pt x="0" y="253"/>
                  </a:lnTo>
                  <a:lnTo>
                    <a:pt x="0" y="14824"/>
                  </a:lnTo>
                  <a:lnTo>
                    <a:pt x="5026" y="14824"/>
                  </a:lnTo>
                  <a:lnTo>
                    <a:pt x="50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64"/>
            <p:cNvSpPr/>
            <p:nvPr/>
          </p:nvSpPr>
          <p:spPr>
            <a:xfrm>
              <a:off x="4673275" y="3320025"/>
              <a:ext cx="283600" cy="242875"/>
            </a:xfrm>
            <a:custGeom>
              <a:avLst/>
              <a:gdLst/>
              <a:ahLst/>
              <a:cxnLst/>
              <a:rect l="l" t="t" r="r" b="b"/>
              <a:pathLst>
                <a:path w="11344" h="9715" extrusionOk="0">
                  <a:moveTo>
                    <a:pt x="9403" y="365"/>
                  </a:moveTo>
                  <a:lnTo>
                    <a:pt x="10976" y="9263"/>
                  </a:lnTo>
                  <a:lnTo>
                    <a:pt x="10976" y="9263"/>
                  </a:lnTo>
                  <a:cubicBezTo>
                    <a:pt x="10495" y="9332"/>
                    <a:pt x="9998" y="9377"/>
                    <a:pt x="9546" y="9377"/>
                  </a:cubicBezTo>
                  <a:cubicBezTo>
                    <a:pt x="5167" y="9377"/>
                    <a:pt x="1292" y="6233"/>
                    <a:pt x="506" y="1769"/>
                  </a:cubicBezTo>
                  <a:cubicBezTo>
                    <a:pt x="406" y="1319"/>
                    <a:pt x="373" y="825"/>
                    <a:pt x="367" y="365"/>
                  </a:cubicBezTo>
                  <a:close/>
                  <a:moveTo>
                    <a:pt x="197" y="0"/>
                  </a:moveTo>
                  <a:cubicBezTo>
                    <a:pt x="141" y="0"/>
                    <a:pt x="85" y="28"/>
                    <a:pt x="57" y="56"/>
                  </a:cubicBezTo>
                  <a:cubicBezTo>
                    <a:pt x="29" y="84"/>
                    <a:pt x="1" y="141"/>
                    <a:pt x="1" y="197"/>
                  </a:cubicBezTo>
                  <a:cubicBezTo>
                    <a:pt x="1" y="730"/>
                    <a:pt x="57" y="1292"/>
                    <a:pt x="141" y="1853"/>
                  </a:cubicBezTo>
                  <a:cubicBezTo>
                    <a:pt x="955" y="6457"/>
                    <a:pt x="4998" y="9714"/>
                    <a:pt x="9546" y="9714"/>
                  </a:cubicBezTo>
                  <a:cubicBezTo>
                    <a:pt x="10080" y="9714"/>
                    <a:pt x="10641" y="9686"/>
                    <a:pt x="11203" y="9574"/>
                  </a:cubicBezTo>
                  <a:cubicBezTo>
                    <a:pt x="11259" y="9574"/>
                    <a:pt x="11287" y="9546"/>
                    <a:pt x="11315" y="9518"/>
                  </a:cubicBezTo>
                  <a:cubicBezTo>
                    <a:pt x="11343" y="9461"/>
                    <a:pt x="11343" y="9433"/>
                    <a:pt x="11343" y="9377"/>
                  </a:cubicBezTo>
                  <a:lnTo>
                    <a:pt x="9715" y="141"/>
                  </a:lnTo>
                  <a:cubicBezTo>
                    <a:pt x="9715" y="56"/>
                    <a:pt x="9631" y="0"/>
                    <a:pt x="9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64"/>
            <p:cNvSpPr/>
            <p:nvPr/>
          </p:nvSpPr>
          <p:spPr>
            <a:xfrm>
              <a:off x="4905600" y="3314400"/>
              <a:ext cx="197250" cy="245675"/>
            </a:xfrm>
            <a:custGeom>
              <a:avLst/>
              <a:gdLst/>
              <a:ahLst/>
              <a:cxnLst/>
              <a:rect l="l" t="t" r="r" b="b"/>
              <a:pathLst>
                <a:path w="7890" h="9827" extrusionOk="0">
                  <a:moveTo>
                    <a:pt x="501" y="816"/>
                  </a:moveTo>
                  <a:lnTo>
                    <a:pt x="7383" y="6206"/>
                  </a:lnTo>
                  <a:lnTo>
                    <a:pt x="7383" y="6206"/>
                  </a:lnTo>
                  <a:cubicBezTo>
                    <a:pt x="5953" y="7957"/>
                    <a:pt x="4238" y="9000"/>
                    <a:pt x="2020" y="9431"/>
                  </a:cubicBezTo>
                  <a:lnTo>
                    <a:pt x="2020" y="9431"/>
                  </a:lnTo>
                  <a:lnTo>
                    <a:pt x="501" y="816"/>
                  </a:lnTo>
                  <a:close/>
                  <a:moveTo>
                    <a:pt x="1" y="1"/>
                  </a:moveTo>
                  <a:lnTo>
                    <a:pt x="85" y="450"/>
                  </a:lnTo>
                  <a:lnTo>
                    <a:pt x="1741" y="9827"/>
                  </a:lnTo>
                  <a:lnTo>
                    <a:pt x="1910" y="9799"/>
                  </a:lnTo>
                  <a:cubicBezTo>
                    <a:pt x="4352" y="9378"/>
                    <a:pt x="6233" y="8227"/>
                    <a:pt x="7777" y="6289"/>
                  </a:cubicBezTo>
                  <a:lnTo>
                    <a:pt x="7890" y="61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64"/>
            <p:cNvSpPr/>
            <p:nvPr/>
          </p:nvSpPr>
          <p:spPr>
            <a:xfrm>
              <a:off x="4789800" y="3086300"/>
              <a:ext cx="361475" cy="386750"/>
            </a:xfrm>
            <a:custGeom>
              <a:avLst/>
              <a:gdLst/>
              <a:ahLst/>
              <a:cxnLst/>
              <a:rect l="l" t="t" r="r" b="b"/>
              <a:pathLst>
                <a:path w="14459" h="15470" extrusionOk="0">
                  <a:moveTo>
                    <a:pt x="4885" y="337"/>
                  </a:moveTo>
                  <a:cubicBezTo>
                    <a:pt x="8058" y="337"/>
                    <a:pt x="11146" y="1994"/>
                    <a:pt x="12831" y="4942"/>
                  </a:cubicBezTo>
                  <a:cubicBezTo>
                    <a:pt x="13701" y="6401"/>
                    <a:pt x="14094" y="7974"/>
                    <a:pt x="14094" y="9546"/>
                  </a:cubicBezTo>
                  <a:cubicBezTo>
                    <a:pt x="14094" y="11484"/>
                    <a:pt x="13483" y="13395"/>
                    <a:pt x="12237" y="15048"/>
                  </a:cubicBezTo>
                  <a:lnTo>
                    <a:pt x="12237" y="15048"/>
                  </a:lnTo>
                  <a:lnTo>
                    <a:pt x="5019" y="9422"/>
                  </a:lnTo>
                  <a:lnTo>
                    <a:pt x="442" y="1482"/>
                  </a:lnTo>
                  <a:lnTo>
                    <a:pt x="442" y="1482"/>
                  </a:lnTo>
                  <a:cubicBezTo>
                    <a:pt x="1856" y="702"/>
                    <a:pt x="3371" y="337"/>
                    <a:pt x="4885" y="337"/>
                  </a:cubicBezTo>
                  <a:close/>
                  <a:moveTo>
                    <a:pt x="4885" y="0"/>
                  </a:moveTo>
                  <a:cubicBezTo>
                    <a:pt x="3257" y="0"/>
                    <a:pt x="1629" y="393"/>
                    <a:pt x="113" y="1264"/>
                  </a:cubicBezTo>
                  <a:cubicBezTo>
                    <a:pt x="28" y="1320"/>
                    <a:pt x="0" y="1432"/>
                    <a:pt x="57" y="1516"/>
                  </a:cubicBezTo>
                  <a:lnTo>
                    <a:pt x="4745" y="9630"/>
                  </a:lnTo>
                  <a:lnTo>
                    <a:pt x="4773" y="9658"/>
                  </a:lnTo>
                  <a:lnTo>
                    <a:pt x="12157" y="15441"/>
                  </a:lnTo>
                  <a:cubicBezTo>
                    <a:pt x="12185" y="15470"/>
                    <a:pt x="12241" y="15470"/>
                    <a:pt x="12297" y="15470"/>
                  </a:cubicBezTo>
                  <a:cubicBezTo>
                    <a:pt x="12325" y="15470"/>
                    <a:pt x="12381" y="15441"/>
                    <a:pt x="12409" y="15413"/>
                  </a:cubicBezTo>
                  <a:cubicBezTo>
                    <a:pt x="13757" y="13673"/>
                    <a:pt x="14459" y="11623"/>
                    <a:pt x="14459" y="9546"/>
                  </a:cubicBezTo>
                  <a:cubicBezTo>
                    <a:pt x="14459" y="7917"/>
                    <a:pt x="14010" y="6289"/>
                    <a:pt x="13139" y="4773"/>
                  </a:cubicBezTo>
                  <a:cubicBezTo>
                    <a:pt x="11371" y="1713"/>
                    <a:pt x="8170" y="0"/>
                    <a:pt x="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64"/>
            <p:cNvSpPr/>
            <p:nvPr/>
          </p:nvSpPr>
          <p:spPr>
            <a:xfrm>
              <a:off x="4797525" y="3210525"/>
              <a:ext cx="228825" cy="228125"/>
            </a:xfrm>
            <a:custGeom>
              <a:avLst/>
              <a:gdLst/>
              <a:ahLst/>
              <a:cxnLst/>
              <a:rect l="l" t="t" r="r" b="b"/>
              <a:pathLst>
                <a:path w="9153" h="9125" extrusionOk="0">
                  <a:moveTo>
                    <a:pt x="4576" y="1"/>
                  </a:moveTo>
                  <a:cubicBezTo>
                    <a:pt x="2050" y="1"/>
                    <a:pt x="0" y="2050"/>
                    <a:pt x="0" y="4577"/>
                  </a:cubicBezTo>
                  <a:cubicBezTo>
                    <a:pt x="0" y="7075"/>
                    <a:pt x="2050" y="9125"/>
                    <a:pt x="4576" y="9125"/>
                  </a:cubicBezTo>
                  <a:cubicBezTo>
                    <a:pt x="7103" y="9125"/>
                    <a:pt x="9153" y="7075"/>
                    <a:pt x="9153" y="4577"/>
                  </a:cubicBezTo>
                  <a:cubicBezTo>
                    <a:pt x="9153" y="2050"/>
                    <a:pt x="7103" y="1"/>
                    <a:pt x="4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64"/>
            <p:cNvSpPr/>
            <p:nvPr/>
          </p:nvSpPr>
          <p:spPr>
            <a:xfrm>
              <a:off x="4793300" y="3206325"/>
              <a:ext cx="237250" cy="236550"/>
            </a:xfrm>
            <a:custGeom>
              <a:avLst/>
              <a:gdLst/>
              <a:ahLst/>
              <a:cxnLst/>
              <a:rect l="l" t="t" r="r" b="b"/>
              <a:pathLst>
                <a:path w="9490" h="9462" extrusionOk="0">
                  <a:moveTo>
                    <a:pt x="4745" y="337"/>
                  </a:moveTo>
                  <a:cubicBezTo>
                    <a:pt x="5953" y="337"/>
                    <a:pt x="7047" y="842"/>
                    <a:pt x="7862" y="1628"/>
                  </a:cubicBezTo>
                  <a:cubicBezTo>
                    <a:pt x="8648" y="2415"/>
                    <a:pt x="9125" y="3510"/>
                    <a:pt x="9125" y="4745"/>
                  </a:cubicBezTo>
                  <a:cubicBezTo>
                    <a:pt x="9125" y="5952"/>
                    <a:pt x="8648" y="7047"/>
                    <a:pt x="7862" y="7833"/>
                  </a:cubicBezTo>
                  <a:cubicBezTo>
                    <a:pt x="7047" y="8619"/>
                    <a:pt x="5953" y="9124"/>
                    <a:pt x="4745" y="9124"/>
                  </a:cubicBezTo>
                  <a:cubicBezTo>
                    <a:pt x="3538" y="9124"/>
                    <a:pt x="2443" y="8619"/>
                    <a:pt x="1629" y="7833"/>
                  </a:cubicBezTo>
                  <a:cubicBezTo>
                    <a:pt x="843" y="7047"/>
                    <a:pt x="366" y="5952"/>
                    <a:pt x="366" y="4745"/>
                  </a:cubicBezTo>
                  <a:cubicBezTo>
                    <a:pt x="366" y="3510"/>
                    <a:pt x="843" y="2415"/>
                    <a:pt x="1629" y="1628"/>
                  </a:cubicBezTo>
                  <a:cubicBezTo>
                    <a:pt x="2443" y="842"/>
                    <a:pt x="3538" y="337"/>
                    <a:pt x="4745" y="337"/>
                  </a:cubicBezTo>
                  <a:close/>
                  <a:moveTo>
                    <a:pt x="4745" y="0"/>
                  </a:moveTo>
                  <a:cubicBezTo>
                    <a:pt x="2134" y="0"/>
                    <a:pt x="1" y="2106"/>
                    <a:pt x="1" y="4745"/>
                  </a:cubicBezTo>
                  <a:cubicBezTo>
                    <a:pt x="1" y="7356"/>
                    <a:pt x="2134" y="9461"/>
                    <a:pt x="4745" y="9461"/>
                  </a:cubicBezTo>
                  <a:cubicBezTo>
                    <a:pt x="7356" y="9461"/>
                    <a:pt x="9490" y="7356"/>
                    <a:pt x="9490" y="4745"/>
                  </a:cubicBezTo>
                  <a:cubicBezTo>
                    <a:pt x="9490" y="2106"/>
                    <a:pt x="7356" y="0"/>
                    <a:pt x="4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64"/>
            <p:cNvSpPr/>
            <p:nvPr/>
          </p:nvSpPr>
          <p:spPr>
            <a:xfrm>
              <a:off x="5243200" y="424227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64"/>
            <p:cNvSpPr/>
            <p:nvPr/>
          </p:nvSpPr>
          <p:spPr>
            <a:xfrm>
              <a:off x="5243200" y="429000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64"/>
            <p:cNvSpPr/>
            <p:nvPr/>
          </p:nvSpPr>
          <p:spPr>
            <a:xfrm>
              <a:off x="5243200" y="4337025"/>
              <a:ext cx="278675" cy="11950"/>
            </a:xfrm>
            <a:custGeom>
              <a:avLst/>
              <a:gdLst/>
              <a:ahLst/>
              <a:cxnLst/>
              <a:rect l="l" t="t" r="r" b="b"/>
              <a:pathLst>
                <a:path w="11147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46" y="478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64"/>
            <p:cNvSpPr/>
            <p:nvPr/>
          </p:nvSpPr>
          <p:spPr>
            <a:xfrm>
              <a:off x="5243200" y="4384750"/>
              <a:ext cx="278675" cy="11250"/>
            </a:xfrm>
            <a:custGeom>
              <a:avLst/>
              <a:gdLst/>
              <a:ahLst/>
              <a:cxnLst/>
              <a:rect l="l" t="t" r="r" b="b"/>
              <a:pathLst>
                <a:path w="11147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46" y="450"/>
                  </a:lnTo>
                  <a:lnTo>
                    <a:pt x="111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64"/>
            <p:cNvSpPr/>
            <p:nvPr/>
          </p:nvSpPr>
          <p:spPr>
            <a:xfrm>
              <a:off x="5568175" y="3960825"/>
              <a:ext cx="277950" cy="389575"/>
            </a:xfrm>
            <a:custGeom>
              <a:avLst/>
              <a:gdLst/>
              <a:ahLst/>
              <a:cxnLst/>
              <a:rect l="l" t="t" r="r" b="b"/>
              <a:pathLst>
                <a:path w="11118" h="15583" extrusionOk="0">
                  <a:moveTo>
                    <a:pt x="10669" y="1"/>
                  </a:moveTo>
                  <a:lnTo>
                    <a:pt x="10669" y="15105"/>
                  </a:lnTo>
                  <a:lnTo>
                    <a:pt x="0" y="15105"/>
                  </a:lnTo>
                  <a:lnTo>
                    <a:pt x="0" y="15582"/>
                  </a:lnTo>
                  <a:lnTo>
                    <a:pt x="11118" y="15582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64"/>
            <p:cNvSpPr/>
            <p:nvPr/>
          </p:nvSpPr>
          <p:spPr>
            <a:xfrm>
              <a:off x="1997775" y="759600"/>
              <a:ext cx="2480425" cy="1965250"/>
            </a:xfrm>
            <a:custGeom>
              <a:avLst/>
              <a:gdLst/>
              <a:ahLst/>
              <a:cxnLst/>
              <a:rect l="l" t="t" r="r" b="b"/>
              <a:pathLst>
                <a:path w="99217" h="78610" extrusionOk="0">
                  <a:moveTo>
                    <a:pt x="0" y="1"/>
                  </a:moveTo>
                  <a:lnTo>
                    <a:pt x="0" y="78610"/>
                  </a:lnTo>
                  <a:lnTo>
                    <a:pt x="99216" y="78610"/>
                  </a:lnTo>
                  <a:lnTo>
                    <a:pt x="99216" y="4380"/>
                  </a:lnTo>
                  <a:lnTo>
                    <a:pt x="26839" y="4380"/>
                  </a:lnTo>
                  <a:lnTo>
                    <a:pt x="24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64"/>
            <p:cNvSpPr/>
            <p:nvPr/>
          </p:nvSpPr>
          <p:spPr>
            <a:xfrm>
              <a:off x="2016000" y="918925"/>
              <a:ext cx="2445350" cy="1766625"/>
            </a:xfrm>
            <a:custGeom>
              <a:avLst/>
              <a:gdLst/>
              <a:ahLst/>
              <a:cxnLst/>
              <a:rect l="l" t="t" r="r" b="b"/>
              <a:pathLst>
                <a:path w="97814" h="70665" extrusionOk="0">
                  <a:moveTo>
                    <a:pt x="1" y="1"/>
                  </a:moveTo>
                  <a:lnTo>
                    <a:pt x="1" y="70665"/>
                  </a:lnTo>
                  <a:lnTo>
                    <a:pt x="97813" y="70665"/>
                  </a:lnTo>
                  <a:lnTo>
                    <a:pt x="978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64"/>
            <p:cNvSpPr/>
            <p:nvPr/>
          </p:nvSpPr>
          <p:spPr>
            <a:xfrm>
              <a:off x="4417100" y="924550"/>
              <a:ext cx="38625" cy="1064750"/>
            </a:xfrm>
            <a:custGeom>
              <a:avLst/>
              <a:gdLst/>
              <a:ahLst/>
              <a:cxnLst/>
              <a:rect l="l" t="t" r="r" b="b"/>
              <a:pathLst>
                <a:path w="1545" h="42590" extrusionOk="0">
                  <a:moveTo>
                    <a:pt x="1" y="0"/>
                  </a:moveTo>
                  <a:lnTo>
                    <a:pt x="1" y="42590"/>
                  </a:lnTo>
                  <a:lnTo>
                    <a:pt x="1545" y="42590"/>
                  </a:lnTo>
                  <a:lnTo>
                    <a:pt x="1545" y="0"/>
                  </a:ln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64"/>
            <p:cNvSpPr/>
            <p:nvPr/>
          </p:nvSpPr>
          <p:spPr>
            <a:xfrm>
              <a:off x="4417100" y="1989275"/>
              <a:ext cx="38625" cy="689975"/>
            </a:xfrm>
            <a:custGeom>
              <a:avLst/>
              <a:gdLst/>
              <a:ahLst/>
              <a:cxnLst/>
              <a:rect l="l" t="t" r="r" b="b"/>
              <a:pathLst>
                <a:path w="1545" h="27599" extrusionOk="0">
                  <a:moveTo>
                    <a:pt x="1" y="1"/>
                  </a:moveTo>
                  <a:lnTo>
                    <a:pt x="1" y="27598"/>
                  </a:lnTo>
                  <a:lnTo>
                    <a:pt x="1545" y="27598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rgbClr val="B0B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64"/>
            <p:cNvSpPr/>
            <p:nvPr/>
          </p:nvSpPr>
          <p:spPr>
            <a:xfrm>
              <a:off x="2006175" y="895050"/>
              <a:ext cx="2458675" cy="96200"/>
            </a:xfrm>
            <a:custGeom>
              <a:avLst/>
              <a:gdLst/>
              <a:ahLst/>
              <a:cxnLst/>
              <a:rect l="l" t="t" r="r" b="b"/>
              <a:pathLst>
                <a:path w="98347" h="3848" extrusionOk="0">
                  <a:moveTo>
                    <a:pt x="1" y="1"/>
                  </a:moveTo>
                  <a:lnTo>
                    <a:pt x="1" y="3847"/>
                  </a:lnTo>
                  <a:lnTo>
                    <a:pt x="98347" y="3847"/>
                  </a:lnTo>
                  <a:lnTo>
                    <a:pt x="983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64"/>
            <p:cNvSpPr/>
            <p:nvPr/>
          </p:nvSpPr>
          <p:spPr>
            <a:xfrm>
              <a:off x="2000575" y="889450"/>
              <a:ext cx="2469900" cy="107400"/>
            </a:xfrm>
            <a:custGeom>
              <a:avLst/>
              <a:gdLst/>
              <a:ahLst/>
              <a:cxnLst/>
              <a:rect l="l" t="t" r="r" b="b"/>
              <a:pathLst>
                <a:path w="98796" h="4296" extrusionOk="0">
                  <a:moveTo>
                    <a:pt x="98346" y="450"/>
                  </a:moveTo>
                  <a:lnTo>
                    <a:pt x="98346" y="3847"/>
                  </a:lnTo>
                  <a:lnTo>
                    <a:pt x="478" y="3847"/>
                  </a:lnTo>
                  <a:lnTo>
                    <a:pt x="478" y="450"/>
                  </a:lnTo>
                  <a:close/>
                  <a:moveTo>
                    <a:pt x="0" y="0"/>
                  </a:moveTo>
                  <a:lnTo>
                    <a:pt x="0" y="4296"/>
                  </a:lnTo>
                  <a:lnTo>
                    <a:pt x="98795" y="4296"/>
                  </a:lnTo>
                  <a:lnTo>
                    <a:pt x="98795" y="4071"/>
                  </a:lnTo>
                  <a:lnTo>
                    <a:pt x="987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64"/>
            <p:cNvSpPr/>
            <p:nvPr/>
          </p:nvSpPr>
          <p:spPr>
            <a:xfrm>
              <a:off x="2010400" y="913300"/>
              <a:ext cx="2457275" cy="1777875"/>
            </a:xfrm>
            <a:custGeom>
              <a:avLst/>
              <a:gdLst/>
              <a:ahLst/>
              <a:cxnLst/>
              <a:rect l="l" t="t" r="r" b="b"/>
              <a:pathLst>
                <a:path w="98291" h="71115" extrusionOk="0">
                  <a:moveTo>
                    <a:pt x="97813" y="450"/>
                  </a:moveTo>
                  <a:lnTo>
                    <a:pt x="97813" y="70637"/>
                  </a:lnTo>
                  <a:lnTo>
                    <a:pt x="450" y="70637"/>
                  </a:lnTo>
                  <a:lnTo>
                    <a:pt x="450" y="450"/>
                  </a:lnTo>
                  <a:close/>
                  <a:moveTo>
                    <a:pt x="225" y="1"/>
                  </a:moveTo>
                  <a:cubicBezTo>
                    <a:pt x="169" y="1"/>
                    <a:pt x="113" y="29"/>
                    <a:pt x="57" y="57"/>
                  </a:cubicBezTo>
                  <a:cubicBezTo>
                    <a:pt x="28" y="113"/>
                    <a:pt x="0" y="169"/>
                    <a:pt x="0" y="226"/>
                  </a:cubicBezTo>
                  <a:lnTo>
                    <a:pt x="0" y="70890"/>
                  </a:lnTo>
                  <a:cubicBezTo>
                    <a:pt x="0" y="70946"/>
                    <a:pt x="28" y="71002"/>
                    <a:pt x="57" y="71030"/>
                  </a:cubicBezTo>
                  <a:cubicBezTo>
                    <a:pt x="113" y="71086"/>
                    <a:pt x="169" y="71114"/>
                    <a:pt x="225" y="71114"/>
                  </a:cubicBezTo>
                  <a:lnTo>
                    <a:pt x="98037" y="71114"/>
                  </a:lnTo>
                  <a:cubicBezTo>
                    <a:pt x="98122" y="71114"/>
                    <a:pt x="98178" y="71086"/>
                    <a:pt x="98206" y="71030"/>
                  </a:cubicBezTo>
                  <a:cubicBezTo>
                    <a:pt x="98262" y="71002"/>
                    <a:pt x="98290" y="70946"/>
                    <a:pt x="98290" y="70890"/>
                  </a:cubicBezTo>
                  <a:lnTo>
                    <a:pt x="98290" y="226"/>
                  </a:lnTo>
                  <a:cubicBezTo>
                    <a:pt x="98290" y="169"/>
                    <a:pt x="98262" y="113"/>
                    <a:pt x="98206" y="57"/>
                  </a:cubicBezTo>
                  <a:cubicBezTo>
                    <a:pt x="98178" y="29"/>
                    <a:pt x="98122" y="1"/>
                    <a:pt x="98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64"/>
            <p:cNvSpPr/>
            <p:nvPr/>
          </p:nvSpPr>
          <p:spPr>
            <a:xfrm>
              <a:off x="3103900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2" y="1"/>
                    <a:pt x="1" y="254"/>
                    <a:pt x="1" y="590"/>
                  </a:cubicBezTo>
                  <a:cubicBezTo>
                    <a:pt x="1" y="927"/>
                    <a:pt x="282" y="1208"/>
                    <a:pt x="618" y="1208"/>
                  </a:cubicBezTo>
                  <a:lnTo>
                    <a:pt x="7441" y="1208"/>
                  </a:lnTo>
                  <a:cubicBezTo>
                    <a:pt x="7778" y="1208"/>
                    <a:pt x="8058" y="927"/>
                    <a:pt x="8058" y="590"/>
                  </a:cubicBezTo>
                  <a:cubicBezTo>
                    <a:pt x="8058" y="254"/>
                    <a:pt x="7778" y="1"/>
                    <a:pt x="7441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64"/>
            <p:cNvSpPr/>
            <p:nvPr/>
          </p:nvSpPr>
          <p:spPr>
            <a:xfrm>
              <a:off x="3446425" y="1053675"/>
              <a:ext cx="200750" cy="30225"/>
            </a:xfrm>
            <a:custGeom>
              <a:avLst/>
              <a:gdLst/>
              <a:ahLst/>
              <a:cxnLst/>
              <a:rect l="l" t="t" r="r" b="b"/>
              <a:pathLst>
                <a:path w="8030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30" y="927"/>
                    <a:pt x="8030" y="590"/>
                  </a:cubicBezTo>
                  <a:cubicBezTo>
                    <a:pt x="8030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64"/>
            <p:cNvSpPr/>
            <p:nvPr/>
          </p:nvSpPr>
          <p:spPr>
            <a:xfrm>
              <a:off x="3788225" y="1053675"/>
              <a:ext cx="201475" cy="30225"/>
            </a:xfrm>
            <a:custGeom>
              <a:avLst/>
              <a:gdLst/>
              <a:ahLst/>
              <a:cxnLst/>
              <a:rect l="l" t="t" r="r" b="b"/>
              <a:pathLst>
                <a:path w="8059" h="1209" extrusionOk="0">
                  <a:moveTo>
                    <a:pt x="618" y="1"/>
                  </a:moveTo>
                  <a:cubicBezTo>
                    <a:pt x="281" y="1"/>
                    <a:pt x="1" y="254"/>
                    <a:pt x="1" y="590"/>
                  </a:cubicBezTo>
                  <a:cubicBezTo>
                    <a:pt x="1" y="927"/>
                    <a:pt x="281" y="1208"/>
                    <a:pt x="618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64"/>
            <p:cNvSpPr/>
            <p:nvPr/>
          </p:nvSpPr>
          <p:spPr>
            <a:xfrm>
              <a:off x="4130750" y="1053675"/>
              <a:ext cx="201450" cy="30225"/>
            </a:xfrm>
            <a:custGeom>
              <a:avLst/>
              <a:gdLst/>
              <a:ahLst/>
              <a:cxnLst/>
              <a:rect l="l" t="t" r="r" b="b"/>
              <a:pathLst>
                <a:path w="8058" h="1209" extrusionOk="0">
                  <a:moveTo>
                    <a:pt x="590" y="1"/>
                  </a:moveTo>
                  <a:cubicBezTo>
                    <a:pt x="253" y="1"/>
                    <a:pt x="0" y="254"/>
                    <a:pt x="0" y="590"/>
                  </a:cubicBezTo>
                  <a:cubicBezTo>
                    <a:pt x="0" y="927"/>
                    <a:pt x="253" y="1208"/>
                    <a:pt x="590" y="1208"/>
                  </a:cubicBezTo>
                  <a:lnTo>
                    <a:pt x="7440" y="1208"/>
                  </a:lnTo>
                  <a:cubicBezTo>
                    <a:pt x="7777" y="1208"/>
                    <a:pt x="8058" y="927"/>
                    <a:pt x="8058" y="590"/>
                  </a:cubicBezTo>
                  <a:cubicBezTo>
                    <a:pt x="8058" y="254"/>
                    <a:pt x="7777" y="1"/>
                    <a:pt x="7440" y="1"/>
                  </a:cubicBezTo>
                  <a:close/>
                </a:path>
              </a:pathLst>
            </a:custGeom>
            <a:solidFill>
              <a:srgbClr val="D4D4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64"/>
            <p:cNvSpPr/>
            <p:nvPr/>
          </p:nvSpPr>
          <p:spPr>
            <a:xfrm>
              <a:off x="2149375" y="1931025"/>
              <a:ext cx="2203175" cy="5625"/>
            </a:xfrm>
            <a:custGeom>
              <a:avLst/>
              <a:gdLst/>
              <a:ahLst/>
              <a:cxnLst/>
              <a:rect l="l" t="t" r="r" b="b"/>
              <a:pathLst>
                <a:path w="88127" h="225" extrusionOk="0">
                  <a:moveTo>
                    <a:pt x="0" y="0"/>
                  </a:moveTo>
                  <a:lnTo>
                    <a:pt x="0" y="225"/>
                  </a:lnTo>
                  <a:lnTo>
                    <a:pt x="88127" y="225"/>
                  </a:lnTo>
                  <a:lnTo>
                    <a:pt x="881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64"/>
            <p:cNvSpPr/>
            <p:nvPr/>
          </p:nvSpPr>
          <p:spPr>
            <a:xfrm>
              <a:off x="21465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64"/>
            <p:cNvSpPr/>
            <p:nvPr/>
          </p:nvSpPr>
          <p:spPr>
            <a:xfrm>
              <a:off x="24217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64"/>
            <p:cNvSpPr/>
            <p:nvPr/>
          </p:nvSpPr>
          <p:spPr>
            <a:xfrm>
              <a:off x="26975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64"/>
            <p:cNvSpPr/>
            <p:nvPr/>
          </p:nvSpPr>
          <p:spPr>
            <a:xfrm>
              <a:off x="29726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64"/>
            <p:cNvSpPr/>
            <p:nvPr/>
          </p:nvSpPr>
          <p:spPr>
            <a:xfrm>
              <a:off x="32478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64"/>
            <p:cNvSpPr/>
            <p:nvPr/>
          </p:nvSpPr>
          <p:spPr>
            <a:xfrm>
              <a:off x="35236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64"/>
            <p:cNvSpPr/>
            <p:nvPr/>
          </p:nvSpPr>
          <p:spPr>
            <a:xfrm>
              <a:off x="3798750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1" y="1"/>
                  </a:moveTo>
                  <a:lnTo>
                    <a:pt x="1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64"/>
            <p:cNvSpPr/>
            <p:nvPr/>
          </p:nvSpPr>
          <p:spPr>
            <a:xfrm>
              <a:off x="4073900" y="1916975"/>
              <a:ext cx="6325" cy="16875"/>
            </a:xfrm>
            <a:custGeom>
              <a:avLst/>
              <a:gdLst/>
              <a:ahLst/>
              <a:cxnLst/>
              <a:rect l="l" t="t" r="r" b="b"/>
              <a:pathLst>
                <a:path w="253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53" y="675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64"/>
            <p:cNvSpPr/>
            <p:nvPr/>
          </p:nvSpPr>
          <p:spPr>
            <a:xfrm>
              <a:off x="4349725" y="1916975"/>
              <a:ext cx="5650" cy="16875"/>
            </a:xfrm>
            <a:custGeom>
              <a:avLst/>
              <a:gdLst/>
              <a:ahLst/>
              <a:cxnLst/>
              <a:rect l="l" t="t" r="r" b="b"/>
              <a:pathLst>
                <a:path w="226" h="675" extrusionOk="0">
                  <a:moveTo>
                    <a:pt x="0" y="1"/>
                  </a:moveTo>
                  <a:lnTo>
                    <a:pt x="0" y="675"/>
                  </a:lnTo>
                  <a:lnTo>
                    <a:pt x="225" y="67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64"/>
            <p:cNvSpPr/>
            <p:nvPr/>
          </p:nvSpPr>
          <p:spPr>
            <a:xfrm>
              <a:off x="2274300" y="1744725"/>
              <a:ext cx="301125" cy="108725"/>
            </a:xfrm>
            <a:custGeom>
              <a:avLst/>
              <a:gdLst/>
              <a:ahLst/>
              <a:cxnLst/>
              <a:rect l="l" t="t" r="r" b="b"/>
              <a:pathLst>
                <a:path w="12045" h="4349" extrusionOk="0">
                  <a:moveTo>
                    <a:pt x="11502" y="0"/>
                  </a:moveTo>
                  <a:cubicBezTo>
                    <a:pt x="11467" y="0"/>
                    <a:pt x="11432" y="4"/>
                    <a:pt x="11399" y="13"/>
                  </a:cubicBezTo>
                  <a:lnTo>
                    <a:pt x="365" y="3438"/>
                  </a:lnTo>
                  <a:cubicBezTo>
                    <a:pt x="141" y="3494"/>
                    <a:pt x="0" y="3775"/>
                    <a:pt x="57" y="4027"/>
                  </a:cubicBezTo>
                  <a:cubicBezTo>
                    <a:pt x="128" y="4218"/>
                    <a:pt x="322" y="4348"/>
                    <a:pt x="534" y="4348"/>
                  </a:cubicBezTo>
                  <a:cubicBezTo>
                    <a:pt x="571" y="4348"/>
                    <a:pt x="608" y="4344"/>
                    <a:pt x="646" y="4336"/>
                  </a:cubicBezTo>
                  <a:lnTo>
                    <a:pt x="11680" y="911"/>
                  </a:lnTo>
                  <a:cubicBezTo>
                    <a:pt x="11904" y="827"/>
                    <a:pt x="12045" y="574"/>
                    <a:pt x="11988" y="321"/>
                  </a:cubicBezTo>
                  <a:cubicBezTo>
                    <a:pt x="11917" y="130"/>
                    <a:pt x="11703" y="0"/>
                    <a:pt x="11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64"/>
            <p:cNvSpPr/>
            <p:nvPr/>
          </p:nvSpPr>
          <p:spPr>
            <a:xfrm>
              <a:off x="2549425" y="1557275"/>
              <a:ext cx="301825" cy="210775"/>
            </a:xfrm>
            <a:custGeom>
              <a:avLst/>
              <a:gdLst/>
              <a:ahLst/>
              <a:cxnLst/>
              <a:rect l="l" t="t" r="r" b="b"/>
              <a:pathLst>
                <a:path w="12073" h="8431" extrusionOk="0">
                  <a:moveTo>
                    <a:pt x="11555" y="1"/>
                  </a:moveTo>
                  <a:cubicBezTo>
                    <a:pt x="11459" y="1"/>
                    <a:pt x="11364" y="32"/>
                    <a:pt x="11287" y="99"/>
                  </a:cubicBezTo>
                  <a:lnTo>
                    <a:pt x="253" y="7595"/>
                  </a:lnTo>
                  <a:cubicBezTo>
                    <a:pt x="57" y="7735"/>
                    <a:pt x="1" y="8016"/>
                    <a:pt x="141" y="8240"/>
                  </a:cubicBezTo>
                  <a:cubicBezTo>
                    <a:pt x="229" y="8363"/>
                    <a:pt x="370" y="8431"/>
                    <a:pt x="519" y="8431"/>
                  </a:cubicBezTo>
                  <a:cubicBezTo>
                    <a:pt x="609" y="8431"/>
                    <a:pt x="702" y="8406"/>
                    <a:pt x="787" y="8353"/>
                  </a:cubicBezTo>
                  <a:lnTo>
                    <a:pt x="11792" y="857"/>
                  </a:lnTo>
                  <a:cubicBezTo>
                    <a:pt x="12017" y="716"/>
                    <a:pt x="12073" y="436"/>
                    <a:pt x="11933" y="211"/>
                  </a:cubicBezTo>
                  <a:cubicBezTo>
                    <a:pt x="11848" y="75"/>
                    <a:pt x="11701" y="1"/>
                    <a:pt x="1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64"/>
            <p:cNvSpPr/>
            <p:nvPr/>
          </p:nvSpPr>
          <p:spPr>
            <a:xfrm>
              <a:off x="2824575" y="1301875"/>
              <a:ext cx="301825" cy="278950"/>
            </a:xfrm>
            <a:custGeom>
              <a:avLst/>
              <a:gdLst/>
              <a:ahLst/>
              <a:cxnLst/>
              <a:rect l="l" t="t" r="r" b="b"/>
              <a:pathLst>
                <a:path w="12073" h="11158" extrusionOk="0">
                  <a:moveTo>
                    <a:pt x="11550" y="1"/>
                  </a:moveTo>
                  <a:cubicBezTo>
                    <a:pt x="11438" y="1"/>
                    <a:pt x="11324" y="43"/>
                    <a:pt x="11230" y="124"/>
                  </a:cubicBezTo>
                  <a:lnTo>
                    <a:pt x="225" y="10343"/>
                  </a:lnTo>
                  <a:cubicBezTo>
                    <a:pt x="28" y="10511"/>
                    <a:pt x="0" y="10820"/>
                    <a:pt x="197" y="11017"/>
                  </a:cubicBezTo>
                  <a:cubicBezTo>
                    <a:pt x="288" y="11108"/>
                    <a:pt x="412" y="11158"/>
                    <a:pt x="538" y="11158"/>
                  </a:cubicBezTo>
                  <a:cubicBezTo>
                    <a:pt x="644" y="11158"/>
                    <a:pt x="752" y="11122"/>
                    <a:pt x="842" y="11045"/>
                  </a:cubicBezTo>
                  <a:lnTo>
                    <a:pt x="11876" y="826"/>
                  </a:lnTo>
                  <a:cubicBezTo>
                    <a:pt x="12044" y="629"/>
                    <a:pt x="12072" y="348"/>
                    <a:pt x="11876" y="152"/>
                  </a:cubicBezTo>
                  <a:cubicBezTo>
                    <a:pt x="11788" y="50"/>
                    <a:pt x="11670" y="1"/>
                    <a:pt x="11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64"/>
            <p:cNvSpPr/>
            <p:nvPr/>
          </p:nvSpPr>
          <p:spPr>
            <a:xfrm>
              <a:off x="3101100" y="1276175"/>
              <a:ext cx="299725" cy="49225"/>
            </a:xfrm>
            <a:custGeom>
              <a:avLst/>
              <a:gdLst/>
              <a:ahLst/>
              <a:cxnLst/>
              <a:rect l="l" t="t" r="r" b="b"/>
              <a:pathLst>
                <a:path w="11989" h="1969" extrusionOk="0">
                  <a:moveTo>
                    <a:pt x="11455" y="1"/>
                  </a:moveTo>
                  <a:lnTo>
                    <a:pt x="450" y="1039"/>
                  </a:lnTo>
                  <a:cubicBezTo>
                    <a:pt x="197" y="1067"/>
                    <a:pt x="1" y="1292"/>
                    <a:pt x="29" y="1545"/>
                  </a:cubicBezTo>
                  <a:cubicBezTo>
                    <a:pt x="55" y="1781"/>
                    <a:pt x="253" y="1968"/>
                    <a:pt x="486" y="1968"/>
                  </a:cubicBezTo>
                  <a:cubicBezTo>
                    <a:pt x="502" y="1968"/>
                    <a:pt x="518" y="1968"/>
                    <a:pt x="534" y="1966"/>
                  </a:cubicBezTo>
                  <a:lnTo>
                    <a:pt x="11539" y="955"/>
                  </a:lnTo>
                  <a:cubicBezTo>
                    <a:pt x="11792" y="927"/>
                    <a:pt x="11988" y="702"/>
                    <a:pt x="11960" y="422"/>
                  </a:cubicBezTo>
                  <a:cubicBezTo>
                    <a:pt x="11932" y="169"/>
                    <a:pt x="11708" y="1"/>
                    <a:pt x="114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64"/>
            <p:cNvSpPr/>
            <p:nvPr/>
          </p:nvSpPr>
          <p:spPr>
            <a:xfrm>
              <a:off x="3375525" y="1276375"/>
              <a:ext cx="301825" cy="210900"/>
            </a:xfrm>
            <a:custGeom>
              <a:avLst/>
              <a:gdLst/>
              <a:ahLst/>
              <a:cxnLst/>
              <a:rect l="l" t="t" r="r" b="b"/>
              <a:pathLst>
                <a:path w="12073" h="8436" extrusionOk="0">
                  <a:moveTo>
                    <a:pt x="527" y="0"/>
                  </a:moveTo>
                  <a:cubicBezTo>
                    <a:pt x="375" y="0"/>
                    <a:pt x="230" y="75"/>
                    <a:pt x="141" y="217"/>
                  </a:cubicBezTo>
                  <a:cubicBezTo>
                    <a:pt x="1" y="414"/>
                    <a:pt x="57" y="723"/>
                    <a:pt x="253" y="863"/>
                  </a:cubicBezTo>
                  <a:lnTo>
                    <a:pt x="11287" y="8359"/>
                  </a:lnTo>
                  <a:cubicBezTo>
                    <a:pt x="11359" y="8410"/>
                    <a:pt x="11446" y="8435"/>
                    <a:pt x="11534" y="8435"/>
                  </a:cubicBezTo>
                  <a:cubicBezTo>
                    <a:pt x="11687" y="8435"/>
                    <a:pt x="11844" y="8361"/>
                    <a:pt x="11933" y="8218"/>
                  </a:cubicBezTo>
                  <a:cubicBezTo>
                    <a:pt x="12073" y="8022"/>
                    <a:pt x="12017" y="7713"/>
                    <a:pt x="11792" y="7573"/>
                  </a:cubicBezTo>
                  <a:lnTo>
                    <a:pt x="787" y="77"/>
                  </a:lnTo>
                  <a:cubicBezTo>
                    <a:pt x="704" y="25"/>
                    <a:pt x="615" y="0"/>
                    <a:pt x="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64"/>
            <p:cNvSpPr/>
            <p:nvPr/>
          </p:nvSpPr>
          <p:spPr>
            <a:xfrm>
              <a:off x="3650675" y="1463775"/>
              <a:ext cx="301825" cy="202300"/>
            </a:xfrm>
            <a:custGeom>
              <a:avLst/>
              <a:gdLst/>
              <a:ahLst/>
              <a:cxnLst/>
              <a:rect l="l" t="t" r="r" b="b"/>
              <a:pathLst>
                <a:path w="12073" h="8092" extrusionOk="0">
                  <a:moveTo>
                    <a:pt x="526" y="0"/>
                  </a:moveTo>
                  <a:cubicBezTo>
                    <a:pt x="374" y="0"/>
                    <a:pt x="229" y="75"/>
                    <a:pt x="140" y="217"/>
                  </a:cubicBezTo>
                  <a:cubicBezTo>
                    <a:pt x="0" y="442"/>
                    <a:pt x="56" y="722"/>
                    <a:pt x="281" y="863"/>
                  </a:cubicBezTo>
                  <a:lnTo>
                    <a:pt x="11286" y="8022"/>
                  </a:lnTo>
                  <a:cubicBezTo>
                    <a:pt x="11363" y="8070"/>
                    <a:pt x="11446" y="8092"/>
                    <a:pt x="11528" y="8092"/>
                  </a:cubicBezTo>
                  <a:cubicBezTo>
                    <a:pt x="11686" y="8092"/>
                    <a:pt x="11839" y="8011"/>
                    <a:pt x="11932" y="7882"/>
                  </a:cubicBezTo>
                  <a:cubicBezTo>
                    <a:pt x="12072" y="7657"/>
                    <a:pt x="12016" y="7376"/>
                    <a:pt x="11791" y="7236"/>
                  </a:cubicBezTo>
                  <a:lnTo>
                    <a:pt x="786" y="77"/>
                  </a:lnTo>
                  <a:cubicBezTo>
                    <a:pt x="704" y="25"/>
                    <a:pt x="614" y="0"/>
                    <a:pt x="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64"/>
            <p:cNvSpPr/>
            <p:nvPr/>
          </p:nvSpPr>
          <p:spPr>
            <a:xfrm>
              <a:off x="3925800" y="1267900"/>
              <a:ext cx="301825" cy="398225"/>
            </a:xfrm>
            <a:custGeom>
              <a:avLst/>
              <a:gdLst/>
              <a:ahLst/>
              <a:cxnLst/>
              <a:rect l="l" t="t" r="r" b="b"/>
              <a:pathLst>
                <a:path w="12073" h="15929" extrusionOk="0">
                  <a:moveTo>
                    <a:pt x="11572" y="1"/>
                  </a:moveTo>
                  <a:cubicBezTo>
                    <a:pt x="11427" y="1"/>
                    <a:pt x="11279" y="69"/>
                    <a:pt x="11174" y="191"/>
                  </a:cubicBezTo>
                  <a:lnTo>
                    <a:pt x="169" y="15183"/>
                  </a:lnTo>
                  <a:cubicBezTo>
                    <a:pt x="0" y="15380"/>
                    <a:pt x="56" y="15688"/>
                    <a:pt x="253" y="15829"/>
                  </a:cubicBezTo>
                  <a:cubicBezTo>
                    <a:pt x="344" y="15897"/>
                    <a:pt x="445" y="15929"/>
                    <a:pt x="543" y="15929"/>
                  </a:cubicBezTo>
                  <a:cubicBezTo>
                    <a:pt x="687" y="15929"/>
                    <a:pt x="827" y="15861"/>
                    <a:pt x="927" y="15745"/>
                  </a:cubicBezTo>
                  <a:lnTo>
                    <a:pt x="11932" y="753"/>
                  </a:lnTo>
                  <a:cubicBezTo>
                    <a:pt x="12072" y="528"/>
                    <a:pt x="12044" y="247"/>
                    <a:pt x="11820" y="79"/>
                  </a:cubicBezTo>
                  <a:cubicBezTo>
                    <a:pt x="11746" y="26"/>
                    <a:pt x="11659" y="1"/>
                    <a:pt x="1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64"/>
            <p:cNvSpPr/>
            <p:nvPr/>
          </p:nvSpPr>
          <p:spPr>
            <a:xfrm>
              <a:off x="2251850" y="18068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8" y="2162"/>
                    <a:pt x="2808" y="1404"/>
                  </a:cubicBezTo>
                  <a:cubicBezTo>
                    <a:pt x="2808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64"/>
            <p:cNvSpPr/>
            <p:nvPr/>
          </p:nvSpPr>
          <p:spPr>
            <a:xfrm>
              <a:off x="2246225" y="18004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5" y="478"/>
                    <a:pt x="2808" y="1011"/>
                    <a:pt x="2808" y="1657"/>
                  </a:cubicBezTo>
                  <a:cubicBezTo>
                    <a:pt x="2808" y="2303"/>
                    <a:pt x="2275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64"/>
            <p:cNvSpPr/>
            <p:nvPr/>
          </p:nvSpPr>
          <p:spPr>
            <a:xfrm>
              <a:off x="2527675" y="1721150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18" y="1"/>
                    <a:pt x="0" y="647"/>
                    <a:pt x="0" y="1405"/>
                  </a:cubicBezTo>
                  <a:cubicBezTo>
                    <a:pt x="0" y="2191"/>
                    <a:pt x="618" y="2808"/>
                    <a:pt x="1404" y="2808"/>
                  </a:cubicBezTo>
                  <a:cubicBezTo>
                    <a:pt x="2162" y="2808"/>
                    <a:pt x="2808" y="2191"/>
                    <a:pt x="2808" y="1405"/>
                  </a:cubicBezTo>
                  <a:cubicBezTo>
                    <a:pt x="2808" y="647"/>
                    <a:pt x="2162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64"/>
            <p:cNvSpPr/>
            <p:nvPr/>
          </p:nvSpPr>
          <p:spPr>
            <a:xfrm>
              <a:off x="2521350" y="1715550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57" y="478"/>
                  </a:moveTo>
                  <a:cubicBezTo>
                    <a:pt x="2303" y="478"/>
                    <a:pt x="2808" y="983"/>
                    <a:pt x="2808" y="1629"/>
                  </a:cubicBezTo>
                  <a:cubicBezTo>
                    <a:pt x="2808" y="2274"/>
                    <a:pt x="2303" y="2808"/>
                    <a:pt x="1657" y="2808"/>
                  </a:cubicBezTo>
                  <a:cubicBezTo>
                    <a:pt x="1011" y="2808"/>
                    <a:pt x="478" y="2274"/>
                    <a:pt x="478" y="1629"/>
                  </a:cubicBezTo>
                  <a:cubicBezTo>
                    <a:pt x="478" y="983"/>
                    <a:pt x="1011" y="478"/>
                    <a:pt x="1657" y="478"/>
                  </a:cubicBezTo>
                  <a:close/>
                  <a:moveTo>
                    <a:pt x="1657" y="0"/>
                  </a:moveTo>
                  <a:cubicBezTo>
                    <a:pt x="731" y="0"/>
                    <a:pt x="1" y="730"/>
                    <a:pt x="1" y="1629"/>
                  </a:cubicBezTo>
                  <a:cubicBezTo>
                    <a:pt x="1" y="2555"/>
                    <a:pt x="731" y="3285"/>
                    <a:pt x="1657" y="3285"/>
                  </a:cubicBezTo>
                  <a:cubicBezTo>
                    <a:pt x="2556" y="3285"/>
                    <a:pt x="3286" y="2555"/>
                    <a:pt x="3286" y="1629"/>
                  </a:cubicBezTo>
                  <a:cubicBezTo>
                    <a:pt x="3286" y="730"/>
                    <a:pt x="2556" y="0"/>
                    <a:pt x="1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64"/>
            <p:cNvSpPr/>
            <p:nvPr/>
          </p:nvSpPr>
          <p:spPr>
            <a:xfrm>
              <a:off x="2802800" y="153377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46"/>
                    <a:pt x="1" y="1404"/>
                  </a:cubicBezTo>
                  <a:cubicBezTo>
                    <a:pt x="1" y="2190"/>
                    <a:pt x="618" y="2807"/>
                    <a:pt x="1404" y="2807"/>
                  </a:cubicBezTo>
                  <a:cubicBezTo>
                    <a:pt x="2191" y="2807"/>
                    <a:pt x="2808" y="2190"/>
                    <a:pt x="2808" y="1404"/>
                  </a:cubicBezTo>
                  <a:cubicBezTo>
                    <a:pt x="2808" y="646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64"/>
            <p:cNvSpPr/>
            <p:nvPr/>
          </p:nvSpPr>
          <p:spPr>
            <a:xfrm>
              <a:off x="2797200" y="1528150"/>
              <a:ext cx="81425" cy="82150"/>
            </a:xfrm>
            <a:custGeom>
              <a:avLst/>
              <a:gdLst/>
              <a:ahLst/>
              <a:cxnLst/>
              <a:rect l="l" t="t" r="r" b="b"/>
              <a:pathLst>
                <a:path w="3257" h="3286" extrusionOk="0">
                  <a:moveTo>
                    <a:pt x="1628" y="478"/>
                  </a:moveTo>
                  <a:cubicBezTo>
                    <a:pt x="2274" y="478"/>
                    <a:pt x="2808" y="983"/>
                    <a:pt x="2808" y="1629"/>
                  </a:cubicBezTo>
                  <a:cubicBezTo>
                    <a:pt x="2808" y="2274"/>
                    <a:pt x="2274" y="2808"/>
                    <a:pt x="1628" y="2808"/>
                  </a:cubicBezTo>
                  <a:cubicBezTo>
                    <a:pt x="983" y="2808"/>
                    <a:pt x="449" y="2274"/>
                    <a:pt x="449" y="1629"/>
                  </a:cubicBezTo>
                  <a:cubicBezTo>
                    <a:pt x="449" y="983"/>
                    <a:pt x="983" y="478"/>
                    <a:pt x="1628" y="478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8" y="3285"/>
                  </a:cubicBezTo>
                  <a:cubicBezTo>
                    <a:pt x="2527" y="3285"/>
                    <a:pt x="3257" y="2555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64"/>
            <p:cNvSpPr/>
            <p:nvPr/>
          </p:nvSpPr>
          <p:spPr>
            <a:xfrm>
              <a:off x="3077950" y="1278275"/>
              <a:ext cx="70200" cy="70225"/>
            </a:xfrm>
            <a:custGeom>
              <a:avLst/>
              <a:gdLst/>
              <a:ahLst/>
              <a:cxnLst/>
              <a:rect l="l" t="t" r="r" b="b"/>
              <a:pathLst>
                <a:path w="2808" h="2809" extrusionOk="0">
                  <a:moveTo>
                    <a:pt x="1404" y="1"/>
                  </a:moveTo>
                  <a:cubicBezTo>
                    <a:pt x="646" y="1"/>
                    <a:pt x="0" y="647"/>
                    <a:pt x="0" y="1405"/>
                  </a:cubicBezTo>
                  <a:cubicBezTo>
                    <a:pt x="0" y="2191"/>
                    <a:pt x="646" y="2808"/>
                    <a:pt x="1404" y="2808"/>
                  </a:cubicBezTo>
                  <a:cubicBezTo>
                    <a:pt x="2190" y="2808"/>
                    <a:pt x="2808" y="2191"/>
                    <a:pt x="2808" y="1405"/>
                  </a:cubicBezTo>
                  <a:cubicBezTo>
                    <a:pt x="2808" y="647"/>
                    <a:pt x="2190" y="1"/>
                    <a:pt x="1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64"/>
            <p:cNvSpPr/>
            <p:nvPr/>
          </p:nvSpPr>
          <p:spPr>
            <a:xfrm>
              <a:off x="3072325" y="1272675"/>
              <a:ext cx="82150" cy="82125"/>
            </a:xfrm>
            <a:custGeom>
              <a:avLst/>
              <a:gdLst/>
              <a:ahLst/>
              <a:cxnLst/>
              <a:rect l="l" t="t" r="r" b="b"/>
              <a:pathLst>
                <a:path w="3286" h="3285" extrusionOk="0">
                  <a:moveTo>
                    <a:pt x="1629" y="477"/>
                  </a:moveTo>
                  <a:cubicBezTo>
                    <a:pt x="2275" y="477"/>
                    <a:pt x="2808" y="983"/>
                    <a:pt x="2808" y="1629"/>
                  </a:cubicBezTo>
                  <a:cubicBezTo>
                    <a:pt x="2808" y="2274"/>
                    <a:pt x="2275" y="2808"/>
                    <a:pt x="1629" y="2808"/>
                  </a:cubicBezTo>
                  <a:cubicBezTo>
                    <a:pt x="983" y="2808"/>
                    <a:pt x="478" y="2274"/>
                    <a:pt x="478" y="1629"/>
                  </a:cubicBezTo>
                  <a:cubicBezTo>
                    <a:pt x="478" y="983"/>
                    <a:pt x="983" y="477"/>
                    <a:pt x="1629" y="477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29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64"/>
            <p:cNvSpPr/>
            <p:nvPr/>
          </p:nvSpPr>
          <p:spPr>
            <a:xfrm>
              <a:off x="3353775" y="1253025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90"/>
                    <a:pt x="618" y="2808"/>
                    <a:pt x="1404" y="2808"/>
                  </a:cubicBezTo>
                  <a:cubicBezTo>
                    <a:pt x="2162" y="2808"/>
                    <a:pt x="2808" y="2190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64"/>
            <p:cNvSpPr/>
            <p:nvPr/>
          </p:nvSpPr>
          <p:spPr>
            <a:xfrm>
              <a:off x="3347450" y="1247400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808"/>
                    <a:pt x="1657" y="2808"/>
                  </a:cubicBezTo>
                  <a:cubicBezTo>
                    <a:pt x="1011" y="2808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0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0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64"/>
            <p:cNvSpPr/>
            <p:nvPr/>
          </p:nvSpPr>
          <p:spPr>
            <a:xfrm>
              <a:off x="3628900" y="1440425"/>
              <a:ext cx="70225" cy="70200"/>
            </a:xfrm>
            <a:custGeom>
              <a:avLst/>
              <a:gdLst/>
              <a:ahLst/>
              <a:cxnLst/>
              <a:rect l="l" t="t" r="r" b="b"/>
              <a:pathLst>
                <a:path w="2809" h="2808" extrusionOk="0">
                  <a:moveTo>
                    <a:pt x="1404" y="0"/>
                  </a:moveTo>
                  <a:cubicBezTo>
                    <a:pt x="618" y="0"/>
                    <a:pt x="1" y="618"/>
                    <a:pt x="1" y="1404"/>
                  </a:cubicBezTo>
                  <a:cubicBezTo>
                    <a:pt x="1" y="2190"/>
                    <a:pt x="618" y="2808"/>
                    <a:pt x="1404" y="2808"/>
                  </a:cubicBezTo>
                  <a:cubicBezTo>
                    <a:pt x="2191" y="2808"/>
                    <a:pt x="2808" y="2190"/>
                    <a:pt x="2808" y="1404"/>
                  </a:cubicBezTo>
                  <a:cubicBezTo>
                    <a:pt x="2808" y="618"/>
                    <a:pt x="2191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64"/>
            <p:cNvSpPr/>
            <p:nvPr/>
          </p:nvSpPr>
          <p:spPr>
            <a:xfrm>
              <a:off x="3623300" y="1434800"/>
              <a:ext cx="81425" cy="81450"/>
            </a:xfrm>
            <a:custGeom>
              <a:avLst/>
              <a:gdLst/>
              <a:ahLst/>
              <a:cxnLst/>
              <a:rect l="l" t="t" r="r" b="b"/>
              <a:pathLst>
                <a:path w="3257" h="3258" extrusionOk="0">
                  <a:moveTo>
                    <a:pt x="1628" y="450"/>
                  </a:moveTo>
                  <a:cubicBezTo>
                    <a:pt x="2274" y="450"/>
                    <a:pt x="2808" y="983"/>
                    <a:pt x="2808" y="1629"/>
                  </a:cubicBezTo>
                  <a:cubicBezTo>
                    <a:pt x="2808" y="2275"/>
                    <a:pt x="2274" y="2808"/>
                    <a:pt x="1628" y="2808"/>
                  </a:cubicBezTo>
                  <a:cubicBezTo>
                    <a:pt x="983" y="2808"/>
                    <a:pt x="449" y="2275"/>
                    <a:pt x="449" y="1629"/>
                  </a:cubicBezTo>
                  <a:cubicBezTo>
                    <a:pt x="449" y="983"/>
                    <a:pt x="983" y="450"/>
                    <a:pt x="1628" y="450"/>
                  </a:cubicBezTo>
                  <a:close/>
                  <a:moveTo>
                    <a:pt x="1628" y="0"/>
                  </a:moveTo>
                  <a:cubicBezTo>
                    <a:pt x="730" y="0"/>
                    <a:pt x="0" y="730"/>
                    <a:pt x="0" y="1629"/>
                  </a:cubicBezTo>
                  <a:cubicBezTo>
                    <a:pt x="0" y="2527"/>
                    <a:pt x="730" y="3257"/>
                    <a:pt x="1628" y="3257"/>
                  </a:cubicBezTo>
                  <a:cubicBezTo>
                    <a:pt x="2527" y="3257"/>
                    <a:pt x="3257" y="2527"/>
                    <a:pt x="3257" y="1629"/>
                  </a:cubicBezTo>
                  <a:cubicBezTo>
                    <a:pt x="3257" y="730"/>
                    <a:pt x="2527" y="0"/>
                    <a:pt x="1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64"/>
            <p:cNvSpPr/>
            <p:nvPr/>
          </p:nvSpPr>
          <p:spPr>
            <a:xfrm>
              <a:off x="3904050" y="16194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46" y="0"/>
                    <a:pt x="0" y="618"/>
                    <a:pt x="0" y="1404"/>
                  </a:cubicBezTo>
                  <a:cubicBezTo>
                    <a:pt x="0" y="2162"/>
                    <a:pt x="646" y="2808"/>
                    <a:pt x="1404" y="2808"/>
                  </a:cubicBezTo>
                  <a:cubicBezTo>
                    <a:pt x="2190" y="2808"/>
                    <a:pt x="2807" y="2162"/>
                    <a:pt x="2807" y="1404"/>
                  </a:cubicBezTo>
                  <a:cubicBezTo>
                    <a:pt x="2807" y="618"/>
                    <a:pt x="2190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64"/>
            <p:cNvSpPr/>
            <p:nvPr/>
          </p:nvSpPr>
          <p:spPr>
            <a:xfrm>
              <a:off x="3898425" y="1613075"/>
              <a:ext cx="82150" cy="82150"/>
            </a:xfrm>
            <a:custGeom>
              <a:avLst/>
              <a:gdLst/>
              <a:ahLst/>
              <a:cxnLst/>
              <a:rect l="l" t="t" r="r" b="b"/>
              <a:pathLst>
                <a:path w="3286" h="3286" extrusionOk="0">
                  <a:moveTo>
                    <a:pt x="1629" y="478"/>
                  </a:moveTo>
                  <a:cubicBezTo>
                    <a:pt x="2274" y="478"/>
                    <a:pt x="2808" y="1011"/>
                    <a:pt x="2808" y="1657"/>
                  </a:cubicBezTo>
                  <a:cubicBezTo>
                    <a:pt x="2808" y="2303"/>
                    <a:pt x="2274" y="2808"/>
                    <a:pt x="1629" y="2808"/>
                  </a:cubicBezTo>
                  <a:cubicBezTo>
                    <a:pt x="983" y="2808"/>
                    <a:pt x="478" y="2303"/>
                    <a:pt x="478" y="1657"/>
                  </a:cubicBezTo>
                  <a:cubicBezTo>
                    <a:pt x="478" y="1011"/>
                    <a:pt x="983" y="478"/>
                    <a:pt x="1629" y="478"/>
                  </a:cubicBezTo>
                  <a:close/>
                  <a:moveTo>
                    <a:pt x="1629" y="0"/>
                  </a:moveTo>
                  <a:cubicBezTo>
                    <a:pt x="730" y="0"/>
                    <a:pt x="0" y="730"/>
                    <a:pt x="0" y="1657"/>
                  </a:cubicBezTo>
                  <a:cubicBezTo>
                    <a:pt x="0" y="2555"/>
                    <a:pt x="730" y="3285"/>
                    <a:pt x="1629" y="3285"/>
                  </a:cubicBezTo>
                  <a:cubicBezTo>
                    <a:pt x="2527" y="3285"/>
                    <a:pt x="3285" y="2555"/>
                    <a:pt x="3285" y="1657"/>
                  </a:cubicBezTo>
                  <a:cubicBezTo>
                    <a:pt x="3285" y="730"/>
                    <a:pt x="2527" y="0"/>
                    <a:pt x="16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64"/>
            <p:cNvSpPr/>
            <p:nvPr/>
          </p:nvSpPr>
          <p:spPr>
            <a:xfrm>
              <a:off x="4179875" y="1244600"/>
              <a:ext cx="70200" cy="70200"/>
            </a:xfrm>
            <a:custGeom>
              <a:avLst/>
              <a:gdLst/>
              <a:ahLst/>
              <a:cxnLst/>
              <a:rect l="l" t="t" r="r" b="b"/>
              <a:pathLst>
                <a:path w="2808" h="2808" extrusionOk="0">
                  <a:moveTo>
                    <a:pt x="1404" y="0"/>
                  </a:moveTo>
                  <a:cubicBezTo>
                    <a:pt x="618" y="0"/>
                    <a:pt x="0" y="618"/>
                    <a:pt x="0" y="1404"/>
                  </a:cubicBezTo>
                  <a:cubicBezTo>
                    <a:pt x="0" y="2162"/>
                    <a:pt x="618" y="2808"/>
                    <a:pt x="1404" y="2808"/>
                  </a:cubicBezTo>
                  <a:cubicBezTo>
                    <a:pt x="2162" y="2808"/>
                    <a:pt x="2808" y="2162"/>
                    <a:pt x="2808" y="1404"/>
                  </a:cubicBezTo>
                  <a:cubicBezTo>
                    <a:pt x="2808" y="618"/>
                    <a:pt x="2162" y="0"/>
                    <a:pt x="14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64"/>
            <p:cNvSpPr/>
            <p:nvPr/>
          </p:nvSpPr>
          <p:spPr>
            <a:xfrm>
              <a:off x="4173550" y="1238975"/>
              <a:ext cx="82150" cy="81450"/>
            </a:xfrm>
            <a:custGeom>
              <a:avLst/>
              <a:gdLst/>
              <a:ahLst/>
              <a:cxnLst/>
              <a:rect l="l" t="t" r="r" b="b"/>
              <a:pathLst>
                <a:path w="3286" h="3258" extrusionOk="0">
                  <a:moveTo>
                    <a:pt x="1657" y="450"/>
                  </a:moveTo>
                  <a:cubicBezTo>
                    <a:pt x="2303" y="450"/>
                    <a:pt x="2808" y="983"/>
                    <a:pt x="2808" y="1629"/>
                  </a:cubicBezTo>
                  <a:cubicBezTo>
                    <a:pt x="2808" y="2275"/>
                    <a:pt x="2303" y="2780"/>
                    <a:pt x="1657" y="2808"/>
                  </a:cubicBezTo>
                  <a:cubicBezTo>
                    <a:pt x="1011" y="2780"/>
                    <a:pt x="478" y="2275"/>
                    <a:pt x="478" y="1629"/>
                  </a:cubicBezTo>
                  <a:cubicBezTo>
                    <a:pt x="478" y="983"/>
                    <a:pt x="1011" y="450"/>
                    <a:pt x="1657" y="450"/>
                  </a:cubicBezTo>
                  <a:close/>
                  <a:moveTo>
                    <a:pt x="1657" y="1"/>
                  </a:moveTo>
                  <a:cubicBezTo>
                    <a:pt x="731" y="1"/>
                    <a:pt x="1" y="731"/>
                    <a:pt x="1" y="1629"/>
                  </a:cubicBezTo>
                  <a:cubicBezTo>
                    <a:pt x="1" y="2527"/>
                    <a:pt x="731" y="3257"/>
                    <a:pt x="1657" y="3257"/>
                  </a:cubicBezTo>
                  <a:cubicBezTo>
                    <a:pt x="2556" y="3257"/>
                    <a:pt x="3285" y="2527"/>
                    <a:pt x="3285" y="1629"/>
                  </a:cubicBezTo>
                  <a:cubicBezTo>
                    <a:pt x="3285" y="731"/>
                    <a:pt x="2556" y="1"/>
                    <a:pt x="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64"/>
            <p:cNvSpPr/>
            <p:nvPr/>
          </p:nvSpPr>
          <p:spPr>
            <a:xfrm>
              <a:off x="2899675" y="2124725"/>
              <a:ext cx="271625" cy="294825"/>
            </a:xfrm>
            <a:custGeom>
              <a:avLst/>
              <a:gdLst/>
              <a:ahLst/>
              <a:cxnLst/>
              <a:rect l="l" t="t" r="r" b="b"/>
              <a:pathLst>
                <a:path w="10865" h="11793" extrusionOk="0">
                  <a:moveTo>
                    <a:pt x="10865" y="1"/>
                  </a:moveTo>
                  <a:cubicBezTo>
                    <a:pt x="10275" y="1"/>
                    <a:pt x="9686" y="57"/>
                    <a:pt x="9124" y="141"/>
                  </a:cubicBezTo>
                  <a:cubicBezTo>
                    <a:pt x="3650" y="1096"/>
                    <a:pt x="0" y="6318"/>
                    <a:pt x="955" y="11792"/>
                  </a:cubicBezTo>
                  <a:lnTo>
                    <a:pt x="10865" y="10052"/>
                  </a:lnTo>
                  <a:lnTo>
                    <a:pt x="108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64"/>
            <p:cNvSpPr/>
            <p:nvPr/>
          </p:nvSpPr>
          <p:spPr>
            <a:xfrm>
              <a:off x="2913700" y="2118425"/>
              <a:ext cx="263225" cy="306875"/>
            </a:xfrm>
            <a:custGeom>
              <a:avLst/>
              <a:gdLst/>
              <a:ahLst/>
              <a:cxnLst/>
              <a:rect l="l" t="t" r="r" b="b"/>
              <a:pathLst>
                <a:path w="10529" h="12275" extrusionOk="0">
                  <a:moveTo>
                    <a:pt x="10051" y="481"/>
                  </a:moveTo>
                  <a:lnTo>
                    <a:pt x="10051" y="10114"/>
                  </a:lnTo>
                  <a:lnTo>
                    <a:pt x="10051" y="10114"/>
                  </a:lnTo>
                  <a:lnTo>
                    <a:pt x="586" y="11781"/>
                  </a:lnTo>
                  <a:lnTo>
                    <a:pt x="586" y="11781"/>
                  </a:lnTo>
                  <a:cubicBezTo>
                    <a:pt x="520" y="11276"/>
                    <a:pt x="478" y="10786"/>
                    <a:pt x="478" y="10276"/>
                  </a:cubicBezTo>
                  <a:cubicBezTo>
                    <a:pt x="478" y="5615"/>
                    <a:pt x="3819" y="1460"/>
                    <a:pt x="8591" y="618"/>
                  </a:cubicBezTo>
                  <a:cubicBezTo>
                    <a:pt x="9069" y="546"/>
                    <a:pt x="9567" y="495"/>
                    <a:pt x="10051" y="481"/>
                  </a:cubicBezTo>
                  <a:close/>
                  <a:moveTo>
                    <a:pt x="10304" y="0"/>
                  </a:moveTo>
                  <a:cubicBezTo>
                    <a:pt x="9714" y="0"/>
                    <a:pt x="9097" y="56"/>
                    <a:pt x="8507" y="169"/>
                  </a:cubicBezTo>
                  <a:cubicBezTo>
                    <a:pt x="3510" y="1039"/>
                    <a:pt x="1" y="5391"/>
                    <a:pt x="1" y="10276"/>
                  </a:cubicBezTo>
                  <a:cubicBezTo>
                    <a:pt x="1" y="10893"/>
                    <a:pt x="57" y="11483"/>
                    <a:pt x="169" y="12072"/>
                  </a:cubicBezTo>
                  <a:cubicBezTo>
                    <a:pt x="193" y="12195"/>
                    <a:pt x="282" y="12274"/>
                    <a:pt x="397" y="12274"/>
                  </a:cubicBezTo>
                  <a:cubicBezTo>
                    <a:pt x="414" y="12274"/>
                    <a:pt x="432" y="12273"/>
                    <a:pt x="450" y="12269"/>
                  </a:cubicBezTo>
                  <a:lnTo>
                    <a:pt x="10332" y="10528"/>
                  </a:lnTo>
                  <a:cubicBezTo>
                    <a:pt x="10444" y="10500"/>
                    <a:pt x="10529" y="10416"/>
                    <a:pt x="10529" y="10304"/>
                  </a:cubicBezTo>
                  <a:lnTo>
                    <a:pt x="10529" y="253"/>
                  </a:lnTo>
                  <a:cubicBezTo>
                    <a:pt x="10529" y="169"/>
                    <a:pt x="10501" y="113"/>
                    <a:pt x="10472" y="85"/>
                  </a:cubicBezTo>
                  <a:cubicBezTo>
                    <a:pt x="10416" y="28"/>
                    <a:pt x="10360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64"/>
            <p:cNvSpPr/>
            <p:nvPr/>
          </p:nvSpPr>
          <p:spPr>
            <a:xfrm>
              <a:off x="2923525" y="2376000"/>
              <a:ext cx="247775" cy="197950"/>
            </a:xfrm>
            <a:custGeom>
              <a:avLst/>
              <a:gdLst/>
              <a:ahLst/>
              <a:cxnLst/>
              <a:rect l="l" t="t" r="r" b="b"/>
              <a:pathLst>
                <a:path w="9911" h="7918" extrusionOk="0">
                  <a:moveTo>
                    <a:pt x="9911" y="1"/>
                  </a:moveTo>
                  <a:lnTo>
                    <a:pt x="1" y="1741"/>
                  </a:lnTo>
                  <a:cubicBezTo>
                    <a:pt x="450" y="4324"/>
                    <a:pt x="1657" y="6318"/>
                    <a:pt x="3706" y="7918"/>
                  </a:cubicBezTo>
                  <a:lnTo>
                    <a:pt x="991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64"/>
            <p:cNvSpPr/>
            <p:nvPr/>
          </p:nvSpPr>
          <p:spPr>
            <a:xfrm>
              <a:off x="2916500" y="2367575"/>
              <a:ext cx="268850" cy="214800"/>
            </a:xfrm>
            <a:custGeom>
              <a:avLst/>
              <a:gdLst/>
              <a:ahLst/>
              <a:cxnLst/>
              <a:rect l="l" t="t" r="r" b="b"/>
              <a:pathLst>
                <a:path w="10754" h="8592" extrusionOk="0">
                  <a:moveTo>
                    <a:pt x="9630" y="666"/>
                  </a:moveTo>
                  <a:lnTo>
                    <a:pt x="3964" y="7929"/>
                  </a:lnTo>
                  <a:lnTo>
                    <a:pt x="3964" y="7929"/>
                  </a:lnTo>
                  <a:cubicBezTo>
                    <a:pt x="2101" y="6427"/>
                    <a:pt x="1009" y="4618"/>
                    <a:pt x="547" y="2266"/>
                  </a:cubicBezTo>
                  <a:lnTo>
                    <a:pt x="547" y="2266"/>
                  </a:lnTo>
                  <a:lnTo>
                    <a:pt x="9630" y="666"/>
                  </a:lnTo>
                  <a:close/>
                  <a:moveTo>
                    <a:pt x="10753" y="1"/>
                  </a:moveTo>
                  <a:lnTo>
                    <a:pt x="10136" y="113"/>
                  </a:lnTo>
                  <a:lnTo>
                    <a:pt x="1" y="1882"/>
                  </a:lnTo>
                  <a:lnTo>
                    <a:pt x="57" y="2106"/>
                  </a:lnTo>
                  <a:cubicBezTo>
                    <a:pt x="506" y="4745"/>
                    <a:pt x="1741" y="6795"/>
                    <a:pt x="3847" y="8451"/>
                  </a:cubicBezTo>
                  <a:lnTo>
                    <a:pt x="4044" y="8592"/>
                  </a:lnTo>
                  <a:lnTo>
                    <a:pt x="107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64"/>
            <p:cNvSpPr/>
            <p:nvPr/>
          </p:nvSpPr>
          <p:spPr>
            <a:xfrm>
              <a:off x="3016175" y="2250375"/>
              <a:ext cx="442200" cy="377675"/>
            </a:xfrm>
            <a:custGeom>
              <a:avLst/>
              <a:gdLst/>
              <a:ahLst/>
              <a:cxnLst/>
              <a:rect l="l" t="t" r="r" b="b"/>
              <a:pathLst>
                <a:path w="17688" h="15107" extrusionOk="0">
                  <a:moveTo>
                    <a:pt x="14908" y="0"/>
                  </a:moveTo>
                  <a:lnTo>
                    <a:pt x="6205" y="5026"/>
                  </a:lnTo>
                  <a:lnTo>
                    <a:pt x="0" y="12943"/>
                  </a:lnTo>
                  <a:cubicBezTo>
                    <a:pt x="1846" y="14382"/>
                    <a:pt x="3997" y="15106"/>
                    <a:pt x="6167" y="15106"/>
                  </a:cubicBezTo>
                  <a:cubicBezTo>
                    <a:pt x="7891" y="15106"/>
                    <a:pt x="9627" y="14649"/>
                    <a:pt x="11230" y="13729"/>
                  </a:cubicBezTo>
                  <a:cubicBezTo>
                    <a:pt x="16031" y="10949"/>
                    <a:pt x="17688" y="4801"/>
                    <a:pt x="149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64"/>
            <p:cNvSpPr/>
            <p:nvPr/>
          </p:nvSpPr>
          <p:spPr>
            <a:xfrm>
              <a:off x="3009850" y="2244450"/>
              <a:ext cx="418350" cy="389175"/>
            </a:xfrm>
            <a:custGeom>
              <a:avLst/>
              <a:gdLst/>
              <a:ahLst/>
              <a:cxnLst/>
              <a:rect l="l" t="t" r="r" b="b"/>
              <a:pathLst>
                <a:path w="16734" h="15567" extrusionOk="0">
                  <a:moveTo>
                    <a:pt x="15077" y="547"/>
                  </a:moveTo>
                  <a:cubicBezTo>
                    <a:pt x="15898" y="2037"/>
                    <a:pt x="16284" y="3649"/>
                    <a:pt x="16284" y="5235"/>
                  </a:cubicBezTo>
                  <a:cubicBezTo>
                    <a:pt x="16284" y="8632"/>
                    <a:pt x="14515" y="11945"/>
                    <a:pt x="11371" y="13769"/>
                  </a:cubicBezTo>
                  <a:cubicBezTo>
                    <a:pt x="9799" y="14668"/>
                    <a:pt x="8114" y="15117"/>
                    <a:pt x="6430" y="15117"/>
                  </a:cubicBezTo>
                  <a:cubicBezTo>
                    <a:pt x="4374" y="15117"/>
                    <a:pt x="2371" y="14439"/>
                    <a:pt x="595" y="13134"/>
                  </a:cubicBezTo>
                  <a:lnTo>
                    <a:pt x="595" y="13134"/>
                  </a:lnTo>
                  <a:lnTo>
                    <a:pt x="6593" y="5446"/>
                  </a:lnTo>
                  <a:lnTo>
                    <a:pt x="6593" y="5446"/>
                  </a:lnTo>
                  <a:lnTo>
                    <a:pt x="15077" y="547"/>
                  </a:lnTo>
                  <a:close/>
                  <a:moveTo>
                    <a:pt x="15166" y="0"/>
                  </a:moveTo>
                  <a:cubicBezTo>
                    <a:pt x="15127" y="0"/>
                    <a:pt x="15086" y="13"/>
                    <a:pt x="15049" y="41"/>
                  </a:cubicBezTo>
                  <a:lnTo>
                    <a:pt x="6346" y="5066"/>
                  </a:lnTo>
                  <a:lnTo>
                    <a:pt x="6261" y="5122"/>
                  </a:lnTo>
                  <a:lnTo>
                    <a:pt x="85" y="13039"/>
                  </a:lnTo>
                  <a:cubicBezTo>
                    <a:pt x="1" y="13124"/>
                    <a:pt x="29" y="13292"/>
                    <a:pt x="113" y="13376"/>
                  </a:cubicBezTo>
                  <a:cubicBezTo>
                    <a:pt x="1994" y="14836"/>
                    <a:pt x="4212" y="15566"/>
                    <a:pt x="6430" y="15566"/>
                  </a:cubicBezTo>
                  <a:cubicBezTo>
                    <a:pt x="8199" y="15566"/>
                    <a:pt x="9967" y="15117"/>
                    <a:pt x="11596" y="14162"/>
                  </a:cubicBezTo>
                  <a:cubicBezTo>
                    <a:pt x="14908" y="12253"/>
                    <a:pt x="16733" y="8800"/>
                    <a:pt x="16733" y="5235"/>
                  </a:cubicBezTo>
                  <a:cubicBezTo>
                    <a:pt x="16733" y="3494"/>
                    <a:pt x="16284" y="1725"/>
                    <a:pt x="15358" y="125"/>
                  </a:cubicBezTo>
                  <a:cubicBezTo>
                    <a:pt x="15320" y="50"/>
                    <a:pt x="15245" y="0"/>
                    <a:pt x="151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64"/>
            <p:cNvSpPr/>
            <p:nvPr/>
          </p:nvSpPr>
          <p:spPr>
            <a:xfrm>
              <a:off x="3171275" y="2124725"/>
              <a:ext cx="217625" cy="251300"/>
            </a:xfrm>
            <a:custGeom>
              <a:avLst/>
              <a:gdLst/>
              <a:ahLst/>
              <a:cxnLst/>
              <a:rect l="l" t="t" r="r" b="b"/>
              <a:pathLst>
                <a:path w="8705" h="10052" extrusionOk="0">
                  <a:moveTo>
                    <a:pt x="1" y="1"/>
                  </a:moveTo>
                  <a:lnTo>
                    <a:pt x="1" y="10052"/>
                  </a:lnTo>
                  <a:lnTo>
                    <a:pt x="8704" y="5026"/>
                  </a:lnTo>
                  <a:cubicBezTo>
                    <a:pt x="6851" y="1798"/>
                    <a:pt x="370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64"/>
            <p:cNvSpPr/>
            <p:nvPr/>
          </p:nvSpPr>
          <p:spPr>
            <a:xfrm>
              <a:off x="3164975" y="2118425"/>
              <a:ext cx="231625" cy="267425"/>
            </a:xfrm>
            <a:custGeom>
              <a:avLst/>
              <a:gdLst/>
              <a:ahLst/>
              <a:cxnLst/>
              <a:rect l="l" t="t" r="r" b="b"/>
              <a:pathLst>
                <a:path w="9265" h="10697" extrusionOk="0">
                  <a:moveTo>
                    <a:pt x="478" y="480"/>
                  </a:moveTo>
                  <a:cubicBezTo>
                    <a:pt x="3926" y="550"/>
                    <a:pt x="6847" y="2238"/>
                    <a:pt x="8645" y="5197"/>
                  </a:cubicBezTo>
                  <a:lnTo>
                    <a:pt x="8645" y="5197"/>
                  </a:lnTo>
                  <a:lnTo>
                    <a:pt x="478" y="9913"/>
                  </a:lnTo>
                  <a:lnTo>
                    <a:pt x="478" y="480"/>
                  </a:lnTo>
                  <a:close/>
                  <a:moveTo>
                    <a:pt x="0" y="0"/>
                  </a:moveTo>
                  <a:lnTo>
                    <a:pt x="0" y="10697"/>
                  </a:lnTo>
                  <a:lnTo>
                    <a:pt x="365" y="10500"/>
                  </a:lnTo>
                  <a:lnTo>
                    <a:pt x="9265" y="5363"/>
                  </a:lnTo>
                  <a:lnTo>
                    <a:pt x="9153" y="5166"/>
                  </a:lnTo>
                  <a:cubicBezTo>
                    <a:pt x="7272" y="1881"/>
                    <a:pt x="4043" y="0"/>
                    <a:pt x="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64"/>
            <p:cNvSpPr/>
            <p:nvPr/>
          </p:nvSpPr>
          <p:spPr>
            <a:xfrm>
              <a:off x="3048450" y="22531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0"/>
                    <a:pt x="1" y="4914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914"/>
                  </a:cubicBezTo>
                  <a:cubicBezTo>
                    <a:pt x="9799" y="2190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64"/>
            <p:cNvSpPr/>
            <p:nvPr/>
          </p:nvSpPr>
          <p:spPr>
            <a:xfrm>
              <a:off x="3042850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29" y="477"/>
                    <a:pt x="7580" y="983"/>
                    <a:pt x="8423" y="1825"/>
                  </a:cubicBezTo>
                  <a:cubicBezTo>
                    <a:pt x="9265" y="2667"/>
                    <a:pt x="9798" y="3846"/>
                    <a:pt x="9798" y="5138"/>
                  </a:cubicBezTo>
                  <a:cubicBezTo>
                    <a:pt x="9798" y="6429"/>
                    <a:pt x="9265" y="7580"/>
                    <a:pt x="8423" y="8422"/>
                  </a:cubicBezTo>
                  <a:cubicBezTo>
                    <a:pt x="7580" y="9265"/>
                    <a:pt x="6429" y="9798"/>
                    <a:pt x="5138" y="9798"/>
                  </a:cubicBezTo>
                  <a:cubicBezTo>
                    <a:pt x="3847" y="9798"/>
                    <a:pt x="2667" y="9265"/>
                    <a:pt x="1825" y="8422"/>
                  </a:cubicBezTo>
                  <a:cubicBezTo>
                    <a:pt x="983" y="7580"/>
                    <a:pt x="478" y="6429"/>
                    <a:pt x="478" y="5138"/>
                  </a:cubicBezTo>
                  <a:cubicBezTo>
                    <a:pt x="478" y="3846"/>
                    <a:pt x="983" y="2667"/>
                    <a:pt x="1825" y="1825"/>
                  </a:cubicBezTo>
                  <a:cubicBezTo>
                    <a:pt x="2667" y="983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64"/>
            <p:cNvSpPr/>
            <p:nvPr/>
          </p:nvSpPr>
          <p:spPr>
            <a:xfrm>
              <a:off x="2176025" y="2376000"/>
              <a:ext cx="295525" cy="251575"/>
            </a:xfrm>
            <a:custGeom>
              <a:avLst/>
              <a:gdLst/>
              <a:ahLst/>
              <a:cxnLst/>
              <a:rect l="l" t="t" r="r" b="b"/>
              <a:pathLst>
                <a:path w="11821" h="10063" extrusionOk="0">
                  <a:moveTo>
                    <a:pt x="1" y="1"/>
                  </a:moveTo>
                  <a:cubicBezTo>
                    <a:pt x="1" y="590"/>
                    <a:pt x="57" y="1208"/>
                    <a:pt x="169" y="1769"/>
                  </a:cubicBezTo>
                  <a:cubicBezTo>
                    <a:pt x="1022" y="6632"/>
                    <a:pt x="5276" y="10063"/>
                    <a:pt x="10074" y="10063"/>
                  </a:cubicBezTo>
                  <a:cubicBezTo>
                    <a:pt x="10650" y="10063"/>
                    <a:pt x="11234" y="10013"/>
                    <a:pt x="11820" y="9911"/>
                  </a:cubicBezTo>
                  <a:lnTo>
                    <a:pt x="10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64"/>
            <p:cNvSpPr/>
            <p:nvPr/>
          </p:nvSpPr>
          <p:spPr>
            <a:xfrm>
              <a:off x="2170425" y="2370400"/>
              <a:ext cx="306750" cy="263225"/>
            </a:xfrm>
            <a:custGeom>
              <a:avLst/>
              <a:gdLst/>
              <a:ahLst/>
              <a:cxnLst/>
              <a:rect l="l" t="t" r="r" b="b"/>
              <a:pathLst>
                <a:path w="12270" h="10529" extrusionOk="0">
                  <a:moveTo>
                    <a:pt x="10086" y="477"/>
                  </a:moveTo>
                  <a:lnTo>
                    <a:pt x="11775" y="9941"/>
                  </a:lnTo>
                  <a:lnTo>
                    <a:pt x="11775" y="9941"/>
                  </a:lnTo>
                  <a:cubicBezTo>
                    <a:pt x="11279" y="10008"/>
                    <a:pt x="10767" y="10051"/>
                    <a:pt x="10276" y="10051"/>
                  </a:cubicBezTo>
                  <a:cubicBezTo>
                    <a:pt x="5615" y="10051"/>
                    <a:pt x="1460" y="6710"/>
                    <a:pt x="618" y="1937"/>
                  </a:cubicBezTo>
                  <a:cubicBezTo>
                    <a:pt x="546" y="1483"/>
                    <a:pt x="495" y="967"/>
                    <a:pt x="481" y="477"/>
                  </a:cubicBezTo>
                  <a:close/>
                  <a:moveTo>
                    <a:pt x="225" y="0"/>
                  </a:moveTo>
                  <a:cubicBezTo>
                    <a:pt x="169" y="0"/>
                    <a:pt x="113" y="28"/>
                    <a:pt x="85" y="56"/>
                  </a:cubicBezTo>
                  <a:cubicBezTo>
                    <a:pt x="28" y="112"/>
                    <a:pt x="0" y="169"/>
                    <a:pt x="0" y="225"/>
                  </a:cubicBezTo>
                  <a:cubicBezTo>
                    <a:pt x="0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65" y="10528"/>
                    <a:pt x="11483" y="10472"/>
                    <a:pt x="12073" y="10360"/>
                  </a:cubicBezTo>
                  <a:cubicBezTo>
                    <a:pt x="12129" y="10360"/>
                    <a:pt x="12185" y="10332"/>
                    <a:pt x="12241" y="10275"/>
                  </a:cubicBezTo>
                  <a:cubicBezTo>
                    <a:pt x="12269" y="10219"/>
                    <a:pt x="12269" y="10163"/>
                    <a:pt x="12269" y="10107"/>
                  </a:cubicBezTo>
                  <a:lnTo>
                    <a:pt x="10528" y="197"/>
                  </a:lnTo>
                  <a:cubicBezTo>
                    <a:pt x="10500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64"/>
            <p:cNvSpPr/>
            <p:nvPr/>
          </p:nvSpPr>
          <p:spPr>
            <a:xfrm>
              <a:off x="2428000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1" y="1"/>
                  </a:moveTo>
                  <a:lnTo>
                    <a:pt x="1741" y="9911"/>
                  </a:lnTo>
                  <a:cubicBezTo>
                    <a:pt x="4324" y="9462"/>
                    <a:pt x="6290" y="8255"/>
                    <a:pt x="7918" y="6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64"/>
            <p:cNvSpPr/>
            <p:nvPr/>
          </p:nvSpPr>
          <p:spPr>
            <a:xfrm>
              <a:off x="2419575" y="2361975"/>
              <a:ext cx="214100" cy="268825"/>
            </a:xfrm>
            <a:custGeom>
              <a:avLst/>
              <a:gdLst/>
              <a:ahLst/>
              <a:cxnLst/>
              <a:rect l="l" t="t" r="r" b="b"/>
              <a:pathLst>
                <a:path w="8564" h="10753" extrusionOk="0">
                  <a:moveTo>
                    <a:pt x="670" y="1148"/>
                  </a:moveTo>
                  <a:lnTo>
                    <a:pt x="7928" y="6790"/>
                  </a:lnTo>
                  <a:lnTo>
                    <a:pt x="7928" y="6790"/>
                  </a:lnTo>
                  <a:cubicBezTo>
                    <a:pt x="6430" y="8647"/>
                    <a:pt x="4603" y="9738"/>
                    <a:pt x="2261" y="10203"/>
                  </a:cubicBezTo>
                  <a:lnTo>
                    <a:pt x="2261" y="10203"/>
                  </a:lnTo>
                  <a:lnTo>
                    <a:pt x="670" y="1148"/>
                  </a:lnTo>
                  <a:close/>
                  <a:moveTo>
                    <a:pt x="1" y="0"/>
                  </a:moveTo>
                  <a:lnTo>
                    <a:pt x="85" y="618"/>
                  </a:lnTo>
                  <a:lnTo>
                    <a:pt x="1882" y="10753"/>
                  </a:lnTo>
                  <a:lnTo>
                    <a:pt x="2107" y="10697"/>
                  </a:lnTo>
                  <a:cubicBezTo>
                    <a:pt x="4746" y="10248"/>
                    <a:pt x="6795" y="9012"/>
                    <a:pt x="8423" y="6907"/>
                  </a:cubicBezTo>
                  <a:lnTo>
                    <a:pt x="8564" y="67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64"/>
            <p:cNvSpPr/>
            <p:nvPr/>
          </p:nvSpPr>
          <p:spPr>
            <a:xfrm>
              <a:off x="230237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09" y="1"/>
                  </a:moveTo>
                  <a:cubicBezTo>
                    <a:pt x="3306" y="1"/>
                    <a:pt x="1580" y="435"/>
                    <a:pt x="0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498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64"/>
            <p:cNvSpPr/>
            <p:nvPr/>
          </p:nvSpPr>
          <p:spPr>
            <a:xfrm>
              <a:off x="2295350" y="2119125"/>
              <a:ext cx="390275" cy="417625"/>
            </a:xfrm>
            <a:custGeom>
              <a:avLst/>
              <a:gdLst/>
              <a:ahLst/>
              <a:cxnLst/>
              <a:rect l="l" t="t" r="r" b="b"/>
              <a:pathLst>
                <a:path w="15611" h="16705" extrusionOk="0">
                  <a:moveTo>
                    <a:pt x="5279" y="478"/>
                  </a:moveTo>
                  <a:cubicBezTo>
                    <a:pt x="8676" y="478"/>
                    <a:pt x="11989" y="2218"/>
                    <a:pt x="13785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34" y="12359"/>
                    <a:pt x="14482" y="14388"/>
                    <a:pt x="13180" y="16140"/>
                  </a:cubicBezTo>
                  <a:lnTo>
                    <a:pt x="13180" y="16140"/>
                  </a:lnTo>
                  <a:lnTo>
                    <a:pt x="5490" y="10141"/>
                  </a:lnTo>
                  <a:lnTo>
                    <a:pt x="5490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2" y="863"/>
                    <a:pt x="3693" y="478"/>
                    <a:pt x="5279" y="478"/>
                  </a:cubicBezTo>
                  <a:close/>
                  <a:moveTo>
                    <a:pt x="5279" y="0"/>
                  </a:moveTo>
                  <a:cubicBezTo>
                    <a:pt x="3538" y="0"/>
                    <a:pt x="1769" y="450"/>
                    <a:pt x="141" y="1376"/>
                  </a:cubicBezTo>
                  <a:cubicBezTo>
                    <a:pt x="29" y="1432"/>
                    <a:pt x="1" y="1573"/>
                    <a:pt x="57" y="1685"/>
                  </a:cubicBezTo>
                  <a:lnTo>
                    <a:pt x="5082" y="10416"/>
                  </a:lnTo>
                  <a:lnTo>
                    <a:pt x="5138" y="10472"/>
                  </a:lnTo>
                  <a:lnTo>
                    <a:pt x="13084" y="16649"/>
                  </a:lnTo>
                  <a:cubicBezTo>
                    <a:pt x="13112" y="16705"/>
                    <a:pt x="13196" y="16705"/>
                    <a:pt x="13252" y="16705"/>
                  </a:cubicBezTo>
                  <a:cubicBezTo>
                    <a:pt x="13308" y="16705"/>
                    <a:pt x="13364" y="16677"/>
                    <a:pt x="13392" y="16621"/>
                  </a:cubicBezTo>
                  <a:cubicBezTo>
                    <a:pt x="14880" y="14740"/>
                    <a:pt x="15610" y="12550"/>
                    <a:pt x="15610" y="10304"/>
                  </a:cubicBezTo>
                  <a:cubicBezTo>
                    <a:pt x="15610" y="8563"/>
                    <a:pt x="15161" y="6766"/>
                    <a:pt x="14207" y="5138"/>
                  </a:cubicBezTo>
                  <a:cubicBezTo>
                    <a:pt x="12297" y="1853"/>
                    <a:pt x="8844" y="0"/>
                    <a:pt x="5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64"/>
            <p:cNvSpPr/>
            <p:nvPr/>
          </p:nvSpPr>
          <p:spPr>
            <a:xfrm>
              <a:off x="2176025" y="2158425"/>
              <a:ext cx="252000" cy="217600"/>
            </a:xfrm>
            <a:custGeom>
              <a:avLst/>
              <a:gdLst/>
              <a:ahLst/>
              <a:cxnLst/>
              <a:rect l="l" t="t" r="r" b="b"/>
              <a:pathLst>
                <a:path w="10080" h="8704" extrusionOk="0">
                  <a:moveTo>
                    <a:pt x="5054" y="1"/>
                  </a:moveTo>
                  <a:cubicBezTo>
                    <a:pt x="1826" y="1853"/>
                    <a:pt x="1" y="4998"/>
                    <a:pt x="1" y="8704"/>
                  </a:cubicBezTo>
                  <a:lnTo>
                    <a:pt x="10080" y="8704"/>
                  </a:lnTo>
                  <a:lnTo>
                    <a:pt x="5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64"/>
            <p:cNvSpPr/>
            <p:nvPr/>
          </p:nvSpPr>
          <p:spPr>
            <a:xfrm>
              <a:off x="2170425" y="2150700"/>
              <a:ext cx="267425" cy="231650"/>
            </a:xfrm>
            <a:custGeom>
              <a:avLst/>
              <a:gdLst/>
              <a:ahLst/>
              <a:cxnLst/>
              <a:rect l="l" t="t" r="r" b="b"/>
              <a:pathLst>
                <a:path w="10697" h="9266" extrusionOk="0">
                  <a:moveTo>
                    <a:pt x="5176" y="634"/>
                  </a:moveTo>
                  <a:lnTo>
                    <a:pt x="9869" y="8788"/>
                  </a:lnTo>
                  <a:lnTo>
                    <a:pt x="480" y="8788"/>
                  </a:lnTo>
                  <a:cubicBezTo>
                    <a:pt x="550" y="5347"/>
                    <a:pt x="2230" y="2433"/>
                    <a:pt x="5176" y="634"/>
                  </a:cubicBezTo>
                  <a:close/>
                  <a:moveTo>
                    <a:pt x="5363" y="1"/>
                  </a:moveTo>
                  <a:lnTo>
                    <a:pt x="5138" y="113"/>
                  </a:lnTo>
                  <a:cubicBezTo>
                    <a:pt x="1853" y="1994"/>
                    <a:pt x="0" y="5223"/>
                    <a:pt x="0" y="9013"/>
                  </a:cubicBezTo>
                  <a:lnTo>
                    <a:pt x="0" y="9265"/>
                  </a:lnTo>
                  <a:lnTo>
                    <a:pt x="10697" y="9265"/>
                  </a:lnTo>
                  <a:lnTo>
                    <a:pt x="10500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64"/>
            <p:cNvSpPr/>
            <p:nvPr/>
          </p:nvSpPr>
          <p:spPr>
            <a:xfrm>
              <a:off x="2305175" y="2253875"/>
              <a:ext cx="244975" cy="244975"/>
            </a:xfrm>
            <a:custGeom>
              <a:avLst/>
              <a:gdLst/>
              <a:ahLst/>
              <a:cxnLst/>
              <a:rect l="l" t="t" r="r" b="b"/>
              <a:pathLst>
                <a:path w="9799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64"/>
            <p:cNvSpPr/>
            <p:nvPr/>
          </p:nvSpPr>
          <p:spPr>
            <a:xfrm>
              <a:off x="2299575" y="2247575"/>
              <a:ext cx="256200" cy="256900"/>
            </a:xfrm>
            <a:custGeom>
              <a:avLst/>
              <a:gdLst/>
              <a:ahLst/>
              <a:cxnLst/>
              <a:rect l="l" t="t" r="r" b="b"/>
              <a:pathLst>
                <a:path w="10248" h="10276" extrusionOk="0">
                  <a:moveTo>
                    <a:pt x="5138" y="477"/>
                  </a:moveTo>
                  <a:cubicBezTo>
                    <a:pt x="6401" y="477"/>
                    <a:pt x="7580" y="1011"/>
                    <a:pt x="8423" y="1853"/>
                  </a:cubicBezTo>
                  <a:cubicBezTo>
                    <a:pt x="9265" y="2695"/>
                    <a:pt x="9798" y="3846"/>
                    <a:pt x="9798" y="5138"/>
                  </a:cubicBezTo>
                  <a:cubicBezTo>
                    <a:pt x="9798" y="6429"/>
                    <a:pt x="9265" y="7608"/>
                    <a:pt x="8423" y="8451"/>
                  </a:cubicBezTo>
                  <a:cubicBezTo>
                    <a:pt x="7580" y="9293"/>
                    <a:pt x="6401" y="9826"/>
                    <a:pt x="5138" y="9826"/>
                  </a:cubicBezTo>
                  <a:cubicBezTo>
                    <a:pt x="3846" y="9826"/>
                    <a:pt x="2667" y="9293"/>
                    <a:pt x="1825" y="8451"/>
                  </a:cubicBezTo>
                  <a:cubicBezTo>
                    <a:pt x="983" y="7608"/>
                    <a:pt x="449" y="6429"/>
                    <a:pt x="449" y="5138"/>
                  </a:cubicBezTo>
                  <a:cubicBezTo>
                    <a:pt x="449" y="3846"/>
                    <a:pt x="983" y="2695"/>
                    <a:pt x="1825" y="1853"/>
                  </a:cubicBezTo>
                  <a:cubicBezTo>
                    <a:pt x="2667" y="1011"/>
                    <a:pt x="3846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2" y="0"/>
                    <a:pt x="0" y="2302"/>
                    <a:pt x="0" y="5138"/>
                  </a:cubicBezTo>
                  <a:cubicBezTo>
                    <a:pt x="0" y="7973"/>
                    <a:pt x="2302" y="10275"/>
                    <a:pt x="5138" y="10275"/>
                  </a:cubicBezTo>
                  <a:cubicBezTo>
                    <a:pt x="7973" y="10275"/>
                    <a:pt x="10247" y="7973"/>
                    <a:pt x="10247" y="5138"/>
                  </a:cubicBezTo>
                  <a:cubicBezTo>
                    <a:pt x="10247" y="2302"/>
                    <a:pt x="7973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64"/>
            <p:cNvSpPr/>
            <p:nvPr/>
          </p:nvSpPr>
          <p:spPr>
            <a:xfrm>
              <a:off x="3662600" y="2376000"/>
              <a:ext cx="294800" cy="251575"/>
            </a:xfrm>
            <a:custGeom>
              <a:avLst/>
              <a:gdLst/>
              <a:ahLst/>
              <a:cxnLst/>
              <a:rect l="l" t="t" r="r" b="b"/>
              <a:pathLst>
                <a:path w="11792" h="10063" extrusionOk="0">
                  <a:moveTo>
                    <a:pt x="0" y="1"/>
                  </a:moveTo>
                  <a:cubicBezTo>
                    <a:pt x="0" y="590"/>
                    <a:pt x="56" y="1208"/>
                    <a:pt x="141" y="1769"/>
                  </a:cubicBezTo>
                  <a:cubicBezTo>
                    <a:pt x="1018" y="6632"/>
                    <a:pt x="5252" y="10063"/>
                    <a:pt x="10046" y="10063"/>
                  </a:cubicBezTo>
                  <a:cubicBezTo>
                    <a:pt x="10622" y="10063"/>
                    <a:pt x="11205" y="10013"/>
                    <a:pt x="11792" y="9911"/>
                  </a:cubicBezTo>
                  <a:lnTo>
                    <a:pt x="10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64"/>
            <p:cNvSpPr/>
            <p:nvPr/>
          </p:nvSpPr>
          <p:spPr>
            <a:xfrm>
              <a:off x="3656275" y="2370400"/>
              <a:ext cx="307450" cy="263225"/>
            </a:xfrm>
            <a:custGeom>
              <a:avLst/>
              <a:gdLst/>
              <a:ahLst/>
              <a:cxnLst/>
              <a:rect l="l" t="t" r="r" b="b"/>
              <a:pathLst>
                <a:path w="12298" h="10529" extrusionOk="0">
                  <a:moveTo>
                    <a:pt x="10114" y="477"/>
                  </a:moveTo>
                  <a:lnTo>
                    <a:pt x="11777" y="9943"/>
                  </a:lnTo>
                  <a:lnTo>
                    <a:pt x="11777" y="9943"/>
                  </a:lnTo>
                  <a:cubicBezTo>
                    <a:pt x="11273" y="10009"/>
                    <a:pt x="10785" y="10051"/>
                    <a:pt x="10276" y="10051"/>
                  </a:cubicBezTo>
                  <a:cubicBezTo>
                    <a:pt x="5616" y="10051"/>
                    <a:pt x="1461" y="6710"/>
                    <a:pt x="618" y="1937"/>
                  </a:cubicBezTo>
                  <a:cubicBezTo>
                    <a:pt x="547" y="1483"/>
                    <a:pt x="495" y="967"/>
                    <a:pt x="482" y="477"/>
                  </a:cubicBezTo>
                  <a:close/>
                  <a:moveTo>
                    <a:pt x="253" y="0"/>
                  </a:moveTo>
                  <a:cubicBezTo>
                    <a:pt x="197" y="0"/>
                    <a:pt x="113" y="28"/>
                    <a:pt x="85" y="56"/>
                  </a:cubicBezTo>
                  <a:cubicBezTo>
                    <a:pt x="29" y="112"/>
                    <a:pt x="1" y="169"/>
                    <a:pt x="1" y="225"/>
                  </a:cubicBezTo>
                  <a:cubicBezTo>
                    <a:pt x="1" y="814"/>
                    <a:pt x="57" y="1432"/>
                    <a:pt x="169" y="2022"/>
                  </a:cubicBezTo>
                  <a:cubicBezTo>
                    <a:pt x="1039" y="7019"/>
                    <a:pt x="5391" y="10528"/>
                    <a:pt x="10276" y="10528"/>
                  </a:cubicBezTo>
                  <a:cubicBezTo>
                    <a:pt x="10894" y="10528"/>
                    <a:pt x="11483" y="10472"/>
                    <a:pt x="12101" y="10360"/>
                  </a:cubicBezTo>
                  <a:cubicBezTo>
                    <a:pt x="12157" y="10360"/>
                    <a:pt x="12213" y="10332"/>
                    <a:pt x="12241" y="10275"/>
                  </a:cubicBezTo>
                  <a:cubicBezTo>
                    <a:pt x="12269" y="10219"/>
                    <a:pt x="12297" y="10163"/>
                    <a:pt x="12269" y="10107"/>
                  </a:cubicBezTo>
                  <a:lnTo>
                    <a:pt x="10529" y="197"/>
                  </a:lnTo>
                  <a:cubicBezTo>
                    <a:pt x="10501" y="84"/>
                    <a:pt x="10416" y="0"/>
                    <a:pt x="10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64"/>
            <p:cNvSpPr/>
            <p:nvPr/>
          </p:nvSpPr>
          <p:spPr>
            <a:xfrm>
              <a:off x="3913875" y="2376000"/>
              <a:ext cx="197950" cy="247800"/>
            </a:xfrm>
            <a:custGeom>
              <a:avLst/>
              <a:gdLst/>
              <a:ahLst/>
              <a:cxnLst/>
              <a:rect l="l" t="t" r="r" b="b"/>
              <a:pathLst>
                <a:path w="7918" h="9912" extrusionOk="0">
                  <a:moveTo>
                    <a:pt x="0" y="1"/>
                  </a:moveTo>
                  <a:lnTo>
                    <a:pt x="1741" y="9911"/>
                  </a:lnTo>
                  <a:cubicBezTo>
                    <a:pt x="4324" y="9462"/>
                    <a:pt x="6317" y="8255"/>
                    <a:pt x="7917" y="6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64"/>
            <p:cNvSpPr/>
            <p:nvPr/>
          </p:nvSpPr>
          <p:spPr>
            <a:xfrm>
              <a:off x="3905450" y="2361975"/>
              <a:ext cx="214800" cy="268825"/>
            </a:xfrm>
            <a:custGeom>
              <a:avLst/>
              <a:gdLst/>
              <a:ahLst/>
              <a:cxnLst/>
              <a:rect l="l" t="t" r="r" b="b"/>
              <a:pathLst>
                <a:path w="8592" h="10753" extrusionOk="0">
                  <a:moveTo>
                    <a:pt x="665" y="1124"/>
                  </a:moveTo>
                  <a:lnTo>
                    <a:pt x="7944" y="6802"/>
                  </a:lnTo>
                  <a:lnTo>
                    <a:pt x="7944" y="6802"/>
                  </a:lnTo>
                  <a:cubicBezTo>
                    <a:pt x="6418" y="8659"/>
                    <a:pt x="4610" y="9747"/>
                    <a:pt x="2261" y="10208"/>
                  </a:cubicBezTo>
                  <a:lnTo>
                    <a:pt x="2261" y="10208"/>
                  </a:lnTo>
                  <a:lnTo>
                    <a:pt x="665" y="1124"/>
                  </a:lnTo>
                  <a:close/>
                  <a:moveTo>
                    <a:pt x="0" y="0"/>
                  </a:moveTo>
                  <a:lnTo>
                    <a:pt x="112" y="618"/>
                  </a:lnTo>
                  <a:lnTo>
                    <a:pt x="1881" y="10753"/>
                  </a:lnTo>
                  <a:lnTo>
                    <a:pt x="2134" y="10697"/>
                  </a:lnTo>
                  <a:cubicBezTo>
                    <a:pt x="4745" y="10248"/>
                    <a:pt x="6794" y="9012"/>
                    <a:pt x="8451" y="6907"/>
                  </a:cubicBezTo>
                  <a:lnTo>
                    <a:pt x="8591" y="67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64"/>
            <p:cNvSpPr/>
            <p:nvPr/>
          </p:nvSpPr>
          <p:spPr>
            <a:xfrm>
              <a:off x="3788225" y="2124700"/>
              <a:ext cx="395175" cy="406450"/>
            </a:xfrm>
            <a:custGeom>
              <a:avLst/>
              <a:gdLst/>
              <a:ahLst/>
              <a:cxnLst/>
              <a:rect l="l" t="t" r="r" b="b"/>
              <a:pathLst>
                <a:path w="15807" h="16258" extrusionOk="0">
                  <a:moveTo>
                    <a:pt x="5010" y="1"/>
                  </a:moveTo>
                  <a:cubicBezTo>
                    <a:pt x="3306" y="1"/>
                    <a:pt x="1580" y="435"/>
                    <a:pt x="1" y="1350"/>
                  </a:cubicBezTo>
                  <a:lnTo>
                    <a:pt x="5026" y="10053"/>
                  </a:lnTo>
                  <a:lnTo>
                    <a:pt x="12943" y="16257"/>
                  </a:lnTo>
                  <a:cubicBezTo>
                    <a:pt x="15526" y="12972"/>
                    <a:pt x="15807" y="8649"/>
                    <a:pt x="13729" y="5027"/>
                  </a:cubicBezTo>
                  <a:cubicBezTo>
                    <a:pt x="11864" y="1806"/>
                    <a:pt x="8483" y="1"/>
                    <a:pt x="50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64"/>
            <p:cNvSpPr/>
            <p:nvPr/>
          </p:nvSpPr>
          <p:spPr>
            <a:xfrm>
              <a:off x="3781200" y="2119125"/>
              <a:ext cx="390975" cy="417625"/>
            </a:xfrm>
            <a:custGeom>
              <a:avLst/>
              <a:gdLst/>
              <a:ahLst/>
              <a:cxnLst/>
              <a:rect l="l" t="t" r="r" b="b"/>
              <a:pathLst>
                <a:path w="15639" h="16705" extrusionOk="0">
                  <a:moveTo>
                    <a:pt x="5307" y="478"/>
                  </a:moveTo>
                  <a:cubicBezTo>
                    <a:pt x="8676" y="478"/>
                    <a:pt x="11989" y="2218"/>
                    <a:pt x="13814" y="5391"/>
                  </a:cubicBezTo>
                  <a:cubicBezTo>
                    <a:pt x="14712" y="6935"/>
                    <a:pt x="15161" y="8647"/>
                    <a:pt x="15161" y="10304"/>
                  </a:cubicBezTo>
                  <a:cubicBezTo>
                    <a:pt x="15161" y="12364"/>
                    <a:pt x="14507" y="14398"/>
                    <a:pt x="13198" y="16154"/>
                  </a:cubicBezTo>
                  <a:lnTo>
                    <a:pt x="13198" y="16154"/>
                  </a:lnTo>
                  <a:lnTo>
                    <a:pt x="5491" y="10141"/>
                  </a:lnTo>
                  <a:lnTo>
                    <a:pt x="5491" y="10141"/>
                  </a:lnTo>
                  <a:lnTo>
                    <a:pt x="593" y="1660"/>
                  </a:lnTo>
                  <a:lnTo>
                    <a:pt x="593" y="1660"/>
                  </a:lnTo>
                  <a:cubicBezTo>
                    <a:pt x="2083" y="863"/>
                    <a:pt x="3695" y="478"/>
                    <a:pt x="5307" y="478"/>
                  </a:cubicBezTo>
                  <a:close/>
                  <a:moveTo>
                    <a:pt x="5307" y="0"/>
                  </a:moveTo>
                  <a:cubicBezTo>
                    <a:pt x="3538" y="0"/>
                    <a:pt x="1770" y="450"/>
                    <a:pt x="169" y="1376"/>
                  </a:cubicBezTo>
                  <a:cubicBezTo>
                    <a:pt x="57" y="1432"/>
                    <a:pt x="1" y="1573"/>
                    <a:pt x="85" y="1685"/>
                  </a:cubicBezTo>
                  <a:lnTo>
                    <a:pt x="5111" y="10416"/>
                  </a:lnTo>
                  <a:lnTo>
                    <a:pt x="5167" y="10472"/>
                  </a:lnTo>
                  <a:lnTo>
                    <a:pt x="13084" y="16649"/>
                  </a:lnTo>
                  <a:cubicBezTo>
                    <a:pt x="13140" y="16705"/>
                    <a:pt x="13196" y="16705"/>
                    <a:pt x="13252" y="16705"/>
                  </a:cubicBezTo>
                  <a:cubicBezTo>
                    <a:pt x="13308" y="16705"/>
                    <a:pt x="13365" y="16677"/>
                    <a:pt x="13421" y="16621"/>
                  </a:cubicBezTo>
                  <a:cubicBezTo>
                    <a:pt x="14881" y="14740"/>
                    <a:pt x="15639" y="12550"/>
                    <a:pt x="15639" y="10304"/>
                  </a:cubicBezTo>
                  <a:cubicBezTo>
                    <a:pt x="15639" y="8563"/>
                    <a:pt x="15161" y="6766"/>
                    <a:pt x="14207" y="5138"/>
                  </a:cubicBezTo>
                  <a:cubicBezTo>
                    <a:pt x="12298" y="1853"/>
                    <a:pt x="8844" y="0"/>
                    <a:pt x="5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64"/>
            <p:cNvSpPr/>
            <p:nvPr/>
          </p:nvSpPr>
          <p:spPr>
            <a:xfrm>
              <a:off x="3662600" y="2158425"/>
              <a:ext cx="251300" cy="217600"/>
            </a:xfrm>
            <a:custGeom>
              <a:avLst/>
              <a:gdLst/>
              <a:ahLst/>
              <a:cxnLst/>
              <a:rect l="l" t="t" r="r" b="b"/>
              <a:pathLst>
                <a:path w="10052" h="8704" extrusionOk="0">
                  <a:moveTo>
                    <a:pt x="5026" y="1"/>
                  </a:moveTo>
                  <a:cubicBezTo>
                    <a:pt x="1797" y="1853"/>
                    <a:pt x="0" y="4998"/>
                    <a:pt x="0" y="8704"/>
                  </a:cubicBezTo>
                  <a:lnTo>
                    <a:pt x="10051" y="8704"/>
                  </a:lnTo>
                  <a:lnTo>
                    <a:pt x="50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64"/>
            <p:cNvSpPr/>
            <p:nvPr/>
          </p:nvSpPr>
          <p:spPr>
            <a:xfrm>
              <a:off x="3656275" y="2150700"/>
              <a:ext cx="267450" cy="231650"/>
            </a:xfrm>
            <a:custGeom>
              <a:avLst/>
              <a:gdLst/>
              <a:ahLst/>
              <a:cxnLst/>
              <a:rect l="l" t="t" r="r" b="b"/>
              <a:pathLst>
                <a:path w="10698" h="9266" extrusionOk="0">
                  <a:moveTo>
                    <a:pt x="5197" y="621"/>
                  </a:moveTo>
                  <a:lnTo>
                    <a:pt x="9897" y="8788"/>
                  </a:lnTo>
                  <a:lnTo>
                    <a:pt x="480" y="8788"/>
                  </a:lnTo>
                  <a:cubicBezTo>
                    <a:pt x="550" y="5339"/>
                    <a:pt x="2238" y="2419"/>
                    <a:pt x="5197" y="621"/>
                  </a:cubicBezTo>
                  <a:close/>
                  <a:moveTo>
                    <a:pt x="5363" y="1"/>
                  </a:moveTo>
                  <a:lnTo>
                    <a:pt x="5166" y="113"/>
                  </a:lnTo>
                  <a:cubicBezTo>
                    <a:pt x="1882" y="1994"/>
                    <a:pt x="1" y="5223"/>
                    <a:pt x="1" y="9013"/>
                  </a:cubicBezTo>
                  <a:lnTo>
                    <a:pt x="1" y="9265"/>
                  </a:lnTo>
                  <a:lnTo>
                    <a:pt x="10697" y="9265"/>
                  </a:lnTo>
                  <a:lnTo>
                    <a:pt x="10501" y="8900"/>
                  </a:lnTo>
                  <a:lnTo>
                    <a:pt x="5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64"/>
            <p:cNvSpPr/>
            <p:nvPr/>
          </p:nvSpPr>
          <p:spPr>
            <a:xfrm>
              <a:off x="3791025" y="2253875"/>
              <a:ext cx="245000" cy="244975"/>
            </a:xfrm>
            <a:custGeom>
              <a:avLst/>
              <a:gdLst/>
              <a:ahLst/>
              <a:cxnLst/>
              <a:rect l="l" t="t" r="r" b="b"/>
              <a:pathLst>
                <a:path w="9800" h="9799" extrusionOk="0">
                  <a:moveTo>
                    <a:pt x="4914" y="1"/>
                  </a:moveTo>
                  <a:cubicBezTo>
                    <a:pt x="2191" y="1"/>
                    <a:pt x="1" y="2191"/>
                    <a:pt x="1" y="4886"/>
                  </a:cubicBezTo>
                  <a:cubicBezTo>
                    <a:pt x="1" y="7609"/>
                    <a:pt x="2191" y="9799"/>
                    <a:pt x="4914" y="9799"/>
                  </a:cubicBezTo>
                  <a:cubicBezTo>
                    <a:pt x="7609" y="9799"/>
                    <a:pt x="9799" y="7609"/>
                    <a:pt x="9799" y="4886"/>
                  </a:cubicBezTo>
                  <a:cubicBezTo>
                    <a:pt x="9799" y="2191"/>
                    <a:pt x="7609" y="1"/>
                    <a:pt x="49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64"/>
            <p:cNvSpPr/>
            <p:nvPr/>
          </p:nvSpPr>
          <p:spPr>
            <a:xfrm>
              <a:off x="3785425" y="2247575"/>
              <a:ext cx="256900" cy="256900"/>
            </a:xfrm>
            <a:custGeom>
              <a:avLst/>
              <a:gdLst/>
              <a:ahLst/>
              <a:cxnLst/>
              <a:rect l="l" t="t" r="r" b="b"/>
              <a:pathLst>
                <a:path w="10276" h="10276" extrusionOk="0">
                  <a:moveTo>
                    <a:pt x="5138" y="477"/>
                  </a:moveTo>
                  <a:cubicBezTo>
                    <a:pt x="6430" y="477"/>
                    <a:pt x="7581" y="1011"/>
                    <a:pt x="8423" y="1853"/>
                  </a:cubicBezTo>
                  <a:cubicBezTo>
                    <a:pt x="9293" y="2695"/>
                    <a:pt x="9798" y="3846"/>
                    <a:pt x="9798" y="5138"/>
                  </a:cubicBezTo>
                  <a:cubicBezTo>
                    <a:pt x="9798" y="6429"/>
                    <a:pt x="9293" y="7608"/>
                    <a:pt x="8423" y="8451"/>
                  </a:cubicBezTo>
                  <a:cubicBezTo>
                    <a:pt x="7581" y="9293"/>
                    <a:pt x="6430" y="9826"/>
                    <a:pt x="5138" y="9826"/>
                  </a:cubicBezTo>
                  <a:cubicBezTo>
                    <a:pt x="3847" y="9826"/>
                    <a:pt x="2667" y="9293"/>
                    <a:pt x="1825" y="8451"/>
                  </a:cubicBezTo>
                  <a:cubicBezTo>
                    <a:pt x="983" y="7608"/>
                    <a:pt x="478" y="6429"/>
                    <a:pt x="478" y="5138"/>
                  </a:cubicBezTo>
                  <a:cubicBezTo>
                    <a:pt x="478" y="3846"/>
                    <a:pt x="983" y="2695"/>
                    <a:pt x="1825" y="1853"/>
                  </a:cubicBezTo>
                  <a:cubicBezTo>
                    <a:pt x="2667" y="1011"/>
                    <a:pt x="3847" y="477"/>
                    <a:pt x="5138" y="477"/>
                  </a:cubicBezTo>
                  <a:close/>
                  <a:moveTo>
                    <a:pt x="5138" y="0"/>
                  </a:moveTo>
                  <a:cubicBezTo>
                    <a:pt x="2303" y="0"/>
                    <a:pt x="0" y="2302"/>
                    <a:pt x="0" y="5138"/>
                  </a:cubicBezTo>
                  <a:cubicBezTo>
                    <a:pt x="0" y="7973"/>
                    <a:pt x="2303" y="10275"/>
                    <a:pt x="5138" y="10275"/>
                  </a:cubicBezTo>
                  <a:cubicBezTo>
                    <a:pt x="7974" y="10275"/>
                    <a:pt x="10276" y="7973"/>
                    <a:pt x="10276" y="5138"/>
                  </a:cubicBezTo>
                  <a:cubicBezTo>
                    <a:pt x="10276" y="2302"/>
                    <a:pt x="7974" y="0"/>
                    <a:pt x="5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64"/>
            <p:cNvSpPr/>
            <p:nvPr/>
          </p:nvSpPr>
          <p:spPr>
            <a:xfrm>
              <a:off x="2155675" y="1182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64"/>
            <p:cNvSpPr/>
            <p:nvPr/>
          </p:nvSpPr>
          <p:spPr>
            <a:xfrm>
              <a:off x="2155675" y="12298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64"/>
            <p:cNvSpPr/>
            <p:nvPr/>
          </p:nvSpPr>
          <p:spPr>
            <a:xfrm>
              <a:off x="2155675" y="1277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64"/>
            <p:cNvSpPr/>
            <p:nvPr/>
          </p:nvSpPr>
          <p:spPr>
            <a:xfrm>
              <a:off x="2155675" y="13246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64"/>
            <p:cNvSpPr/>
            <p:nvPr/>
          </p:nvSpPr>
          <p:spPr>
            <a:xfrm>
              <a:off x="4314625" y="1290925"/>
              <a:ext cx="604350" cy="291850"/>
            </a:xfrm>
            <a:custGeom>
              <a:avLst/>
              <a:gdLst/>
              <a:ahLst/>
              <a:cxnLst/>
              <a:rect l="l" t="t" r="r" b="b"/>
              <a:pathLst>
                <a:path w="24174" h="11674" extrusionOk="0">
                  <a:moveTo>
                    <a:pt x="225" y="0"/>
                  </a:moveTo>
                  <a:cubicBezTo>
                    <a:pt x="113" y="0"/>
                    <a:pt x="1" y="112"/>
                    <a:pt x="1" y="225"/>
                  </a:cubicBezTo>
                  <a:cubicBezTo>
                    <a:pt x="1" y="365"/>
                    <a:pt x="113" y="477"/>
                    <a:pt x="225" y="477"/>
                  </a:cubicBezTo>
                  <a:lnTo>
                    <a:pt x="11034" y="477"/>
                  </a:lnTo>
                  <a:lnTo>
                    <a:pt x="23752" y="11623"/>
                  </a:lnTo>
                  <a:cubicBezTo>
                    <a:pt x="23799" y="11658"/>
                    <a:pt x="23851" y="11674"/>
                    <a:pt x="23902" y="11674"/>
                  </a:cubicBezTo>
                  <a:cubicBezTo>
                    <a:pt x="23972" y="11674"/>
                    <a:pt x="24040" y="11644"/>
                    <a:pt x="24089" y="11595"/>
                  </a:cubicBezTo>
                  <a:cubicBezTo>
                    <a:pt x="24173" y="11483"/>
                    <a:pt x="24173" y="11342"/>
                    <a:pt x="24061" y="11258"/>
                  </a:cubicBezTo>
                  <a:lnTo>
                    <a:pt x="11259" y="56"/>
                  </a:lnTo>
                  <a:cubicBezTo>
                    <a:pt x="11231" y="28"/>
                    <a:pt x="11174" y="0"/>
                    <a:pt x="11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64"/>
            <p:cNvSpPr/>
            <p:nvPr/>
          </p:nvSpPr>
          <p:spPr>
            <a:xfrm>
              <a:off x="4963850" y="14909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64"/>
            <p:cNvSpPr/>
            <p:nvPr/>
          </p:nvSpPr>
          <p:spPr>
            <a:xfrm>
              <a:off x="4963850" y="15379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64"/>
            <p:cNvSpPr/>
            <p:nvPr/>
          </p:nvSpPr>
          <p:spPr>
            <a:xfrm>
              <a:off x="4963850" y="1585700"/>
              <a:ext cx="277975" cy="11250"/>
            </a:xfrm>
            <a:custGeom>
              <a:avLst/>
              <a:gdLst/>
              <a:ahLst/>
              <a:cxnLst/>
              <a:rect l="l" t="t" r="r" b="b"/>
              <a:pathLst>
                <a:path w="11119" h="450" extrusionOk="0">
                  <a:moveTo>
                    <a:pt x="1" y="1"/>
                  </a:moveTo>
                  <a:lnTo>
                    <a:pt x="1" y="450"/>
                  </a:lnTo>
                  <a:lnTo>
                    <a:pt x="11118" y="450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64"/>
            <p:cNvSpPr/>
            <p:nvPr/>
          </p:nvSpPr>
          <p:spPr>
            <a:xfrm>
              <a:off x="4963850" y="16327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64"/>
            <p:cNvSpPr/>
            <p:nvPr/>
          </p:nvSpPr>
          <p:spPr>
            <a:xfrm>
              <a:off x="4963850" y="229880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0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64"/>
            <p:cNvSpPr/>
            <p:nvPr/>
          </p:nvSpPr>
          <p:spPr>
            <a:xfrm>
              <a:off x="4963850" y="234582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64"/>
            <p:cNvSpPr/>
            <p:nvPr/>
          </p:nvSpPr>
          <p:spPr>
            <a:xfrm>
              <a:off x="4963850" y="2393550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64"/>
            <p:cNvSpPr/>
            <p:nvPr/>
          </p:nvSpPr>
          <p:spPr>
            <a:xfrm>
              <a:off x="4963850" y="2440575"/>
              <a:ext cx="277975" cy="11950"/>
            </a:xfrm>
            <a:custGeom>
              <a:avLst/>
              <a:gdLst/>
              <a:ahLst/>
              <a:cxnLst/>
              <a:rect l="l" t="t" r="r" b="b"/>
              <a:pathLst>
                <a:path w="1111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11118" y="478"/>
                  </a:lnTo>
                  <a:lnTo>
                    <a:pt x="1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64"/>
            <p:cNvSpPr/>
            <p:nvPr/>
          </p:nvSpPr>
          <p:spPr>
            <a:xfrm>
              <a:off x="2291850" y="323440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7"/>
                  </a:lnTo>
                  <a:lnTo>
                    <a:pt x="11146" y="477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64"/>
            <p:cNvSpPr/>
            <p:nvPr/>
          </p:nvSpPr>
          <p:spPr>
            <a:xfrm>
              <a:off x="2291850" y="3282125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64"/>
            <p:cNvSpPr/>
            <p:nvPr/>
          </p:nvSpPr>
          <p:spPr>
            <a:xfrm>
              <a:off x="2291850" y="3329150"/>
              <a:ext cx="278650" cy="11950"/>
            </a:xfrm>
            <a:custGeom>
              <a:avLst/>
              <a:gdLst/>
              <a:ahLst/>
              <a:cxnLst/>
              <a:rect l="l" t="t" r="r" b="b"/>
              <a:pathLst>
                <a:path w="11146" h="478" extrusionOk="0">
                  <a:moveTo>
                    <a:pt x="0" y="0"/>
                  </a:moveTo>
                  <a:lnTo>
                    <a:pt x="0" y="478"/>
                  </a:lnTo>
                  <a:lnTo>
                    <a:pt x="11146" y="478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64"/>
            <p:cNvSpPr/>
            <p:nvPr/>
          </p:nvSpPr>
          <p:spPr>
            <a:xfrm>
              <a:off x="2291850" y="3376875"/>
              <a:ext cx="278650" cy="11250"/>
            </a:xfrm>
            <a:custGeom>
              <a:avLst/>
              <a:gdLst/>
              <a:ahLst/>
              <a:cxnLst/>
              <a:rect l="l" t="t" r="r" b="b"/>
              <a:pathLst>
                <a:path w="11146" h="450" extrusionOk="0">
                  <a:moveTo>
                    <a:pt x="0" y="0"/>
                  </a:moveTo>
                  <a:lnTo>
                    <a:pt x="0" y="450"/>
                  </a:lnTo>
                  <a:lnTo>
                    <a:pt x="11146" y="450"/>
                  </a:lnTo>
                  <a:lnTo>
                    <a:pt x="1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64"/>
            <p:cNvSpPr/>
            <p:nvPr/>
          </p:nvSpPr>
          <p:spPr>
            <a:xfrm>
              <a:off x="4036000" y="2098775"/>
              <a:ext cx="888575" cy="274450"/>
            </a:xfrm>
            <a:custGeom>
              <a:avLst/>
              <a:gdLst/>
              <a:ahLst/>
              <a:cxnLst/>
              <a:rect l="l" t="t" r="r" b="b"/>
              <a:pathLst>
                <a:path w="35543" h="10978" extrusionOk="0">
                  <a:moveTo>
                    <a:pt x="4548" y="0"/>
                  </a:moveTo>
                  <a:lnTo>
                    <a:pt x="0" y="5194"/>
                  </a:lnTo>
                  <a:lnTo>
                    <a:pt x="365" y="5503"/>
                  </a:lnTo>
                  <a:lnTo>
                    <a:pt x="4773" y="477"/>
                  </a:lnTo>
                  <a:lnTo>
                    <a:pt x="22488" y="477"/>
                  </a:lnTo>
                  <a:lnTo>
                    <a:pt x="35234" y="10977"/>
                  </a:lnTo>
                  <a:lnTo>
                    <a:pt x="35543" y="10612"/>
                  </a:lnTo>
                  <a:lnTo>
                    <a:pt x="22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64"/>
            <p:cNvSpPr/>
            <p:nvPr/>
          </p:nvSpPr>
          <p:spPr>
            <a:xfrm>
              <a:off x="2418875" y="2616750"/>
              <a:ext cx="11975" cy="600125"/>
            </a:xfrm>
            <a:custGeom>
              <a:avLst/>
              <a:gdLst/>
              <a:ahLst/>
              <a:cxnLst/>
              <a:rect l="l" t="t" r="r" b="b"/>
              <a:pathLst>
                <a:path w="479" h="24005" extrusionOk="0">
                  <a:moveTo>
                    <a:pt x="1" y="0"/>
                  </a:moveTo>
                  <a:lnTo>
                    <a:pt x="1" y="24004"/>
                  </a:lnTo>
                  <a:lnTo>
                    <a:pt x="478" y="24004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64"/>
            <p:cNvSpPr/>
            <p:nvPr/>
          </p:nvSpPr>
          <p:spPr>
            <a:xfrm>
              <a:off x="1831425" y="3538000"/>
              <a:ext cx="129875" cy="102100"/>
            </a:xfrm>
            <a:custGeom>
              <a:avLst/>
              <a:gdLst/>
              <a:ahLst/>
              <a:cxnLst/>
              <a:rect l="l" t="t" r="r" b="b"/>
              <a:pathLst>
                <a:path w="5195" h="4084" extrusionOk="0">
                  <a:moveTo>
                    <a:pt x="1580" y="1"/>
                  </a:moveTo>
                  <a:cubicBezTo>
                    <a:pt x="1521" y="1"/>
                    <a:pt x="1462" y="5"/>
                    <a:pt x="1404" y="13"/>
                  </a:cubicBezTo>
                  <a:cubicBezTo>
                    <a:pt x="506" y="125"/>
                    <a:pt x="0" y="1023"/>
                    <a:pt x="197" y="1894"/>
                  </a:cubicBezTo>
                  <a:cubicBezTo>
                    <a:pt x="393" y="2736"/>
                    <a:pt x="1292" y="3381"/>
                    <a:pt x="2050" y="3718"/>
                  </a:cubicBezTo>
                  <a:cubicBezTo>
                    <a:pt x="2860" y="4062"/>
                    <a:pt x="4638" y="4084"/>
                    <a:pt x="5070" y="4084"/>
                  </a:cubicBezTo>
                  <a:cubicBezTo>
                    <a:pt x="5132" y="4084"/>
                    <a:pt x="5166" y="4083"/>
                    <a:pt x="5166" y="4083"/>
                  </a:cubicBezTo>
                  <a:cubicBezTo>
                    <a:pt x="5194" y="4083"/>
                    <a:pt x="4689" y="2623"/>
                    <a:pt x="4661" y="2539"/>
                  </a:cubicBezTo>
                  <a:cubicBezTo>
                    <a:pt x="4206" y="1576"/>
                    <a:pt x="2782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64"/>
            <p:cNvSpPr/>
            <p:nvPr/>
          </p:nvSpPr>
          <p:spPr>
            <a:xfrm>
              <a:off x="1834225" y="3377750"/>
              <a:ext cx="807875" cy="1698375"/>
            </a:xfrm>
            <a:custGeom>
              <a:avLst/>
              <a:gdLst/>
              <a:ahLst/>
              <a:cxnLst/>
              <a:rect l="l" t="t" r="r" b="b"/>
              <a:pathLst>
                <a:path w="32315" h="67935" extrusionOk="0">
                  <a:moveTo>
                    <a:pt x="15189" y="33037"/>
                  </a:moveTo>
                  <a:cubicBezTo>
                    <a:pt x="15835" y="33739"/>
                    <a:pt x="17491" y="34553"/>
                    <a:pt x="17716" y="34666"/>
                  </a:cubicBezTo>
                  <a:cubicBezTo>
                    <a:pt x="17491" y="35199"/>
                    <a:pt x="17267" y="35733"/>
                    <a:pt x="17042" y="36238"/>
                  </a:cubicBezTo>
                  <a:cubicBezTo>
                    <a:pt x="16284" y="37979"/>
                    <a:pt x="15582" y="39410"/>
                    <a:pt x="15077" y="40393"/>
                  </a:cubicBezTo>
                  <a:cubicBezTo>
                    <a:pt x="14993" y="40590"/>
                    <a:pt x="14880" y="40758"/>
                    <a:pt x="14796" y="40926"/>
                  </a:cubicBezTo>
                  <a:lnTo>
                    <a:pt x="14712" y="40926"/>
                  </a:lnTo>
                  <a:cubicBezTo>
                    <a:pt x="14712" y="40730"/>
                    <a:pt x="14684" y="40533"/>
                    <a:pt x="14628" y="40281"/>
                  </a:cubicBezTo>
                  <a:cubicBezTo>
                    <a:pt x="14487" y="39186"/>
                    <a:pt x="14234" y="37614"/>
                    <a:pt x="13870" y="35733"/>
                  </a:cubicBezTo>
                  <a:cubicBezTo>
                    <a:pt x="13757" y="35115"/>
                    <a:pt x="13617" y="34497"/>
                    <a:pt x="13476" y="33852"/>
                  </a:cubicBezTo>
                  <a:cubicBezTo>
                    <a:pt x="13617" y="33795"/>
                    <a:pt x="14459" y="33459"/>
                    <a:pt x="15189" y="33037"/>
                  </a:cubicBezTo>
                  <a:close/>
                  <a:moveTo>
                    <a:pt x="6799" y="1"/>
                  </a:moveTo>
                  <a:cubicBezTo>
                    <a:pt x="6583" y="1"/>
                    <a:pt x="6362" y="52"/>
                    <a:pt x="6149" y="162"/>
                  </a:cubicBezTo>
                  <a:cubicBezTo>
                    <a:pt x="5026" y="751"/>
                    <a:pt x="4745" y="2997"/>
                    <a:pt x="4914" y="4092"/>
                  </a:cubicBezTo>
                  <a:cubicBezTo>
                    <a:pt x="4942" y="4205"/>
                    <a:pt x="5363" y="5665"/>
                    <a:pt x="5363" y="5665"/>
                  </a:cubicBezTo>
                  <a:lnTo>
                    <a:pt x="5391" y="5636"/>
                  </a:lnTo>
                  <a:lnTo>
                    <a:pt x="5391" y="5636"/>
                  </a:lnTo>
                  <a:cubicBezTo>
                    <a:pt x="5335" y="6001"/>
                    <a:pt x="5307" y="6366"/>
                    <a:pt x="5251" y="6787"/>
                  </a:cubicBezTo>
                  <a:cubicBezTo>
                    <a:pt x="5166" y="7574"/>
                    <a:pt x="5110" y="8444"/>
                    <a:pt x="5082" y="9398"/>
                  </a:cubicBezTo>
                  <a:cubicBezTo>
                    <a:pt x="5054" y="10353"/>
                    <a:pt x="5054" y="11392"/>
                    <a:pt x="5138" y="12487"/>
                  </a:cubicBezTo>
                  <a:cubicBezTo>
                    <a:pt x="5251" y="13582"/>
                    <a:pt x="5419" y="14733"/>
                    <a:pt x="5728" y="15884"/>
                  </a:cubicBezTo>
                  <a:lnTo>
                    <a:pt x="5728" y="15940"/>
                  </a:lnTo>
                  <a:cubicBezTo>
                    <a:pt x="5531" y="15603"/>
                    <a:pt x="4942" y="14761"/>
                    <a:pt x="4914" y="14705"/>
                  </a:cubicBezTo>
                  <a:cubicBezTo>
                    <a:pt x="4274" y="13994"/>
                    <a:pt x="2816" y="13024"/>
                    <a:pt x="1685" y="13024"/>
                  </a:cubicBezTo>
                  <a:cubicBezTo>
                    <a:pt x="1475" y="13024"/>
                    <a:pt x="1276" y="13058"/>
                    <a:pt x="1096" y="13132"/>
                  </a:cubicBezTo>
                  <a:cubicBezTo>
                    <a:pt x="253" y="13497"/>
                    <a:pt x="1" y="14480"/>
                    <a:pt x="422" y="15238"/>
                  </a:cubicBezTo>
                  <a:cubicBezTo>
                    <a:pt x="843" y="16024"/>
                    <a:pt x="1882" y="16417"/>
                    <a:pt x="2724" y="16529"/>
                  </a:cubicBezTo>
                  <a:cubicBezTo>
                    <a:pt x="2826" y="16545"/>
                    <a:pt x="2941" y="16552"/>
                    <a:pt x="3065" y="16552"/>
                  </a:cubicBezTo>
                  <a:cubicBezTo>
                    <a:pt x="4063" y="16552"/>
                    <a:pt x="5634" y="16102"/>
                    <a:pt x="5784" y="16052"/>
                  </a:cubicBezTo>
                  <a:cubicBezTo>
                    <a:pt x="6093" y="17147"/>
                    <a:pt x="6486" y="18270"/>
                    <a:pt x="6963" y="19365"/>
                  </a:cubicBezTo>
                  <a:cubicBezTo>
                    <a:pt x="7244" y="19983"/>
                    <a:pt x="7525" y="20628"/>
                    <a:pt x="7833" y="21246"/>
                  </a:cubicBezTo>
                  <a:cubicBezTo>
                    <a:pt x="7665" y="20965"/>
                    <a:pt x="7497" y="20741"/>
                    <a:pt x="7468" y="20713"/>
                  </a:cubicBezTo>
                  <a:cubicBezTo>
                    <a:pt x="6853" y="20002"/>
                    <a:pt x="5378" y="19032"/>
                    <a:pt x="4241" y="19032"/>
                  </a:cubicBezTo>
                  <a:cubicBezTo>
                    <a:pt x="4030" y="19032"/>
                    <a:pt x="3831" y="19066"/>
                    <a:pt x="3650" y="19140"/>
                  </a:cubicBezTo>
                  <a:cubicBezTo>
                    <a:pt x="2808" y="19505"/>
                    <a:pt x="2583" y="20488"/>
                    <a:pt x="3005" y="21246"/>
                  </a:cubicBezTo>
                  <a:cubicBezTo>
                    <a:pt x="3426" y="22032"/>
                    <a:pt x="4436" y="22425"/>
                    <a:pt x="5279" y="22537"/>
                  </a:cubicBezTo>
                  <a:cubicBezTo>
                    <a:pt x="5385" y="22555"/>
                    <a:pt x="5505" y="22563"/>
                    <a:pt x="5634" y="22563"/>
                  </a:cubicBezTo>
                  <a:cubicBezTo>
                    <a:pt x="6527" y="22563"/>
                    <a:pt x="7862" y="22186"/>
                    <a:pt x="8255" y="22088"/>
                  </a:cubicBezTo>
                  <a:cubicBezTo>
                    <a:pt x="8367" y="22313"/>
                    <a:pt x="8479" y="22566"/>
                    <a:pt x="8620" y="22790"/>
                  </a:cubicBezTo>
                  <a:cubicBezTo>
                    <a:pt x="9181" y="23941"/>
                    <a:pt x="9743" y="25064"/>
                    <a:pt x="10276" y="26187"/>
                  </a:cubicBezTo>
                  <a:cubicBezTo>
                    <a:pt x="10472" y="26608"/>
                    <a:pt x="10641" y="27001"/>
                    <a:pt x="10809" y="27394"/>
                  </a:cubicBezTo>
                  <a:cubicBezTo>
                    <a:pt x="10641" y="27170"/>
                    <a:pt x="10529" y="26973"/>
                    <a:pt x="10501" y="26945"/>
                  </a:cubicBezTo>
                  <a:cubicBezTo>
                    <a:pt x="9867" y="26217"/>
                    <a:pt x="8427" y="25253"/>
                    <a:pt x="7300" y="25253"/>
                  </a:cubicBezTo>
                  <a:cubicBezTo>
                    <a:pt x="7079" y="25253"/>
                    <a:pt x="6871" y="25290"/>
                    <a:pt x="6682" y="25373"/>
                  </a:cubicBezTo>
                  <a:cubicBezTo>
                    <a:pt x="5840" y="25710"/>
                    <a:pt x="5587" y="26721"/>
                    <a:pt x="6009" y="27479"/>
                  </a:cubicBezTo>
                  <a:cubicBezTo>
                    <a:pt x="6458" y="28265"/>
                    <a:pt x="7468" y="28658"/>
                    <a:pt x="8311" y="28770"/>
                  </a:cubicBezTo>
                  <a:cubicBezTo>
                    <a:pt x="8406" y="28784"/>
                    <a:pt x="8514" y="28790"/>
                    <a:pt x="8630" y="28790"/>
                  </a:cubicBezTo>
                  <a:cubicBezTo>
                    <a:pt x="9464" y="28790"/>
                    <a:pt x="10734" y="28469"/>
                    <a:pt x="11202" y="28321"/>
                  </a:cubicBezTo>
                  <a:cubicBezTo>
                    <a:pt x="11371" y="28742"/>
                    <a:pt x="11539" y="29163"/>
                    <a:pt x="11680" y="29556"/>
                  </a:cubicBezTo>
                  <a:cubicBezTo>
                    <a:pt x="11764" y="29837"/>
                    <a:pt x="11848" y="30118"/>
                    <a:pt x="11932" y="30398"/>
                  </a:cubicBezTo>
                  <a:cubicBezTo>
                    <a:pt x="12017" y="30679"/>
                    <a:pt x="12101" y="30960"/>
                    <a:pt x="12157" y="31241"/>
                  </a:cubicBezTo>
                  <a:cubicBezTo>
                    <a:pt x="12297" y="31774"/>
                    <a:pt x="12438" y="32336"/>
                    <a:pt x="12550" y="32841"/>
                  </a:cubicBezTo>
                  <a:cubicBezTo>
                    <a:pt x="12634" y="33206"/>
                    <a:pt x="12690" y="33571"/>
                    <a:pt x="12775" y="33936"/>
                  </a:cubicBezTo>
                  <a:cubicBezTo>
                    <a:pt x="12578" y="33515"/>
                    <a:pt x="12213" y="32757"/>
                    <a:pt x="12185" y="32700"/>
                  </a:cubicBezTo>
                  <a:cubicBezTo>
                    <a:pt x="11624" y="31833"/>
                    <a:pt x="10159" y="30525"/>
                    <a:pt x="8990" y="30525"/>
                  </a:cubicBezTo>
                  <a:cubicBezTo>
                    <a:pt x="8872" y="30525"/>
                    <a:pt x="8758" y="30539"/>
                    <a:pt x="8648" y="30567"/>
                  </a:cubicBezTo>
                  <a:cubicBezTo>
                    <a:pt x="7777" y="30791"/>
                    <a:pt x="7384" y="31746"/>
                    <a:pt x="7665" y="32560"/>
                  </a:cubicBezTo>
                  <a:cubicBezTo>
                    <a:pt x="7974" y="33402"/>
                    <a:pt x="8928" y="33936"/>
                    <a:pt x="9743" y="34160"/>
                  </a:cubicBezTo>
                  <a:cubicBezTo>
                    <a:pt x="10047" y="34259"/>
                    <a:pt x="10487" y="34292"/>
                    <a:pt x="10940" y="34292"/>
                  </a:cubicBezTo>
                  <a:cubicBezTo>
                    <a:pt x="11780" y="34292"/>
                    <a:pt x="12667" y="34179"/>
                    <a:pt x="12831" y="34160"/>
                  </a:cubicBezTo>
                  <a:cubicBezTo>
                    <a:pt x="12943" y="34750"/>
                    <a:pt x="13055" y="35311"/>
                    <a:pt x="13140" y="35873"/>
                  </a:cubicBezTo>
                  <a:cubicBezTo>
                    <a:pt x="13476" y="37726"/>
                    <a:pt x="13673" y="39298"/>
                    <a:pt x="13785" y="40393"/>
                  </a:cubicBezTo>
                  <a:cubicBezTo>
                    <a:pt x="13813" y="40590"/>
                    <a:pt x="13841" y="40758"/>
                    <a:pt x="13870" y="40926"/>
                  </a:cubicBezTo>
                  <a:lnTo>
                    <a:pt x="10079" y="40926"/>
                  </a:lnTo>
                  <a:lnTo>
                    <a:pt x="11455" y="67934"/>
                  </a:lnTo>
                  <a:lnTo>
                    <a:pt x="17912" y="67934"/>
                  </a:lnTo>
                  <a:lnTo>
                    <a:pt x="19288" y="40926"/>
                  </a:lnTo>
                  <a:lnTo>
                    <a:pt x="15751" y="40926"/>
                  </a:lnTo>
                  <a:cubicBezTo>
                    <a:pt x="15779" y="40870"/>
                    <a:pt x="15807" y="40814"/>
                    <a:pt x="15835" y="40758"/>
                  </a:cubicBezTo>
                  <a:cubicBezTo>
                    <a:pt x="16312" y="39747"/>
                    <a:pt x="16986" y="38315"/>
                    <a:pt x="17716" y="36547"/>
                  </a:cubicBezTo>
                  <a:cubicBezTo>
                    <a:pt x="17940" y="35985"/>
                    <a:pt x="18193" y="35368"/>
                    <a:pt x="18418" y="34750"/>
                  </a:cubicBezTo>
                  <a:cubicBezTo>
                    <a:pt x="18620" y="34795"/>
                    <a:pt x="19909" y="35057"/>
                    <a:pt x="20874" y="35057"/>
                  </a:cubicBezTo>
                  <a:cubicBezTo>
                    <a:pt x="21111" y="35057"/>
                    <a:pt x="21329" y="35041"/>
                    <a:pt x="21506" y="35003"/>
                  </a:cubicBezTo>
                  <a:cubicBezTo>
                    <a:pt x="22320" y="34806"/>
                    <a:pt x="23303" y="34329"/>
                    <a:pt x="23668" y="33543"/>
                  </a:cubicBezTo>
                  <a:cubicBezTo>
                    <a:pt x="24033" y="32729"/>
                    <a:pt x="23724" y="31774"/>
                    <a:pt x="22853" y="31465"/>
                  </a:cubicBezTo>
                  <a:cubicBezTo>
                    <a:pt x="22709" y="31417"/>
                    <a:pt x="22555" y="31395"/>
                    <a:pt x="22395" y="31395"/>
                  </a:cubicBezTo>
                  <a:cubicBezTo>
                    <a:pt x="21245" y="31395"/>
                    <a:pt x="19767" y="32530"/>
                    <a:pt x="19176" y="33318"/>
                  </a:cubicBezTo>
                  <a:cubicBezTo>
                    <a:pt x="19148" y="33374"/>
                    <a:pt x="18783" y="34020"/>
                    <a:pt x="18558" y="34413"/>
                  </a:cubicBezTo>
                  <a:cubicBezTo>
                    <a:pt x="18642" y="34160"/>
                    <a:pt x="18726" y="33908"/>
                    <a:pt x="18839" y="33655"/>
                  </a:cubicBezTo>
                  <a:cubicBezTo>
                    <a:pt x="19035" y="33122"/>
                    <a:pt x="19204" y="32616"/>
                    <a:pt x="19400" y="32055"/>
                  </a:cubicBezTo>
                  <a:cubicBezTo>
                    <a:pt x="19484" y="31774"/>
                    <a:pt x="19569" y="31493"/>
                    <a:pt x="19653" y="31213"/>
                  </a:cubicBezTo>
                  <a:cubicBezTo>
                    <a:pt x="19737" y="30932"/>
                    <a:pt x="19793" y="30623"/>
                    <a:pt x="19878" y="30342"/>
                  </a:cubicBezTo>
                  <a:cubicBezTo>
                    <a:pt x="20018" y="29668"/>
                    <a:pt x="20158" y="28967"/>
                    <a:pt x="20271" y="28237"/>
                  </a:cubicBezTo>
                  <a:cubicBezTo>
                    <a:pt x="20699" y="28397"/>
                    <a:pt x="22197" y="28914"/>
                    <a:pt x="23066" y="28914"/>
                  </a:cubicBezTo>
                  <a:cubicBezTo>
                    <a:pt x="23109" y="28914"/>
                    <a:pt x="23151" y="28913"/>
                    <a:pt x="23190" y="28910"/>
                  </a:cubicBezTo>
                  <a:cubicBezTo>
                    <a:pt x="24033" y="28854"/>
                    <a:pt x="25071" y="28545"/>
                    <a:pt x="25577" y="27815"/>
                  </a:cubicBezTo>
                  <a:cubicBezTo>
                    <a:pt x="26054" y="27086"/>
                    <a:pt x="25886" y="26075"/>
                    <a:pt x="25071" y="25654"/>
                  </a:cubicBezTo>
                  <a:cubicBezTo>
                    <a:pt x="24845" y="25535"/>
                    <a:pt x="24583" y="25483"/>
                    <a:pt x="24302" y="25483"/>
                  </a:cubicBezTo>
                  <a:cubicBezTo>
                    <a:pt x="23192" y="25483"/>
                    <a:pt x="21791" y="26290"/>
                    <a:pt x="21141" y="26917"/>
                  </a:cubicBezTo>
                  <a:cubicBezTo>
                    <a:pt x="21085" y="26973"/>
                    <a:pt x="20579" y="27619"/>
                    <a:pt x="20327" y="27956"/>
                  </a:cubicBezTo>
                  <a:cubicBezTo>
                    <a:pt x="20383" y="27535"/>
                    <a:pt x="20439" y="27114"/>
                    <a:pt x="20495" y="26692"/>
                  </a:cubicBezTo>
                  <a:cubicBezTo>
                    <a:pt x="20664" y="25429"/>
                    <a:pt x="20776" y="24166"/>
                    <a:pt x="20888" y="22902"/>
                  </a:cubicBezTo>
                  <a:cubicBezTo>
                    <a:pt x="20944" y="22509"/>
                    <a:pt x="20972" y="22116"/>
                    <a:pt x="21029" y="21751"/>
                  </a:cubicBezTo>
                  <a:cubicBezTo>
                    <a:pt x="21164" y="21805"/>
                    <a:pt x="22960" y="22456"/>
                    <a:pt x="23922" y="22456"/>
                  </a:cubicBezTo>
                  <a:cubicBezTo>
                    <a:pt x="23960" y="22456"/>
                    <a:pt x="23997" y="22455"/>
                    <a:pt x="24033" y="22453"/>
                  </a:cubicBezTo>
                  <a:cubicBezTo>
                    <a:pt x="24875" y="22397"/>
                    <a:pt x="25942" y="22088"/>
                    <a:pt x="26419" y="21330"/>
                  </a:cubicBezTo>
                  <a:cubicBezTo>
                    <a:pt x="26896" y="20600"/>
                    <a:pt x="26728" y="19590"/>
                    <a:pt x="25914" y="19168"/>
                  </a:cubicBezTo>
                  <a:cubicBezTo>
                    <a:pt x="25695" y="19059"/>
                    <a:pt x="25444" y="19012"/>
                    <a:pt x="25174" y="19012"/>
                  </a:cubicBezTo>
                  <a:cubicBezTo>
                    <a:pt x="24059" y="19012"/>
                    <a:pt x="22639" y="19827"/>
                    <a:pt x="21983" y="20460"/>
                  </a:cubicBezTo>
                  <a:cubicBezTo>
                    <a:pt x="21927" y="20516"/>
                    <a:pt x="21197" y="21443"/>
                    <a:pt x="21029" y="21667"/>
                  </a:cubicBezTo>
                  <a:cubicBezTo>
                    <a:pt x="21113" y="20825"/>
                    <a:pt x="21225" y="19983"/>
                    <a:pt x="21337" y="19140"/>
                  </a:cubicBezTo>
                  <a:cubicBezTo>
                    <a:pt x="21534" y="17989"/>
                    <a:pt x="21759" y="16894"/>
                    <a:pt x="22067" y="15828"/>
                  </a:cubicBezTo>
                  <a:cubicBezTo>
                    <a:pt x="22147" y="15854"/>
                    <a:pt x="23941" y="16536"/>
                    <a:pt x="24941" y="16536"/>
                  </a:cubicBezTo>
                  <a:cubicBezTo>
                    <a:pt x="24996" y="16536"/>
                    <a:pt x="25049" y="16534"/>
                    <a:pt x="25099" y="16529"/>
                  </a:cubicBezTo>
                  <a:cubicBezTo>
                    <a:pt x="25942" y="16473"/>
                    <a:pt x="27009" y="16164"/>
                    <a:pt x="27486" y="15435"/>
                  </a:cubicBezTo>
                  <a:cubicBezTo>
                    <a:pt x="27963" y="14705"/>
                    <a:pt x="27795" y="13666"/>
                    <a:pt x="26980" y="13273"/>
                  </a:cubicBezTo>
                  <a:cubicBezTo>
                    <a:pt x="26754" y="13154"/>
                    <a:pt x="26492" y="13102"/>
                    <a:pt x="26211" y="13102"/>
                  </a:cubicBezTo>
                  <a:cubicBezTo>
                    <a:pt x="25101" y="13102"/>
                    <a:pt x="23700" y="13909"/>
                    <a:pt x="23050" y="14536"/>
                  </a:cubicBezTo>
                  <a:cubicBezTo>
                    <a:pt x="22994" y="14592"/>
                    <a:pt x="22208" y="15575"/>
                    <a:pt x="22095" y="15771"/>
                  </a:cubicBezTo>
                  <a:cubicBezTo>
                    <a:pt x="22095" y="15715"/>
                    <a:pt x="22123" y="15631"/>
                    <a:pt x="22123" y="15575"/>
                  </a:cubicBezTo>
                  <a:cubicBezTo>
                    <a:pt x="22488" y="14452"/>
                    <a:pt x="22966" y="13385"/>
                    <a:pt x="23443" y="12431"/>
                  </a:cubicBezTo>
                  <a:cubicBezTo>
                    <a:pt x="23724" y="11869"/>
                    <a:pt x="24033" y="11364"/>
                    <a:pt x="24341" y="10858"/>
                  </a:cubicBezTo>
                  <a:cubicBezTo>
                    <a:pt x="24706" y="11027"/>
                    <a:pt x="26363" y="11841"/>
                    <a:pt x="27233" y="11869"/>
                  </a:cubicBezTo>
                  <a:cubicBezTo>
                    <a:pt x="27284" y="11871"/>
                    <a:pt x="27336" y="11872"/>
                    <a:pt x="27388" y="11872"/>
                  </a:cubicBezTo>
                  <a:cubicBezTo>
                    <a:pt x="28202" y="11872"/>
                    <a:pt x="29176" y="11660"/>
                    <a:pt x="29704" y="11027"/>
                  </a:cubicBezTo>
                  <a:cubicBezTo>
                    <a:pt x="30265" y="10353"/>
                    <a:pt x="30209" y="9314"/>
                    <a:pt x="29451" y="8809"/>
                  </a:cubicBezTo>
                  <a:cubicBezTo>
                    <a:pt x="29170" y="8631"/>
                    <a:pt x="28816" y="8557"/>
                    <a:pt x="28431" y="8557"/>
                  </a:cubicBezTo>
                  <a:cubicBezTo>
                    <a:pt x="27359" y="8557"/>
                    <a:pt x="26049" y="9134"/>
                    <a:pt x="25408" y="9651"/>
                  </a:cubicBezTo>
                  <a:cubicBezTo>
                    <a:pt x="25352" y="9707"/>
                    <a:pt x="24903" y="10156"/>
                    <a:pt x="24594" y="10465"/>
                  </a:cubicBezTo>
                  <a:cubicBezTo>
                    <a:pt x="24734" y="10241"/>
                    <a:pt x="24875" y="10016"/>
                    <a:pt x="25015" y="9791"/>
                  </a:cubicBezTo>
                  <a:cubicBezTo>
                    <a:pt x="25549" y="9005"/>
                    <a:pt x="26082" y="8304"/>
                    <a:pt x="26559" y="7714"/>
                  </a:cubicBezTo>
                  <a:cubicBezTo>
                    <a:pt x="26840" y="7349"/>
                    <a:pt x="27093" y="7040"/>
                    <a:pt x="27317" y="6759"/>
                  </a:cubicBezTo>
                  <a:cubicBezTo>
                    <a:pt x="27767" y="6759"/>
                    <a:pt x="29535" y="6703"/>
                    <a:pt x="30321" y="6338"/>
                  </a:cubicBezTo>
                  <a:cubicBezTo>
                    <a:pt x="31079" y="5973"/>
                    <a:pt x="31950" y="5328"/>
                    <a:pt x="32146" y="4457"/>
                  </a:cubicBezTo>
                  <a:cubicBezTo>
                    <a:pt x="32315" y="3587"/>
                    <a:pt x="31809" y="2717"/>
                    <a:pt x="30883" y="2604"/>
                  </a:cubicBezTo>
                  <a:cubicBezTo>
                    <a:pt x="30844" y="2601"/>
                    <a:pt x="30805" y="2599"/>
                    <a:pt x="30766" y="2599"/>
                  </a:cubicBezTo>
                  <a:cubicBezTo>
                    <a:pt x="29555" y="2599"/>
                    <a:pt x="28145" y="4236"/>
                    <a:pt x="27710" y="5215"/>
                  </a:cubicBezTo>
                  <a:cubicBezTo>
                    <a:pt x="27654" y="5300"/>
                    <a:pt x="27205" y="6759"/>
                    <a:pt x="27233" y="6759"/>
                  </a:cubicBezTo>
                  <a:lnTo>
                    <a:pt x="27261" y="6759"/>
                  </a:lnTo>
                  <a:cubicBezTo>
                    <a:pt x="27009" y="7040"/>
                    <a:pt x="26756" y="7321"/>
                    <a:pt x="26503" y="7658"/>
                  </a:cubicBezTo>
                  <a:cubicBezTo>
                    <a:pt x="25998" y="8247"/>
                    <a:pt x="25464" y="8949"/>
                    <a:pt x="24903" y="9735"/>
                  </a:cubicBezTo>
                  <a:cubicBezTo>
                    <a:pt x="24369" y="10493"/>
                    <a:pt x="23780" y="11364"/>
                    <a:pt x="23275" y="12346"/>
                  </a:cubicBezTo>
                  <a:cubicBezTo>
                    <a:pt x="22741" y="13301"/>
                    <a:pt x="22236" y="14340"/>
                    <a:pt x="21871" y="15491"/>
                  </a:cubicBezTo>
                  <a:lnTo>
                    <a:pt x="21843" y="15547"/>
                  </a:lnTo>
                  <a:cubicBezTo>
                    <a:pt x="21871" y="15154"/>
                    <a:pt x="21843" y="14143"/>
                    <a:pt x="21843" y="14059"/>
                  </a:cubicBezTo>
                  <a:cubicBezTo>
                    <a:pt x="21702" y="12936"/>
                    <a:pt x="20748" y="10858"/>
                    <a:pt x="19513" y="10634"/>
                  </a:cubicBezTo>
                  <a:cubicBezTo>
                    <a:pt x="19422" y="10617"/>
                    <a:pt x="19333" y="10609"/>
                    <a:pt x="19246" y="10609"/>
                  </a:cubicBezTo>
                  <a:cubicBezTo>
                    <a:pt x="18473" y="10609"/>
                    <a:pt x="17876" y="11255"/>
                    <a:pt x="17800" y="12037"/>
                  </a:cubicBezTo>
                  <a:cubicBezTo>
                    <a:pt x="17716" y="12936"/>
                    <a:pt x="18361" y="13806"/>
                    <a:pt x="19007" y="14368"/>
                  </a:cubicBezTo>
                  <a:cubicBezTo>
                    <a:pt x="19709" y="15013"/>
                    <a:pt x="21674" y="15631"/>
                    <a:pt x="21815" y="15659"/>
                  </a:cubicBezTo>
                  <a:cubicBezTo>
                    <a:pt x="21478" y="16754"/>
                    <a:pt x="21197" y="17905"/>
                    <a:pt x="21001" y="19084"/>
                  </a:cubicBezTo>
                  <a:cubicBezTo>
                    <a:pt x="20860" y="19758"/>
                    <a:pt x="20776" y="20432"/>
                    <a:pt x="20692" y="21134"/>
                  </a:cubicBezTo>
                  <a:cubicBezTo>
                    <a:pt x="20664" y="20797"/>
                    <a:pt x="20664" y="20516"/>
                    <a:pt x="20664" y="20488"/>
                  </a:cubicBezTo>
                  <a:cubicBezTo>
                    <a:pt x="20523" y="19365"/>
                    <a:pt x="19597" y="17287"/>
                    <a:pt x="18333" y="17063"/>
                  </a:cubicBezTo>
                  <a:cubicBezTo>
                    <a:pt x="18246" y="17046"/>
                    <a:pt x="18159" y="17038"/>
                    <a:pt x="18074" y="17038"/>
                  </a:cubicBezTo>
                  <a:cubicBezTo>
                    <a:pt x="17317" y="17038"/>
                    <a:pt x="16697" y="17684"/>
                    <a:pt x="16621" y="18467"/>
                  </a:cubicBezTo>
                  <a:cubicBezTo>
                    <a:pt x="16565" y="19365"/>
                    <a:pt x="17210" y="20235"/>
                    <a:pt x="17828" y="20797"/>
                  </a:cubicBezTo>
                  <a:cubicBezTo>
                    <a:pt x="18446" y="21358"/>
                    <a:pt x="20130" y="21920"/>
                    <a:pt x="20551" y="22060"/>
                  </a:cubicBezTo>
                  <a:cubicBezTo>
                    <a:pt x="20523" y="22341"/>
                    <a:pt x="20495" y="22594"/>
                    <a:pt x="20467" y="22846"/>
                  </a:cubicBezTo>
                  <a:cubicBezTo>
                    <a:pt x="20299" y="24110"/>
                    <a:pt x="20158" y="25373"/>
                    <a:pt x="19990" y="26608"/>
                  </a:cubicBezTo>
                  <a:cubicBezTo>
                    <a:pt x="19934" y="27057"/>
                    <a:pt x="19849" y="27479"/>
                    <a:pt x="19765" y="27900"/>
                  </a:cubicBezTo>
                  <a:cubicBezTo>
                    <a:pt x="19765" y="27619"/>
                    <a:pt x="19765" y="27366"/>
                    <a:pt x="19765" y="27338"/>
                  </a:cubicBezTo>
                  <a:cubicBezTo>
                    <a:pt x="19597" y="26215"/>
                    <a:pt x="18670" y="24166"/>
                    <a:pt x="17435" y="23941"/>
                  </a:cubicBezTo>
                  <a:cubicBezTo>
                    <a:pt x="17344" y="23924"/>
                    <a:pt x="17255" y="23916"/>
                    <a:pt x="17168" y="23916"/>
                  </a:cubicBezTo>
                  <a:cubicBezTo>
                    <a:pt x="16391" y="23916"/>
                    <a:pt x="15773" y="24560"/>
                    <a:pt x="15722" y="25317"/>
                  </a:cubicBezTo>
                  <a:cubicBezTo>
                    <a:pt x="15638" y="26215"/>
                    <a:pt x="16284" y="27114"/>
                    <a:pt x="16902" y="27647"/>
                  </a:cubicBezTo>
                  <a:cubicBezTo>
                    <a:pt x="17519" y="28209"/>
                    <a:pt x="19035" y="28714"/>
                    <a:pt x="19569" y="28910"/>
                  </a:cubicBezTo>
                  <a:cubicBezTo>
                    <a:pt x="19484" y="29332"/>
                    <a:pt x="19400" y="29753"/>
                    <a:pt x="19288" y="30174"/>
                  </a:cubicBezTo>
                  <a:cubicBezTo>
                    <a:pt x="19204" y="30455"/>
                    <a:pt x="19148" y="30735"/>
                    <a:pt x="19035" y="31016"/>
                  </a:cubicBezTo>
                  <a:cubicBezTo>
                    <a:pt x="18951" y="31297"/>
                    <a:pt x="18867" y="31578"/>
                    <a:pt x="18783" y="31858"/>
                  </a:cubicBezTo>
                  <a:cubicBezTo>
                    <a:pt x="18586" y="32364"/>
                    <a:pt x="18390" y="32897"/>
                    <a:pt x="18193" y="33402"/>
                  </a:cubicBezTo>
                  <a:cubicBezTo>
                    <a:pt x="18053" y="33767"/>
                    <a:pt x="17940" y="34104"/>
                    <a:pt x="17800" y="34413"/>
                  </a:cubicBezTo>
                  <a:cubicBezTo>
                    <a:pt x="17856" y="33992"/>
                    <a:pt x="17968" y="33150"/>
                    <a:pt x="17968" y="33065"/>
                  </a:cubicBezTo>
                  <a:cubicBezTo>
                    <a:pt x="17997" y="32336"/>
                    <a:pt x="17744" y="31100"/>
                    <a:pt x="17210" y="30258"/>
                  </a:cubicBezTo>
                  <a:cubicBezTo>
                    <a:pt x="17210" y="30146"/>
                    <a:pt x="17210" y="30033"/>
                    <a:pt x="17182" y="29921"/>
                  </a:cubicBezTo>
                  <a:cubicBezTo>
                    <a:pt x="17061" y="29194"/>
                    <a:pt x="16437" y="28613"/>
                    <a:pt x="15708" y="28613"/>
                  </a:cubicBezTo>
                  <a:cubicBezTo>
                    <a:pt x="15594" y="28613"/>
                    <a:pt x="15476" y="28627"/>
                    <a:pt x="15357" y="28658"/>
                  </a:cubicBezTo>
                  <a:cubicBezTo>
                    <a:pt x="14150" y="28995"/>
                    <a:pt x="13364" y="31128"/>
                    <a:pt x="13308" y="32251"/>
                  </a:cubicBezTo>
                  <a:cubicBezTo>
                    <a:pt x="13308" y="32307"/>
                    <a:pt x="13364" y="33037"/>
                    <a:pt x="13392" y="33487"/>
                  </a:cubicBezTo>
                  <a:cubicBezTo>
                    <a:pt x="13336" y="33234"/>
                    <a:pt x="13280" y="32981"/>
                    <a:pt x="13196" y="32700"/>
                  </a:cubicBezTo>
                  <a:cubicBezTo>
                    <a:pt x="13083" y="32167"/>
                    <a:pt x="12943" y="31634"/>
                    <a:pt x="12775" y="31044"/>
                  </a:cubicBezTo>
                  <a:cubicBezTo>
                    <a:pt x="12690" y="30791"/>
                    <a:pt x="12606" y="30511"/>
                    <a:pt x="12522" y="30230"/>
                  </a:cubicBezTo>
                  <a:cubicBezTo>
                    <a:pt x="12466" y="29949"/>
                    <a:pt x="12325" y="29668"/>
                    <a:pt x="12241" y="29360"/>
                  </a:cubicBezTo>
                  <a:cubicBezTo>
                    <a:pt x="11989" y="28714"/>
                    <a:pt x="11708" y="28068"/>
                    <a:pt x="11427" y="27394"/>
                  </a:cubicBezTo>
                  <a:cubicBezTo>
                    <a:pt x="11904" y="27282"/>
                    <a:pt x="13561" y="26861"/>
                    <a:pt x="14234" y="26356"/>
                  </a:cubicBezTo>
                  <a:cubicBezTo>
                    <a:pt x="14908" y="25850"/>
                    <a:pt x="15610" y="25008"/>
                    <a:pt x="15610" y="24110"/>
                  </a:cubicBezTo>
                  <a:cubicBezTo>
                    <a:pt x="15584" y="23297"/>
                    <a:pt x="14995" y="22583"/>
                    <a:pt x="14163" y="22583"/>
                  </a:cubicBezTo>
                  <a:cubicBezTo>
                    <a:pt x="14104" y="22583"/>
                    <a:pt x="14043" y="22586"/>
                    <a:pt x="13982" y="22594"/>
                  </a:cubicBezTo>
                  <a:cubicBezTo>
                    <a:pt x="12747" y="22734"/>
                    <a:pt x="11652" y="24727"/>
                    <a:pt x="11427" y="25822"/>
                  </a:cubicBezTo>
                  <a:cubicBezTo>
                    <a:pt x="11427" y="25878"/>
                    <a:pt x="11343" y="26692"/>
                    <a:pt x="11315" y="27142"/>
                  </a:cubicBezTo>
                  <a:cubicBezTo>
                    <a:pt x="11118" y="26749"/>
                    <a:pt x="10950" y="26356"/>
                    <a:pt x="10753" y="25963"/>
                  </a:cubicBezTo>
                  <a:cubicBezTo>
                    <a:pt x="10192" y="24840"/>
                    <a:pt x="9602" y="23717"/>
                    <a:pt x="9013" y="22594"/>
                  </a:cubicBezTo>
                  <a:cubicBezTo>
                    <a:pt x="8816" y="22257"/>
                    <a:pt x="8648" y="21920"/>
                    <a:pt x="8451" y="21555"/>
                  </a:cubicBezTo>
                  <a:cubicBezTo>
                    <a:pt x="8620" y="21527"/>
                    <a:pt x="10613" y="21078"/>
                    <a:pt x="11371" y="20488"/>
                  </a:cubicBezTo>
                  <a:cubicBezTo>
                    <a:pt x="12045" y="19983"/>
                    <a:pt x="12747" y="19140"/>
                    <a:pt x="12747" y="18242"/>
                  </a:cubicBezTo>
                  <a:cubicBezTo>
                    <a:pt x="12747" y="17418"/>
                    <a:pt x="12117" y="16719"/>
                    <a:pt x="11263" y="16719"/>
                  </a:cubicBezTo>
                  <a:cubicBezTo>
                    <a:pt x="11216" y="16719"/>
                    <a:pt x="11167" y="16722"/>
                    <a:pt x="11118" y="16726"/>
                  </a:cubicBezTo>
                  <a:cubicBezTo>
                    <a:pt x="9883" y="16866"/>
                    <a:pt x="8788" y="18860"/>
                    <a:pt x="8563" y="19955"/>
                  </a:cubicBezTo>
                  <a:cubicBezTo>
                    <a:pt x="8535" y="20039"/>
                    <a:pt x="8451" y="21218"/>
                    <a:pt x="8423" y="21499"/>
                  </a:cubicBezTo>
                  <a:cubicBezTo>
                    <a:pt x="8030" y="20741"/>
                    <a:pt x="7637" y="19983"/>
                    <a:pt x="7300" y="19225"/>
                  </a:cubicBezTo>
                  <a:cubicBezTo>
                    <a:pt x="6823" y="18158"/>
                    <a:pt x="6402" y="17091"/>
                    <a:pt x="6065" y="16052"/>
                  </a:cubicBezTo>
                  <a:cubicBezTo>
                    <a:pt x="6149" y="16024"/>
                    <a:pt x="8226" y="15547"/>
                    <a:pt x="9013" y="14957"/>
                  </a:cubicBezTo>
                  <a:cubicBezTo>
                    <a:pt x="9658" y="14452"/>
                    <a:pt x="10360" y="13610"/>
                    <a:pt x="10360" y="12739"/>
                  </a:cubicBezTo>
                  <a:cubicBezTo>
                    <a:pt x="10360" y="11914"/>
                    <a:pt x="9728" y="11189"/>
                    <a:pt x="8896" y="11189"/>
                  </a:cubicBezTo>
                  <a:cubicBezTo>
                    <a:pt x="8851" y="11189"/>
                    <a:pt x="8806" y="11191"/>
                    <a:pt x="8760" y="11195"/>
                  </a:cubicBezTo>
                  <a:cubicBezTo>
                    <a:pt x="7497" y="11336"/>
                    <a:pt x="6430" y="13329"/>
                    <a:pt x="6177" y="14424"/>
                  </a:cubicBezTo>
                  <a:cubicBezTo>
                    <a:pt x="6177" y="14508"/>
                    <a:pt x="6065" y="15771"/>
                    <a:pt x="6065" y="15996"/>
                  </a:cubicBezTo>
                  <a:cubicBezTo>
                    <a:pt x="6037" y="15940"/>
                    <a:pt x="6009" y="15884"/>
                    <a:pt x="5981" y="15799"/>
                  </a:cubicBezTo>
                  <a:cubicBezTo>
                    <a:pt x="5644" y="14677"/>
                    <a:pt x="5475" y="13525"/>
                    <a:pt x="5363" y="12459"/>
                  </a:cubicBezTo>
                  <a:cubicBezTo>
                    <a:pt x="5279" y="11841"/>
                    <a:pt x="5251" y="11223"/>
                    <a:pt x="5223" y="10662"/>
                  </a:cubicBezTo>
                  <a:cubicBezTo>
                    <a:pt x="5644" y="10606"/>
                    <a:pt x="7440" y="10353"/>
                    <a:pt x="8198" y="9904"/>
                  </a:cubicBezTo>
                  <a:cubicBezTo>
                    <a:pt x="8900" y="9483"/>
                    <a:pt x="9714" y="8725"/>
                    <a:pt x="9799" y="7826"/>
                  </a:cubicBezTo>
                  <a:cubicBezTo>
                    <a:pt x="9883" y="6956"/>
                    <a:pt x="9265" y="6142"/>
                    <a:pt x="8367" y="6142"/>
                  </a:cubicBezTo>
                  <a:cubicBezTo>
                    <a:pt x="7104" y="6142"/>
                    <a:pt x="5812" y="7995"/>
                    <a:pt x="5447" y="9062"/>
                  </a:cubicBezTo>
                  <a:cubicBezTo>
                    <a:pt x="5447" y="9118"/>
                    <a:pt x="5307" y="9735"/>
                    <a:pt x="5223" y="10185"/>
                  </a:cubicBezTo>
                  <a:cubicBezTo>
                    <a:pt x="5223" y="9932"/>
                    <a:pt x="5223" y="9651"/>
                    <a:pt x="5223" y="9398"/>
                  </a:cubicBezTo>
                  <a:cubicBezTo>
                    <a:pt x="5223" y="8444"/>
                    <a:pt x="5279" y="7574"/>
                    <a:pt x="5335" y="6787"/>
                  </a:cubicBezTo>
                  <a:cubicBezTo>
                    <a:pt x="5363" y="6366"/>
                    <a:pt x="5419" y="5973"/>
                    <a:pt x="5447" y="5608"/>
                  </a:cubicBezTo>
                  <a:cubicBezTo>
                    <a:pt x="5812" y="5356"/>
                    <a:pt x="7272" y="4317"/>
                    <a:pt x="7721" y="3587"/>
                  </a:cubicBezTo>
                  <a:cubicBezTo>
                    <a:pt x="8170" y="2857"/>
                    <a:pt x="8535" y="1818"/>
                    <a:pt x="8198" y="1004"/>
                  </a:cubicBezTo>
                  <a:cubicBezTo>
                    <a:pt x="7970" y="403"/>
                    <a:pt x="7406" y="1"/>
                    <a:pt x="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64"/>
            <p:cNvSpPr/>
            <p:nvPr/>
          </p:nvSpPr>
          <p:spPr>
            <a:xfrm>
              <a:off x="2360625" y="3503225"/>
              <a:ext cx="95475" cy="140375"/>
            </a:xfrm>
            <a:custGeom>
              <a:avLst/>
              <a:gdLst/>
              <a:ahLst/>
              <a:cxnLst/>
              <a:rect l="l" t="t" r="r" b="b"/>
              <a:pathLst>
                <a:path w="3819" h="5615" extrusionOk="0">
                  <a:moveTo>
                    <a:pt x="1726" y="0"/>
                  </a:moveTo>
                  <a:cubicBezTo>
                    <a:pt x="1103" y="0"/>
                    <a:pt x="522" y="423"/>
                    <a:pt x="309" y="1039"/>
                  </a:cubicBezTo>
                  <a:cubicBezTo>
                    <a:pt x="1" y="1881"/>
                    <a:pt x="366" y="2891"/>
                    <a:pt x="843" y="3593"/>
                  </a:cubicBezTo>
                  <a:cubicBezTo>
                    <a:pt x="1376" y="4436"/>
                    <a:pt x="3229" y="5615"/>
                    <a:pt x="3229" y="5615"/>
                  </a:cubicBezTo>
                  <a:cubicBezTo>
                    <a:pt x="3257" y="5615"/>
                    <a:pt x="3650" y="4127"/>
                    <a:pt x="3650" y="4043"/>
                  </a:cubicBezTo>
                  <a:cubicBezTo>
                    <a:pt x="3819" y="2920"/>
                    <a:pt x="3454" y="674"/>
                    <a:pt x="2331" y="140"/>
                  </a:cubicBezTo>
                  <a:cubicBezTo>
                    <a:pt x="2132" y="44"/>
                    <a:pt x="1927" y="0"/>
                    <a:pt x="17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64"/>
            <p:cNvSpPr/>
            <p:nvPr/>
          </p:nvSpPr>
          <p:spPr>
            <a:xfrm>
              <a:off x="3864725" y="5031175"/>
              <a:ext cx="1179875" cy="346750"/>
            </a:xfrm>
            <a:custGeom>
              <a:avLst/>
              <a:gdLst/>
              <a:ahLst/>
              <a:cxnLst/>
              <a:rect l="l" t="t" r="r" b="b"/>
              <a:pathLst>
                <a:path w="47195" h="13870" extrusionOk="0">
                  <a:moveTo>
                    <a:pt x="23584" y="1"/>
                  </a:moveTo>
                  <a:cubicBezTo>
                    <a:pt x="10557" y="1"/>
                    <a:pt x="1" y="3117"/>
                    <a:pt x="1" y="6935"/>
                  </a:cubicBezTo>
                  <a:cubicBezTo>
                    <a:pt x="1" y="10753"/>
                    <a:pt x="10557" y="13869"/>
                    <a:pt x="23584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64"/>
            <p:cNvSpPr/>
            <p:nvPr/>
          </p:nvSpPr>
          <p:spPr>
            <a:xfrm>
              <a:off x="4084425" y="2377175"/>
              <a:ext cx="392350" cy="435425"/>
            </a:xfrm>
            <a:custGeom>
              <a:avLst/>
              <a:gdLst/>
              <a:ahLst/>
              <a:cxnLst/>
              <a:rect l="l" t="t" r="r" b="b"/>
              <a:pathLst>
                <a:path w="15694" h="17417" extrusionOk="0">
                  <a:moveTo>
                    <a:pt x="7946" y="0"/>
                  </a:moveTo>
                  <a:cubicBezTo>
                    <a:pt x="5367" y="0"/>
                    <a:pt x="3225" y="1790"/>
                    <a:pt x="2162" y="2958"/>
                  </a:cubicBezTo>
                  <a:cubicBezTo>
                    <a:pt x="1011" y="4249"/>
                    <a:pt x="1769" y="6748"/>
                    <a:pt x="1657" y="7253"/>
                  </a:cubicBezTo>
                  <a:cubicBezTo>
                    <a:pt x="1516" y="7759"/>
                    <a:pt x="0" y="9415"/>
                    <a:pt x="56" y="9920"/>
                  </a:cubicBezTo>
                  <a:cubicBezTo>
                    <a:pt x="113" y="10426"/>
                    <a:pt x="871" y="10510"/>
                    <a:pt x="871" y="10510"/>
                  </a:cubicBezTo>
                  <a:cubicBezTo>
                    <a:pt x="871" y="10510"/>
                    <a:pt x="1516" y="13486"/>
                    <a:pt x="1909" y="14216"/>
                  </a:cubicBezTo>
                  <a:cubicBezTo>
                    <a:pt x="2274" y="14918"/>
                    <a:pt x="3313" y="15030"/>
                    <a:pt x="3678" y="15030"/>
                  </a:cubicBezTo>
                  <a:cubicBezTo>
                    <a:pt x="4071" y="15030"/>
                    <a:pt x="4464" y="15339"/>
                    <a:pt x="4464" y="15339"/>
                  </a:cubicBezTo>
                  <a:lnTo>
                    <a:pt x="5054" y="17416"/>
                  </a:lnTo>
                  <a:lnTo>
                    <a:pt x="13785" y="15423"/>
                  </a:lnTo>
                  <a:lnTo>
                    <a:pt x="13504" y="12531"/>
                  </a:lnTo>
                  <a:cubicBezTo>
                    <a:pt x="13504" y="12531"/>
                    <a:pt x="15694" y="9668"/>
                    <a:pt x="15497" y="6860"/>
                  </a:cubicBezTo>
                  <a:cubicBezTo>
                    <a:pt x="15301" y="4053"/>
                    <a:pt x="13083" y="2649"/>
                    <a:pt x="13083" y="2649"/>
                  </a:cubicBezTo>
                  <a:cubicBezTo>
                    <a:pt x="13083" y="2649"/>
                    <a:pt x="11483" y="347"/>
                    <a:pt x="8591" y="38"/>
                  </a:cubicBezTo>
                  <a:cubicBezTo>
                    <a:pt x="8373" y="12"/>
                    <a:pt x="8158" y="0"/>
                    <a:pt x="79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64"/>
            <p:cNvSpPr/>
            <p:nvPr/>
          </p:nvSpPr>
          <p:spPr>
            <a:xfrm>
              <a:off x="4079500" y="2371100"/>
              <a:ext cx="398700" cy="447250"/>
            </a:xfrm>
            <a:custGeom>
              <a:avLst/>
              <a:gdLst/>
              <a:ahLst/>
              <a:cxnLst/>
              <a:rect l="l" t="t" r="r" b="b"/>
              <a:pathLst>
                <a:path w="15948" h="17890" extrusionOk="0">
                  <a:moveTo>
                    <a:pt x="8170" y="477"/>
                  </a:moveTo>
                  <a:cubicBezTo>
                    <a:pt x="8367" y="477"/>
                    <a:pt x="8564" y="477"/>
                    <a:pt x="8788" y="506"/>
                  </a:cubicBezTo>
                  <a:cubicBezTo>
                    <a:pt x="10164" y="674"/>
                    <a:pt x="11231" y="1292"/>
                    <a:pt x="11961" y="1881"/>
                  </a:cubicBezTo>
                  <a:cubicBezTo>
                    <a:pt x="12326" y="2190"/>
                    <a:pt x="12606" y="2471"/>
                    <a:pt x="12803" y="2695"/>
                  </a:cubicBezTo>
                  <a:cubicBezTo>
                    <a:pt x="12887" y="2780"/>
                    <a:pt x="12971" y="2864"/>
                    <a:pt x="12999" y="2948"/>
                  </a:cubicBezTo>
                  <a:lnTo>
                    <a:pt x="13055" y="3004"/>
                  </a:lnTo>
                  <a:lnTo>
                    <a:pt x="13084" y="3032"/>
                  </a:lnTo>
                  <a:lnTo>
                    <a:pt x="13140" y="3088"/>
                  </a:lnTo>
                  <a:lnTo>
                    <a:pt x="13168" y="3116"/>
                  </a:lnTo>
                  <a:cubicBezTo>
                    <a:pt x="13280" y="3173"/>
                    <a:pt x="13813" y="3566"/>
                    <a:pt x="14347" y="4211"/>
                  </a:cubicBezTo>
                  <a:cubicBezTo>
                    <a:pt x="14852" y="4885"/>
                    <a:pt x="15386" y="5868"/>
                    <a:pt x="15470" y="7131"/>
                  </a:cubicBezTo>
                  <a:cubicBezTo>
                    <a:pt x="15470" y="7243"/>
                    <a:pt x="15470" y="7356"/>
                    <a:pt x="15470" y="7468"/>
                  </a:cubicBezTo>
                  <a:cubicBezTo>
                    <a:pt x="15470" y="8760"/>
                    <a:pt x="14993" y="10051"/>
                    <a:pt x="14487" y="11034"/>
                  </a:cubicBezTo>
                  <a:cubicBezTo>
                    <a:pt x="14263" y="11511"/>
                    <a:pt x="14010" y="11932"/>
                    <a:pt x="13842" y="12213"/>
                  </a:cubicBezTo>
                  <a:cubicBezTo>
                    <a:pt x="13729" y="12353"/>
                    <a:pt x="13673" y="12465"/>
                    <a:pt x="13617" y="12522"/>
                  </a:cubicBezTo>
                  <a:lnTo>
                    <a:pt x="13561" y="12606"/>
                  </a:lnTo>
                  <a:lnTo>
                    <a:pt x="13533" y="12634"/>
                  </a:lnTo>
                  <a:cubicBezTo>
                    <a:pt x="13505" y="12690"/>
                    <a:pt x="13477" y="12746"/>
                    <a:pt x="13477" y="12802"/>
                  </a:cubicBezTo>
                  <a:lnTo>
                    <a:pt x="13729" y="15469"/>
                  </a:lnTo>
                  <a:lnTo>
                    <a:pt x="5391" y="17378"/>
                  </a:lnTo>
                  <a:lnTo>
                    <a:pt x="4886" y="15526"/>
                  </a:lnTo>
                  <a:cubicBezTo>
                    <a:pt x="4858" y="15469"/>
                    <a:pt x="4830" y="15413"/>
                    <a:pt x="4801" y="15385"/>
                  </a:cubicBezTo>
                  <a:cubicBezTo>
                    <a:pt x="4773" y="15385"/>
                    <a:pt x="4689" y="15301"/>
                    <a:pt x="4521" y="15217"/>
                  </a:cubicBezTo>
                  <a:cubicBezTo>
                    <a:pt x="4352" y="15132"/>
                    <a:pt x="4128" y="15048"/>
                    <a:pt x="3875" y="15048"/>
                  </a:cubicBezTo>
                  <a:cubicBezTo>
                    <a:pt x="3707" y="15048"/>
                    <a:pt x="3398" y="15020"/>
                    <a:pt x="3061" y="14908"/>
                  </a:cubicBezTo>
                  <a:cubicBezTo>
                    <a:pt x="2752" y="14796"/>
                    <a:pt x="2443" y="14599"/>
                    <a:pt x="2303" y="14346"/>
                  </a:cubicBezTo>
                  <a:cubicBezTo>
                    <a:pt x="2219" y="14178"/>
                    <a:pt x="2106" y="13869"/>
                    <a:pt x="1994" y="13504"/>
                  </a:cubicBezTo>
                  <a:cubicBezTo>
                    <a:pt x="1826" y="12943"/>
                    <a:pt x="1657" y="12241"/>
                    <a:pt x="1517" y="11679"/>
                  </a:cubicBezTo>
                  <a:cubicBezTo>
                    <a:pt x="1404" y="11118"/>
                    <a:pt x="1320" y="10697"/>
                    <a:pt x="1292" y="10697"/>
                  </a:cubicBezTo>
                  <a:cubicBezTo>
                    <a:pt x="1292" y="10584"/>
                    <a:pt x="1208" y="10528"/>
                    <a:pt x="1096" y="10500"/>
                  </a:cubicBezTo>
                  <a:cubicBezTo>
                    <a:pt x="1068" y="10500"/>
                    <a:pt x="899" y="10472"/>
                    <a:pt x="731" y="10416"/>
                  </a:cubicBezTo>
                  <a:cubicBezTo>
                    <a:pt x="675" y="10388"/>
                    <a:pt x="590" y="10332"/>
                    <a:pt x="562" y="10304"/>
                  </a:cubicBezTo>
                  <a:cubicBezTo>
                    <a:pt x="506" y="10247"/>
                    <a:pt x="478" y="10191"/>
                    <a:pt x="478" y="10135"/>
                  </a:cubicBezTo>
                  <a:cubicBezTo>
                    <a:pt x="478" y="10107"/>
                    <a:pt x="478" y="10051"/>
                    <a:pt x="534" y="9967"/>
                  </a:cubicBezTo>
                  <a:cubicBezTo>
                    <a:pt x="646" y="9686"/>
                    <a:pt x="983" y="9181"/>
                    <a:pt x="1320" y="8731"/>
                  </a:cubicBezTo>
                  <a:cubicBezTo>
                    <a:pt x="1489" y="8507"/>
                    <a:pt x="1657" y="8282"/>
                    <a:pt x="1797" y="8086"/>
                  </a:cubicBezTo>
                  <a:cubicBezTo>
                    <a:pt x="1910" y="7889"/>
                    <a:pt x="2022" y="7721"/>
                    <a:pt x="2078" y="7552"/>
                  </a:cubicBezTo>
                  <a:cubicBezTo>
                    <a:pt x="2078" y="7468"/>
                    <a:pt x="2078" y="7412"/>
                    <a:pt x="2078" y="7328"/>
                  </a:cubicBezTo>
                  <a:cubicBezTo>
                    <a:pt x="2078" y="7103"/>
                    <a:pt x="2050" y="6822"/>
                    <a:pt x="2022" y="6485"/>
                  </a:cubicBezTo>
                  <a:cubicBezTo>
                    <a:pt x="1966" y="6149"/>
                    <a:pt x="1938" y="5756"/>
                    <a:pt x="1938" y="5362"/>
                  </a:cubicBezTo>
                  <a:cubicBezTo>
                    <a:pt x="1938" y="4604"/>
                    <a:pt x="2078" y="3875"/>
                    <a:pt x="2527" y="3369"/>
                  </a:cubicBezTo>
                  <a:cubicBezTo>
                    <a:pt x="3033" y="2780"/>
                    <a:pt x="3847" y="2050"/>
                    <a:pt x="4801" y="1488"/>
                  </a:cubicBezTo>
                  <a:cubicBezTo>
                    <a:pt x="5784" y="899"/>
                    <a:pt x="6935" y="477"/>
                    <a:pt x="8170" y="477"/>
                  </a:cubicBezTo>
                  <a:close/>
                  <a:moveTo>
                    <a:pt x="8170" y="0"/>
                  </a:moveTo>
                  <a:cubicBezTo>
                    <a:pt x="6823" y="0"/>
                    <a:pt x="5588" y="477"/>
                    <a:pt x="4577" y="1067"/>
                  </a:cubicBezTo>
                  <a:cubicBezTo>
                    <a:pt x="3538" y="1685"/>
                    <a:pt x="2724" y="2443"/>
                    <a:pt x="2191" y="3060"/>
                  </a:cubicBezTo>
                  <a:cubicBezTo>
                    <a:pt x="1601" y="3706"/>
                    <a:pt x="1489" y="4576"/>
                    <a:pt x="1489" y="5362"/>
                  </a:cubicBezTo>
                  <a:cubicBezTo>
                    <a:pt x="1489" y="5784"/>
                    <a:pt x="1517" y="6177"/>
                    <a:pt x="1545" y="6514"/>
                  </a:cubicBezTo>
                  <a:cubicBezTo>
                    <a:pt x="1601" y="6879"/>
                    <a:pt x="1629" y="7159"/>
                    <a:pt x="1629" y="7328"/>
                  </a:cubicBezTo>
                  <a:cubicBezTo>
                    <a:pt x="1629" y="7384"/>
                    <a:pt x="1629" y="7412"/>
                    <a:pt x="1601" y="7440"/>
                  </a:cubicBezTo>
                  <a:lnTo>
                    <a:pt x="1626" y="7446"/>
                  </a:lnTo>
                  <a:lnTo>
                    <a:pt x="1626" y="7446"/>
                  </a:lnTo>
                  <a:cubicBezTo>
                    <a:pt x="1594" y="7508"/>
                    <a:pt x="1484" y="7700"/>
                    <a:pt x="1348" y="7917"/>
                  </a:cubicBezTo>
                  <a:cubicBezTo>
                    <a:pt x="1124" y="8226"/>
                    <a:pt x="787" y="8675"/>
                    <a:pt x="534" y="9068"/>
                  </a:cubicBezTo>
                  <a:cubicBezTo>
                    <a:pt x="394" y="9265"/>
                    <a:pt x="253" y="9433"/>
                    <a:pt x="169" y="9630"/>
                  </a:cubicBezTo>
                  <a:cubicBezTo>
                    <a:pt x="85" y="9798"/>
                    <a:pt x="29" y="9967"/>
                    <a:pt x="1" y="10135"/>
                  </a:cubicBezTo>
                  <a:lnTo>
                    <a:pt x="29" y="10219"/>
                  </a:lnTo>
                  <a:lnTo>
                    <a:pt x="30" y="10219"/>
                  </a:lnTo>
                  <a:lnTo>
                    <a:pt x="30" y="10219"/>
                  </a:lnTo>
                  <a:cubicBezTo>
                    <a:pt x="40" y="10401"/>
                    <a:pt x="146" y="10534"/>
                    <a:pt x="253" y="10641"/>
                  </a:cubicBezTo>
                  <a:cubicBezTo>
                    <a:pt x="422" y="10809"/>
                    <a:pt x="618" y="10865"/>
                    <a:pt x="759" y="10921"/>
                  </a:cubicBezTo>
                  <a:cubicBezTo>
                    <a:pt x="804" y="10936"/>
                    <a:pt x="845" y="10947"/>
                    <a:pt x="882" y="10956"/>
                  </a:cubicBezTo>
                  <a:lnTo>
                    <a:pt x="882" y="10956"/>
                  </a:lnTo>
                  <a:cubicBezTo>
                    <a:pt x="943" y="11227"/>
                    <a:pt x="1068" y="11783"/>
                    <a:pt x="1208" y="12381"/>
                  </a:cubicBezTo>
                  <a:cubicBezTo>
                    <a:pt x="1320" y="12802"/>
                    <a:pt x="1433" y="13251"/>
                    <a:pt x="1545" y="13645"/>
                  </a:cubicBezTo>
                  <a:cubicBezTo>
                    <a:pt x="1657" y="14038"/>
                    <a:pt x="1769" y="14346"/>
                    <a:pt x="1882" y="14543"/>
                  </a:cubicBezTo>
                  <a:cubicBezTo>
                    <a:pt x="2134" y="14992"/>
                    <a:pt x="2527" y="15217"/>
                    <a:pt x="2920" y="15357"/>
                  </a:cubicBezTo>
                  <a:cubicBezTo>
                    <a:pt x="3314" y="15469"/>
                    <a:pt x="3679" y="15497"/>
                    <a:pt x="3875" y="15497"/>
                  </a:cubicBezTo>
                  <a:cubicBezTo>
                    <a:pt x="4015" y="15497"/>
                    <a:pt x="4184" y="15554"/>
                    <a:pt x="4296" y="15638"/>
                  </a:cubicBezTo>
                  <a:cubicBezTo>
                    <a:pt x="4350" y="15665"/>
                    <a:pt x="4403" y="15691"/>
                    <a:pt x="4432" y="15718"/>
                  </a:cubicBezTo>
                  <a:lnTo>
                    <a:pt x="4432" y="15718"/>
                  </a:lnTo>
                  <a:lnTo>
                    <a:pt x="5026" y="17715"/>
                  </a:lnTo>
                  <a:cubicBezTo>
                    <a:pt x="5050" y="17813"/>
                    <a:pt x="5138" y="17889"/>
                    <a:pt x="5235" y="17889"/>
                  </a:cubicBezTo>
                  <a:cubicBezTo>
                    <a:pt x="5249" y="17889"/>
                    <a:pt x="5264" y="17888"/>
                    <a:pt x="5279" y="17884"/>
                  </a:cubicBezTo>
                  <a:lnTo>
                    <a:pt x="14010" y="15891"/>
                  </a:lnTo>
                  <a:cubicBezTo>
                    <a:pt x="14150" y="15862"/>
                    <a:pt x="14207" y="15750"/>
                    <a:pt x="14207" y="15638"/>
                  </a:cubicBezTo>
                  <a:lnTo>
                    <a:pt x="13959" y="12830"/>
                  </a:lnTo>
                  <a:lnTo>
                    <a:pt x="13959" y="12830"/>
                  </a:lnTo>
                  <a:cubicBezTo>
                    <a:pt x="14108" y="12620"/>
                    <a:pt x="14508" y="12030"/>
                    <a:pt x="14908" y="11230"/>
                  </a:cubicBezTo>
                  <a:cubicBezTo>
                    <a:pt x="15414" y="10219"/>
                    <a:pt x="15947" y="8872"/>
                    <a:pt x="15947" y="7468"/>
                  </a:cubicBezTo>
                  <a:cubicBezTo>
                    <a:pt x="15947" y="7328"/>
                    <a:pt x="15947" y="7215"/>
                    <a:pt x="15919" y="7075"/>
                  </a:cubicBezTo>
                  <a:cubicBezTo>
                    <a:pt x="15835" y="5615"/>
                    <a:pt x="15189" y="4520"/>
                    <a:pt x="14600" y="3790"/>
                  </a:cubicBezTo>
                  <a:cubicBezTo>
                    <a:pt x="14040" y="3129"/>
                    <a:pt x="13526" y="2767"/>
                    <a:pt x="13414" y="2705"/>
                  </a:cubicBezTo>
                  <a:lnTo>
                    <a:pt x="13414" y="2705"/>
                  </a:lnTo>
                  <a:cubicBezTo>
                    <a:pt x="13299" y="2554"/>
                    <a:pt x="12901" y="2054"/>
                    <a:pt x="12269" y="1516"/>
                  </a:cubicBezTo>
                  <a:cubicBezTo>
                    <a:pt x="11483" y="899"/>
                    <a:pt x="10332" y="197"/>
                    <a:pt x="8816" y="56"/>
                  </a:cubicBezTo>
                  <a:cubicBezTo>
                    <a:pt x="8620" y="28"/>
                    <a:pt x="8395" y="0"/>
                    <a:pt x="8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64"/>
            <p:cNvSpPr/>
            <p:nvPr/>
          </p:nvSpPr>
          <p:spPr>
            <a:xfrm>
              <a:off x="4160925" y="2436200"/>
              <a:ext cx="315850" cy="264150"/>
            </a:xfrm>
            <a:custGeom>
              <a:avLst/>
              <a:gdLst/>
              <a:ahLst/>
              <a:cxnLst/>
              <a:rect l="l" t="t" r="r" b="b"/>
              <a:pathLst>
                <a:path w="12634" h="10566" extrusionOk="0">
                  <a:moveTo>
                    <a:pt x="3102" y="0"/>
                  </a:moveTo>
                  <a:cubicBezTo>
                    <a:pt x="2764" y="0"/>
                    <a:pt x="2447" y="83"/>
                    <a:pt x="2162" y="288"/>
                  </a:cubicBezTo>
                  <a:cubicBezTo>
                    <a:pt x="2162" y="288"/>
                    <a:pt x="0" y="2085"/>
                    <a:pt x="113" y="2899"/>
                  </a:cubicBezTo>
                  <a:cubicBezTo>
                    <a:pt x="253" y="3741"/>
                    <a:pt x="1264" y="4387"/>
                    <a:pt x="1208" y="5145"/>
                  </a:cubicBezTo>
                  <a:cubicBezTo>
                    <a:pt x="1161" y="5772"/>
                    <a:pt x="1364" y="6975"/>
                    <a:pt x="1659" y="6975"/>
                  </a:cubicBezTo>
                  <a:cubicBezTo>
                    <a:pt x="1720" y="6975"/>
                    <a:pt x="1785" y="6923"/>
                    <a:pt x="1853" y="6801"/>
                  </a:cubicBezTo>
                  <a:cubicBezTo>
                    <a:pt x="2218" y="6099"/>
                    <a:pt x="2022" y="5341"/>
                    <a:pt x="2611" y="5145"/>
                  </a:cubicBezTo>
                  <a:cubicBezTo>
                    <a:pt x="2659" y="5128"/>
                    <a:pt x="2709" y="5120"/>
                    <a:pt x="2760" y="5120"/>
                  </a:cubicBezTo>
                  <a:cubicBezTo>
                    <a:pt x="3311" y="5120"/>
                    <a:pt x="4025" y="6040"/>
                    <a:pt x="4127" y="6914"/>
                  </a:cubicBezTo>
                  <a:cubicBezTo>
                    <a:pt x="4268" y="7896"/>
                    <a:pt x="4071" y="8317"/>
                    <a:pt x="4577" y="9019"/>
                  </a:cubicBezTo>
                  <a:cubicBezTo>
                    <a:pt x="5094" y="9700"/>
                    <a:pt x="6245" y="10566"/>
                    <a:pt x="7518" y="10566"/>
                  </a:cubicBezTo>
                  <a:cubicBezTo>
                    <a:pt x="7558" y="10566"/>
                    <a:pt x="7597" y="10565"/>
                    <a:pt x="7637" y="10563"/>
                  </a:cubicBezTo>
                  <a:cubicBezTo>
                    <a:pt x="8984" y="10507"/>
                    <a:pt x="10444" y="10170"/>
                    <a:pt x="10444" y="10170"/>
                  </a:cubicBezTo>
                  <a:cubicBezTo>
                    <a:pt x="10444" y="10170"/>
                    <a:pt x="12634" y="7307"/>
                    <a:pt x="12437" y="4499"/>
                  </a:cubicBezTo>
                  <a:cubicBezTo>
                    <a:pt x="12241" y="1692"/>
                    <a:pt x="10023" y="288"/>
                    <a:pt x="10023" y="288"/>
                  </a:cubicBezTo>
                  <a:lnTo>
                    <a:pt x="10023" y="288"/>
                  </a:lnTo>
                  <a:cubicBezTo>
                    <a:pt x="10023" y="288"/>
                    <a:pt x="10079" y="1186"/>
                    <a:pt x="8226" y="1495"/>
                  </a:cubicBezTo>
                  <a:cubicBezTo>
                    <a:pt x="8116" y="1515"/>
                    <a:pt x="8003" y="1524"/>
                    <a:pt x="7887" y="1524"/>
                  </a:cubicBezTo>
                  <a:cubicBezTo>
                    <a:pt x="6410" y="1524"/>
                    <a:pt x="4554" y="0"/>
                    <a:pt x="31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64"/>
            <p:cNvSpPr/>
            <p:nvPr/>
          </p:nvSpPr>
          <p:spPr>
            <a:xfrm>
              <a:off x="4158125" y="2430050"/>
              <a:ext cx="320075" cy="275850"/>
            </a:xfrm>
            <a:custGeom>
              <a:avLst/>
              <a:gdLst/>
              <a:ahLst/>
              <a:cxnLst/>
              <a:rect l="l" t="t" r="r" b="b"/>
              <a:pathLst>
                <a:path w="12803" h="11034" extrusionOk="0">
                  <a:moveTo>
                    <a:pt x="3201" y="478"/>
                  </a:moveTo>
                  <a:cubicBezTo>
                    <a:pt x="3846" y="478"/>
                    <a:pt x="4689" y="843"/>
                    <a:pt x="5503" y="1236"/>
                  </a:cubicBezTo>
                  <a:cubicBezTo>
                    <a:pt x="6345" y="1601"/>
                    <a:pt x="7187" y="1994"/>
                    <a:pt x="8001" y="1994"/>
                  </a:cubicBezTo>
                  <a:cubicBezTo>
                    <a:pt x="8142" y="1994"/>
                    <a:pt x="8254" y="1994"/>
                    <a:pt x="8366" y="1966"/>
                  </a:cubicBezTo>
                  <a:cubicBezTo>
                    <a:pt x="9265" y="1825"/>
                    <a:pt x="9770" y="1517"/>
                    <a:pt x="10051" y="1236"/>
                  </a:cubicBezTo>
                  <a:cubicBezTo>
                    <a:pt x="10150" y="1127"/>
                    <a:pt x="10217" y="1022"/>
                    <a:pt x="10263" y="926"/>
                  </a:cubicBezTo>
                  <a:lnTo>
                    <a:pt x="10263" y="926"/>
                  </a:lnTo>
                  <a:cubicBezTo>
                    <a:pt x="10494" y="1108"/>
                    <a:pt x="10848" y="1425"/>
                    <a:pt x="11202" y="1853"/>
                  </a:cubicBezTo>
                  <a:cubicBezTo>
                    <a:pt x="11707" y="2527"/>
                    <a:pt x="12241" y="3510"/>
                    <a:pt x="12325" y="4773"/>
                  </a:cubicBezTo>
                  <a:cubicBezTo>
                    <a:pt x="12325" y="4885"/>
                    <a:pt x="12325" y="4998"/>
                    <a:pt x="12325" y="5110"/>
                  </a:cubicBezTo>
                  <a:cubicBezTo>
                    <a:pt x="12325" y="6402"/>
                    <a:pt x="11848" y="7693"/>
                    <a:pt x="11342" y="8676"/>
                  </a:cubicBezTo>
                  <a:cubicBezTo>
                    <a:pt x="11118" y="9153"/>
                    <a:pt x="10865" y="9574"/>
                    <a:pt x="10697" y="9855"/>
                  </a:cubicBezTo>
                  <a:cubicBezTo>
                    <a:pt x="10584" y="9995"/>
                    <a:pt x="10528" y="10107"/>
                    <a:pt x="10472" y="10164"/>
                  </a:cubicBezTo>
                  <a:lnTo>
                    <a:pt x="10437" y="10216"/>
                  </a:lnTo>
                  <a:lnTo>
                    <a:pt x="10437" y="10216"/>
                  </a:lnTo>
                  <a:cubicBezTo>
                    <a:pt x="10397" y="10225"/>
                    <a:pt x="10343" y="10237"/>
                    <a:pt x="10275" y="10248"/>
                  </a:cubicBezTo>
                  <a:cubicBezTo>
                    <a:pt x="9798" y="10332"/>
                    <a:pt x="8731" y="10529"/>
                    <a:pt x="7749" y="10585"/>
                  </a:cubicBezTo>
                  <a:lnTo>
                    <a:pt x="7636" y="10585"/>
                  </a:lnTo>
                  <a:cubicBezTo>
                    <a:pt x="7047" y="10585"/>
                    <a:pt x="6457" y="10388"/>
                    <a:pt x="5980" y="10107"/>
                  </a:cubicBezTo>
                  <a:cubicBezTo>
                    <a:pt x="5503" y="9827"/>
                    <a:pt x="5110" y="9462"/>
                    <a:pt x="4885" y="9153"/>
                  </a:cubicBezTo>
                  <a:cubicBezTo>
                    <a:pt x="4660" y="8816"/>
                    <a:pt x="4604" y="8591"/>
                    <a:pt x="4576" y="8311"/>
                  </a:cubicBezTo>
                  <a:cubicBezTo>
                    <a:pt x="4520" y="8002"/>
                    <a:pt x="4548" y="7637"/>
                    <a:pt x="4492" y="7131"/>
                  </a:cubicBezTo>
                  <a:cubicBezTo>
                    <a:pt x="4408" y="6654"/>
                    <a:pt x="4183" y="6177"/>
                    <a:pt x="3902" y="5784"/>
                  </a:cubicBezTo>
                  <a:cubicBezTo>
                    <a:pt x="3762" y="5615"/>
                    <a:pt x="3594" y="5447"/>
                    <a:pt x="3425" y="5335"/>
                  </a:cubicBezTo>
                  <a:cubicBezTo>
                    <a:pt x="3257" y="5222"/>
                    <a:pt x="3060" y="5138"/>
                    <a:pt x="2864" y="5138"/>
                  </a:cubicBezTo>
                  <a:cubicBezTo>
                    <a:pt x="2779" y="5138"/>
                    <a:pt x="2723" y="5138"/>
                    <a:pt x="2639" y="5166"/>
                  </a:cubicBezTo>
                  <a:cubicBezTo>
                    <a:pt x="2443" y="5222"/>
                    <a:pt x="2302" y="5363"/>
                    <a:pt x="2218" y="5503"/>
                  </a:cubicBezTo>
                  <a:cubicBezTo>
                    <a:pt x="2078" y="5728"/>
                    <a:pt x="2050" y="5980"/>
                    <a:pt x="1993" y="6205"/>
                  </a:cubicBezTo>
                  <a:cubicBezTo>
                    <a:pt x="1940" y="6445"/>
                    <a:pt x="1887" y="6685"/>
                    <a:pt x="1762" y="6900"/>
                  </a:cubicBezTo>
                  <a:lnTo>
                    <a:pt x="1762" y="6900"/>
                  </a:lnTo>
                  <a:cubicBezTo>
                    <a:pt x="1754" y="6885"/>
                    <a:pt x="1747" y="6869"/>
                    <a:pt x="1741" y="6851"/>
                  </a:cubicBezTo>
                  <a:cubicBezTo>
                    <a:pt x="1628" y="6570"/>
                    <a:pt x="1544" y="6008"/>
                    <a:pt x="1544" y="5587"/>
                  </a:cubicBezTo>
                  <a:cubicBezTo>
                    <a:pt x="1544" y="5531"/>
                    <a:pt x="1544" y="5475"/>
                    <a:pt x="1544" y="5391"/>
                  </a:cubicBezTo>
                  <a:lnTo>
                    <a:pt x="1544" y="5307"/>
                  </a:lnTo>
                  <a:cubicBezTo>
                    <a:pt x="1544" y="5082"/>
                    <a:pt x="1488" y="4857"/>
                    <a:pt x="1376" y="4661"/>
                  </a:cubicBezTo>
                  <a:cubicBezTo>
                    <a:pt x="1207" y="4380"/>
                    <a:pt x="1011" y="4127"/>
                    <a:pt x="814" y="3875"/>
                  </a:cubicBezTo>
                  <a:cubicBezTo>
                    <a:pt x="646" y="3594"/>
                    <a:pt x="505" y="3341"/>
                    <a:pt x="449" y="3117"/>
                  </a:cubicBezTo>
                  <a:lnTo>
                    <a:pt x="449" y="3089"/>
                  </a:lnTo>
                  <a:cubicBezTo>
                    <a:pt x="449" y="2948"/>
                    <a:pt x="562" y="2724"/>
                    <a:pt x="730" y="2443"/>
                  </a:cubicBezTo>
                  <a:cubicBezTo>
                    <a:pt x="1011" y="2050"/>
                    <a:pt x="1432" y="1629"/>
                    <a:pt x="1797" y="1292"/>
                  </a:cubicBezTo>
                  <a:cubicBezTo>
                    <a:pt x="1965" y="1123"/>
                    <a:pt x="2134" y="983"/>
                    <a:pt x="2246" y="871"/>
                  </a:cubicBezTo>
                  <a:cubicBezTo>
                    <a:pt x="2329" y="788"/>
                    <a:pt x="2381" y="736"/>
                    <a:pt x="2403" y="714"/>
                  </a:cubicBezTo>
                  <a:lnTo>
                    <a:pt x="2403" y="714"/>
                  </a:lnTo>
                  <a:lnTo>
                    <a:pt x="2415" y="730"/>
                  </a:lnTo>
                  <a:cubicBezTo>
                    <a:pt x="2639" y="562"/>
                    <a:pt x="2920" y="478"/>
                    <a:pt x="3201" y="478"/>
                  </a:cubicBezTo>
                  <a:close/>
                  <a:moveTo>
                    <a:pt x="3201" y="0"/>
                  </a:moveTo>
                  <a:cubicBezTo>
                    <a:pt x="2836" y="0"/>
                    <a:pt x="2471" y="113"/>
                    <a:pt x="2134" y="337"/>
                  </a:cubicBezTo>
                  <a:lnTo>
                    <a:pt x="2134" y="365"/>
                  </a:lnTo>
                  <a:cubicBezTo>
                    <a:pt x="2106" y="365"/>
                    <a:pt x="1600" y="787"/>
                    <a:pt x="1067" y="1320"/>
                  </a:cubicBezTo>
                  <a:cubicBezTo>
                    <a:pt x="814" y="1601"/>
                    <a:pt x="562" y="1881"/>
                    <a:pt x="365" y="2190"/>
                  </a:cubicBezTo>
                  <a:cubicBezTo>
                    <a:pt x="140" y="2471"/>
                    <a:pt x="0" y="2780"/>
                    <a:pt x="0" y="3089"/>
                  </a:cubicBezTo>
                  <a:lnTo>
                    <a:pt x="0" y="3201"/>
                  </a:lnTo>
                  <a:lnTo>
                    <a:pt x="5" y="3200"/>
                  </a:lnTo>
                  <a:lnTo>
                    <a:pt x="5" y="3200"/>
                  </a:lnTo>
                  <a:cubicBezTo>
                    <a:pt x="95" y="3691"/>
                    <a:pt x="397" y="4050"/>
                    <a:pt x="618" y="4408"/>
                  </a:cubicBezTo>
                  <a:cubicBezTo>
                    <a:pt x="758" y="4577"/>
                    <a:pt x="870" y="4745"/>
                    <a:pt x="955" y="4885"/>
                  </a:cubicBezTo>
                  <a:cubicBezTo>
                    <a:pt x="1039" y="5054"/>
                    <a:pt x="1095" y="5194"/>
                    <a:pt x="1095" y="5307"/>
                  </a:cubicBezTo>
                  <a:lnTo>
                    <a:pt x="1095" y="5363"/>
                  </a:lnTo>
                  <a:cubicBezTo>
                    <a:pt x="1067" y="5447"/>
                    <a:pt x="1067" y="5531"/>
                    <a:pt x="1067" y="5587"/>
                  </a:cubicBezTo>
                  <a:cubicBezTo>
                    <a:pt x="1067" y="5952"/>
                    <a:pt x="1123" y="6373"/>
                    <a:pt x="1207" y="6710"/>
                  </a:cubicBezTo>
                  <a:cubicBezTo>
                    <a:pt x="1263" y="6879"/>
                    <a:pt x="1292" y="7047"/>
                    <a:pt x="1376" y="7160"/>
                  </a:cubicBezTo>
                  <a:cubicBezTo>
                    <a:pt x="1404" y="7244"/>
                    <a:pt x="1460" y="7300"/>
                    <a:pt x="1516" y="7356"/>
                  </a:cubicBezTo>
                  <a:cubicBezTo>
                    <a:pt x="1572" y="7412"/>
                    <a:pt x="1656" y="7440"/>
                    <a:pt x="1769" y="7440"/>
                  </a:cubicBezTo>
                  <a:cubicBezTo>
                    <a:pt x="1853" y="7440"/>
                    <a:pt x="1937" y="7412"/>
                    <a:pt x="2021" y="7356"/>
                  </a:cubicBezTo>
                  <a:cubicBezTo>
                    <a:pt x="2078" y="7300"/>
                    <a:pt x="2106" y="7244"/>
                    <a:pt x="2162" y="7160"/>
                  </a:cubicBezTo>
                  <a:cubicBezTo>
                    <a:pt x="2386" y="6766"/>
                    <a:pt x="2415" y="6373"/>
                    <a:pt x="2499" y="6065"/>
                  </a:cubicBezTo>
                  <a:cubicBezTo>
                    <a:pt x="2527" y="5924"/>
                    <a:pt x="2555" y="5812"/>
                    <a:pt x="2611" y="5756"/>
                  </a:cubicBezTo>
                  <a:cubicBezTo>
                    <a:pt x="2667" y="5672"/>
                    <a:pt x="2695" y="5644"/>
                    <a:pt x="2779" y="5615"/>
                  </a:cubicBezTo>
                  <a:lnTo>
                    <a:pt x="2864" y="5587"/>
                  </a:lnTo>
                  <a:cubicBezTo>
                    <a:pt x="2948" y="5587"/>
                    <a:pt x="3060" y="5615"/>
                    <a:pt x="3173" y="5700"/>
                  </a:cubicBezTo>
                  <a:cubicBezTo>
                    <a:pt x="3341" y="5840"/>
                    <a:pt x="3537" y="6065"/>
                    <a:pt x="3706" y="6317"/>
                  </a:cubicBezTo>
                  <a:cubicBezTo>
                    <a:pt x="3874" y="6598"/>
                    <a:pt x="3987" y="6907"/>
                    <a:pt x="4015" y="7216"/>
                  </a:cubicBezTo>
                  <a:cubicBezTo>
                    <a:pt x="4071" y="7665"/>
                    <a:pt x="4071" y="8002"/>
                    <a:pt x="4099" y="8339"/>
                  </a:cubicBezTo>
                  <a:cubicBezTo>
                    <a:pt x="4127" y="8676"/>
                    <a:pt x="4239" y="9041"/>
                    <a:pt x="4520" y="9406"/>
                  </a:cubicBezTo>
                  <a:cubicBezTo>
                    <a:pt x="4773" y="9799"/>
                    <a:pt x="5222" y="10192"/>
                    <a:pt x="5755" y="10500"/>
                  </a:cubicBezTo>
                  <a:cubicBezTo>
                    <a:pt x="6289" y="10809"/>
                    <a:pt x="6935" y="11034"/>
                    <a:pt x="7636" y="11034"/>
                  </a:cubicBezTo>
                  <a:lnTo>
                    <a:pt x="7777" y="11034"/>
                  </a:lnTo>
                  <a:cubicBezTo>
                    <a:pt x="9152" y="10978"/>
                    <a:pt x="10612" y="10669"/>
                    <a:pt x="10612" y="10669"/>
                  </a:cubicBezTo>
                  <a:cubicBezTo>
                    <a:pt x="10668" y="10641"/>
                    <a:pt x="10725" y="10613"/>
                    <a:pt x="10753" y="10557"/>
                  </a:cubicBezTo>
                  <a:cubicBezTo>
                    <a:pt x="10753" y="10557"/>
                    <a:pt x="11258" y="9883"/>
                    <a:pt x="11763" y="8872"/>
                  </a:cubicBezTo>
                  <a:cubicBezTo>
                    <a:pt x="12269" y="7861"/>
                    <a:pt x="12802" y="6514"/>
                    <a:pt x="12802" y="5110"/>
                  </a:cubicBezTo>
                  <a:cubicBezTo>
                    <a:pt x="12802" y="4970"/>
                    <a:pt x="12802" y="4857"/>
                    <a:pt x="12774" y="4717"/>
                  </a:cubicBezTo>
                  <a:cubicBezTo>
                    <a:pt x="12690" y="3257"/>
                    <a:pt x="12044" y="2162"/>
                    <a:pt x="11455" y="1432"/>
                  </a:cubicBezTo>
                  <a:cubicBezTo>
                    <a:pt x="10837" y="702"/>
                    <a:pt x="10275" y="337"/>
                    <a:pt x="10247" y="337"/>
                  </a:cubicBezTo>
                  <a:cubicBezTo>
                    <a:pt x="10205" y="309"/>
                    <a:pt x="10163" y="295"/>
                    <a:pt x="10125" y="295"/>
                  </a:cubicBezTo>
                  <a:cubicBezTo>
                    <a:pt x="10086" y="295"/>
                    <a:pt x="10051" y="309"/>
                    <a:pt x="10023" y="337"/>
                  </a:cubicBezTo>
                  <a:cubicBezTo>
                    <a:pt x="9939" y="365"/>
                    <a:pt x="9882" y="450"/>
                    <a:pt x="9882" y="534"/>
                  </a:cubicBezTo>
                  <a:cubicBezTo>
                    <a:pt x="9882" y="562"/>
                    <a:pt x="9882" y="702"/>
                    <a:pt x="9714" y="927"/>
                  </a:cubicBezTo>
                  <a:cubicBezTo>
                    <a:pt x="9517" y="1123"/>
                    <a:pt x="9124" y="1376"/>
                    <a:pt x="8282" y="1517"/>
                  </a:cubicBezTo>
                  <a:lnTo>
                    <a:pt x="8284" y="1523"/>
                  </a:lnTo>
                  <a:lnTo>
                    <a:pt x="8284" y="1523"/>
                  </a:lnTo>
                  <a:cubicBezTo>
                    <a:pt x="8184" y="1545"/>
                    <a:pt x="8105" y="1545"/>
                    <a:pt x="8001" y="1545"/>
                  </a:cubicBezTo>
                  <a:cubicBezTo>
                    <a:pt x="7356" y="1545"/>
                    <a:pt x="6541" y="1180"/>
                    <a:pt x="5699" y="787"/>
                  </a:cubicBezTo>
                  <a:cubicBezTo>
                    <a:pt x="4857" y="422"/>
                    <a:pt x="4015" y="29"/>
                    <a:pt x="3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64"/>
            <p:cNvSpPr/>
            <p:nvPr/>
          </p:nvSpPr>
          <p:spPr>
            <a:xfrm>
              <a:off x="4207250" y="2635575"/>
              <a:ext cx="66700" cy="50675"/>
            </a:xfrm>
            <a:custGeom>
              <a:avLst/>
              <a:gdLst/>
              <a:ahLst/>
              <a:cxnLst/>
              <a:rect l="l" t="t" r="r" b="b"/>
              <a:pathLst>
                <a:path w="2668" h="2027" extrusionOk="0">
                  <a:moveTo>
                    <a:pt x="2398" y="0"/>
                  </a:moveTo>
                  <a:cubicBezTo>
                    <a:pt x="2297" y="0"/>
                    <a:pt x="2190" y="80"/>
                    <a:pt x="2190" y="202"/>
                  </a:cubicBezTo>
                  <a:cubicBezTo>
                    <a:pt x="2162" y="258"/>
                    <a:pt x="2106" y="567"/>
                    <a:pt x="1966" y="848"/>
                  </a:cubicBezTo>
                  <a:cubicBezTo>
                    <a:pt x="1881" y="1016"/>
                    <a:pt x="1797" y="1156"/>
                    <a:pt x="1685" y="1269"/>
                  </a:cubicBezTo>
                  <a:cubicBezTo>
                    <a:pt x="1572" y="1409"/>
                    <a:pt x="1432" y="1493"/>
                    <a:pt x="1264" y="1521"/>
                  </a:cubicBezTo>
                  <a:cubicBezTo>
                    <a:pt x="1208" y="1549"/>
                    <a:pt x="1179" y="1549"/>
                    <a:pt x="1123" y="1549"/>
                  </a:cubicBezTo>
                  <a:cubicBezTo>
                    <a:pt x="1011" y="1549"/>
                    <a:pt x="927" y="1521"/>
                    <a:pt x="843" y="1437"/>
                  </a:cubicBezTo>
                  <a:cubicBezTo>
                    <a:pt x="730" y="1297"/>
                    <a:pt x="618" y="1072"/>
                    <a:pt x="562" y="876"/>
                  </a:cubicBezTo>
                  <a:cubicBezTo>
                    <a:pt x="534" y="763"/>
                    <a:pt x="506" y="679"/>
                    <a:pt x="506" y="623"/>
                  </a:cubicBezTo>
                  <a:lnTo>
                    <a:pt x="478" y="539"/>
                  </a:lnTo>
                  <a:lnTo>
                    <a:pt x="478" y="511"/>
                  </a:lnTo>
                  <a:cubicBezTo>
                    <a:pt x="452" y="410"/>
                    <a:pt x="360" y="310"/>
                    <a:pt x="260" y="310"/>
                  </a:cubicBezTo>
                  <a:cubicBezTo>
                    <a:pt x="249" y="310"/>
                    <a:pt x="237" y="311"/>
                    <a:pt x="225" y="314"/>
                  </a:cubicBezTo>
                  <a:cubicBezTo>
                    <a:pt x="85" y="342"/>
                    <a:pt x="0" y="455"/>
                    <a:pt x="0" y="567"/>
                  </a:cubicBezTo>
                  <a:cubicBezTo>
                    <a:pt x="0" y="595"/>
                    <a:pt x="56" y="904"/>
                    <a:pt x="197" y="1269"/>
                  </a:cubicBezTo>
                  <a:cubicBezTo>
                    <a:pt x="281" y="1437"/>
                    <a:pt x="365" y="1606"/>
                    <a:pt x="506" y="1774"/>
                  </a:cubicBezTo>
                  <a:cubicBezTo>
                    <a:pt x="674" y="1914"/>
                    <a:pt x="871" y="2027"/>
                    <a:pt x="1123" y="2027"/>
                  </a:cubicBezTo>
                  <a:cubicBezTo>
                    <a:pt x="1208" y="2027"/>
                    <a:pt x="1292" y="1999"/>
                    <a:pt x="1404" y="1971"/>
                  </a:cubicBezTo>
                  <a:cubicBezTo>
                    <a:pt x="1657" y="1914"/>
                    <a:pt x="1881" y="1746"/>
                    <a:pt x="2050" y="1578"/>
                  </a:cubicBezTo>
                  <a:cubicBezTo>
                    <a:pt x="2527" y="1016"/>
                    <a:pt x="2639" y="286"/>
                    <a:pt x="2639" y="258"/>
                  </a:cubicBezTo>
                  <a:cubicBezTo>
                    <a:pt x="2667" y="146"/>
                    <a:pt x="2583" y="5"/>
                    <a:pt x="2443" y="5"/>
                  </a:cubicBezTo>
                  <a:cubicBezTo>
                    <a:pt x="2428" y="2"/>
                    <a:pt x="2413" y="0"/>
                    <a:pt x="23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64"/>
            <p:cNvSpPr/>
            <p:nvPr/>
          </p:nvSpPr>
          <p:spPr>
            <a:xfrm>
              <a:off x="4134950" y="2749975"/>
              <a:ext cx="383950" cy="124375"/>
            </a:xfrm>
            <a:custGeom>
              <a:avLst/>
              <a:gdLst/>
              <a:ahLst/>
              <a:cxnLst/>
              <a:rect l="l" t="t" r="r" b="b"/>
              <a:pathLst>
                <a:path w="15358" h="4975" extrusionOk="0">
                  <a:moveTo>
                    <a:pt x="9549" y="0"/>
                  </a:moveTo>
                  <a:cubicBezTo>
                    <a:pt x="9483" y="0"/>
                    <a:pt x="9416" y="2"/>
                    <a:pt x="9350" y="6"/>
                  </a:cubicBezTo>
                  <a:cubicBezTo>
                    <a:pt x="7188" y="146"/>
                    <a:pt x="2499" y="1887"/>
                    <a:pt x="1657" y="2785"/>
                  </a:cubicBezTo>
                  <a:cubicBezTo>
                    <a:pt x="843" y="3683"/>
                    <a:pt x="394" y="4469"/>
                    <a:pt x="394" y="4469"/>
                  </a:cubicBezTo>
                  <a:lnTo>
                    <a:pt x="1" y="4975"/>
                  </a:lnTo>
                  <a:cubicBezTo>
                    <a:pt x="1" y="4975"/>
                    <a:pt x="2948" y="4217"/>
                    <a:pt x="7272" y="3627"/>
                  </a:cubicBezTo>
                  <a:cubicBezTo>
                    <a:pt x="8093" y="3521"/>
                    <a:pt x="8880" y="3478"/>
                    <a:pt x="9617" y="3478"/>
                  </a:cubicBezTo>
                  <a:cubicBezTo>
                    <a:pt x="12785" y="3478"/>
                    <a:pt x="15021" y="4273"/>
                    <a:pt x="15021" y="4273"/>
                  </a:cubicBezTo>
                  <a:cubicBezTo>
                    <a:pt x="15021" y="4273"/>
                    <a:pt x="15357" y="3318"/>
                    <a:pt x="14319" y="2504"/>
                  </a:cubicBezTo>
                  <a:cubicBezTo>
                    <a:pt x="13339" y="1688"/>
                    <a:pt x="11647" y="0"/>
                    <a:pt x="95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64"/>
            <p:cNvSpPr/>
            <p:nvPr/>
          </p:nvSpPr>
          <p:spPr>
            <a:xfrm>
              <a:off x="4128625" y="2744475"/>
              <a:ext cx="388875" cy="135675"/>
            </a:xfrm>
            <a:custGeom>
              <a:avLst/>
              <a:gdLst/>
              <a:ahLst/>
              <a:cxnLst/>
              <a:rect l="l" t="t" r="r" b="b"/>
              <a:pathLst>
                <a:path w="15555" h="5427" extrusionOk="0">
                  <a:moveTo>
                    <a:pt x="459" y="4555"/>
                  </a:moveTo>
                  <a:cubicBezTo>
                    <a:pt x="459" y="4555"/>
                    <a:pt x="459" y="4555"/>
                    <a:pt x="459" y="4555"/>
                  </a:cubicBezTo>
                  <a:lnTo>
                    <a:pt x="459" y="4555"/>
                  </a:lnTo>
                  <a:lnTo>
                    <a:pt x="459" y="4555"/>
                  </a:lnTo>
                  <a:close/>
                  <a:moveTo>
                    <a:pt x="9827" y="450"/>
                  </a:moveTo>
                  <a:cubicBezTo>
                    <a:pt x="10810" y="450"/>
                    <a:pt x="11708" y="843"/>
                    <a:pt x="12494" y="1377"/>
                  </a:cubicBezTo>
                  <a:cubicBezTo>
                    <a:pt x="13280" y="1882"/>
                    <a:pt x="13926" y="2500"/>
                    <a:pt x="14431" y="2893"/>
                  </a:cubicBezTo>
                  <a:cubicBezTo>
                    <a:pt x="14993" y="3342"/>
                    <a:pt x="15077" y="3791"/>
                    <a:pt x="15077" y="4100"/>
                  </a:cubicBezTo>
                  <a:cubicBezTo>
                    <a:pt x="15077" y="4133"/>
                    <a:pt x="15077" y="4161"/>
                    <a:pt x="15076" y="4185"/>
                  </a:cubicBezTo>
                  <a:lnTo>
                    <a:pt x="15076" y="4185"/>
                  </a:lnTo>
                  <a:cubicBezTo>
                    <a:pt x="14405" y="3978"/>
                    <a:pt x="12456" y="3454"/>
                    <a:pt x="9911" y="3454"/>
                  </a:cubicBezTo>
                  <a:cubicBezTo>
                    <a:pt x="9153" y="3454"/>
                    <a:pt x="8339" y="3510"/>
                    <a:pt x="7497" y="3623"/>
                  </a:cubicBezTo>
                  <a:cubicBezTo>
                    <a:pt x="4351" y="4029"/>
                    <a:pt x="1938" y="4552"/>
                    <a:pt x="843" y="4811"/>
                  </a:cubicBezTo>
                  <a:lnTo>
                    <a:pt x="843" y="4811"/>
                  </a:lnTo>
                  <a:lnTo>
                    <a:pt x="843" y="4802"/>
                  </a:lnTo>
                  <a:lnTo>
                    <a:pt x="871" y="4774"/>
                  </a:lnTo>
                  <a:cubicBezTo>
                    <a:pt x="955" y="4605"/>
                    <a:pt x="1377" y="3931"/>
                    <a:pt x="2078" y="3173"/>
                  </a:cubicBezTo>
                  <a:cubicBezTo>
                    <a:pt x="2247" y="3005"/>
                    <a:pt x="2696" y="2724"/>
                    <a:pt x="3258" y="2415"/>
                  </a:cubicBezTo>
                  <a:cubicBezTo>
                    <a:pt x="4128" y="1994"/>
                    <a:pt x="5335" y="1517"/>
                    <a:pt x="6514" y="1152"/>
                  </a:cubicBezTo>
                  <a:cubicBezTo>
                    <a:pt x="7693" y="787"/>
                    <a:pt x="8844" y="506"/>
                    <a:pt x="9631" y="450"/>
                  </a:cubicBezTo>
                  <a:close/>
                  <a:moveTo>
                    <a:pt x="9603" y="1"/>
                  </a:moveTo>
                  <a:cubicBezTo>
                    <a:pt x="8451" y="57"/>
                    <a:pt x="6739" y="534"/>
                    <a:pt x="5167" y="1124"/>
                  </a:cubicBezTo>
                  <a:cubicBezTo>
                    <a:pt x="4409" y="1405"/>
                    <a:pt x="3651" y="1714"/>
                    <a:pt x="3061" y="1994"/>
                  </a:cubicBezTo>
                  <a:cubicBezTo>
                    <a:pt x="2443" y="2303"/>
                    <a:pt x="1994" y="2584"/>
                    <a:pt x="1742" y="2865"/>
                  </a:cubicBezTo>
                  <a:cubicBezTo>
                    <a:pt x="968" y="3690"/>
                    <a:pt x="526" y="4420"/>
                    <a:pt x="459" y="4555"/>
                  </a:cubicBezTo>
                  <a:lnTo>
                    <a:pt x="459" y="4555"/>
                  </a:lnTo>
                  <a:lnTo>
                    <a:pt x="450" y="4549"/>
                  </a:lnTo>
                  <a:lnTo>
                    <a:pt x="85" y="5054"/>
                  </a:lnTo>
                  <a:cubicBezTo>
                    <a:pt x="1" y="5139"/>
                    <a:pt x="1" y="5251"/>
                    <a:pt x="57" y="5307"/>
                  </a:cubicBezTo>
                  <a:cubicBezTo>
                    <a:pt x="103" y="5376"/>
                    <a:pt x="188" y="5427"/>
                    <a:pt x="263" y="5427"/>
                  </a:cubicBezTo>
                  <a:cubicBezTo>
                    <a:pt x="279" y="5427"/>
                    <a:pt x="295" y="5424"/>
                    <a:pt x="310" y="5419"/>
                  </a:cubicBezTo>
                  <a:cubicBezTo>
                    <a:pt x="310" y="5419"/>
                    <a:pt x="506" y="5363"/>
                    <a:pt x="843" y="5279"/>
                  </a:cubicBezTo>
                  <a:cubicBezTo>
                    <a:pt x="1854" y="5054"/>
                    <a:pt x="4324" y="4521"/>
                    <a:pt x="7581" y="4072"/>
                  </a:cubicBezTo>
                  <a:cubicBezTo>
                    <a:pt x="8395" y="3960"/>
                    <a:pt x="9181" y="3931"/>
                    <a:pt x="9911" y="3931"/>
                  </a:cubicBezTo>
                  <a:cubicBezTo>
                    <a:pt x="11455" y="3931"/>
                    <a:pt x="12775" y="4128"/>
                    <a:pt x="13701" y="4324"/>
                  </a:cubicBezTo>
                  <a:cubicBezTo>
                    <a:pt x="14179" y="4409"/>
                    <a:pt x="14544" y="4521"/>
                    <a:pt x="14796" y="4577"/>
                  </a:cubicBezTo>
                  <a:cubicBezTo>
                    <a:pt x="14937" y="4633"/>
                    <a:pt x="15021" y="4661"/>
                    <a:pt x="15077" y="4689"/>
                  </a:cubicBezTo>
                  <a:cubicBezTo>
                    <a:pt x="15161" y="4689"/>
                    <a:pt x="15189" y="4718"/>
                    <a:pt x="15189" y="4718"/>
                  </a:cubicBezTo>
                  <a:cubicBezTo>
                    <a:pt x="15209" y="4722"/>
                    <a:pt x="15229" y="4725"/>
                    <a:pt x="15249" y="4725"/>
                  </a:cubicBezTo>
                  <a:cubicBezTo>
                    <a:pt x="15347" y="4725"/>
                    <a:pt x="15447" y="4670"/>
                    <a:pt x="15470" y="4577"/>
                  </a:cubicBezTo>
                  <a:cubicBezTo>
                    <a:pt x="15498" y="4549"/>
                    <a:pt x="15554" y="4381"/>
                    <a:pt x="15554" y="4100"/>
                  </a:cubicBezTo>
                  <a:cubicBezTo>
                    <a:pt x="15554" y="3707"/>
                    <a:pt x="15386" y="3061"/>
                    <a:pt x="14740" y="2528"/>
                  </a:cubicBezTo>
                  <a:cubicBezTo>
                    <a:pt x="14235" y="2135"/>
                    <a:pt x="13561" y="1517"/>
                    <a:pt x="12747" y="984"/>
                  </a:cubicBezTo>
                  <a:cubicBezTo>
                    <a:pt x="11905" y="422"/>
                    <a:pt x="10922" y="1"/>
                    <a:pt x="98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64"/>
            <p:cNvSpPr/>
            <p:nvPr/>
          </p:nvSpPr>
          <p:spPr>
            <a:xfrm>
              <a:off x="3856300" y="3795025"/>
              <a:ext cx="103200" cy="213500"/>
            </a:xfrm>
            <a:custGeom>
              <a:avLst/>
              <a:gdLst/>
              <a:ahLst/>
              <a:cxnLst/>
              <a:rect l="l" t="t" r="r" b="b"/>
              <a:pathLst>
                <a:path w="4128" h="8540" extrusionOk="0">
                  <a:moveTo>
                    <a:pt x="2125" y="1"/>
                  </a:moveTo>
                  <a:cubicBezTo>
                    <a:pt x="1332" y="1"/>
                    <a:pt x="1" y="203"/>
                    <a:pt x="1" y="203"/>
                  </a:cubicBezTo>
                  <a:cubicBezTo>
                    <a:pt x="1" y="203"/>
                    <a:pt x="562" y="4134"/>
                    <a:pt x="759" y="5088"/>
                  </a:cubicBezTo>
                  <a:cubicBezTo>
                    <a:pt x="935" y="5969"/>
                    <a:pt x="2058" y="8540"/>
                    <a:pt x="2835" y="8540"/>
                  </a:cubicBezTo>
                  <a:cubicBezTo>
                    <a:pt x="2925" y="8540"/>
                    <a:pt x="3010" y="8505"/>
                    <a:pt x="3089" y="8429"/>
                  </a:cubicBezTo>
                  <a:cubicBezTo>
                    <a:pt x="3847" y="7699"/>
                    <a:pt x="4128" y="5201"/>
                    <a:pt x="3735" y="3937"/>
                  </a:cubicBezTo>
                  <a:cubicBezTo>
                    <a:pt x="3342" y="2702"/>
                    <a:pt x="2780" y="400"/>
                    <a:pt x="2696" y="119"/>
                  </a:cubicBezTo>
                  <a:cubicBezTo>
                    <a:pt x="2664" y="32"/>
                    <a:pt x="2436" y="1"/>
                    <a:pt x="21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64"/>
            <p:cNvSpPr/>
            <p:nvPr/>
          </p:nvSpPr>
          <p:spPr>
            <a:xfrm>
              <a:off x="3850000" y="3788875"/>
              <a:ext cx="110200" cy="225325"/>
            </a:xfrm>
            <a:custGeom>
              <a:avLst/>
              <a:gdLst/>
              <a:ahLst/>
              <a:cxnLst/>
              <a:rect l="l" t="t" r="r" b="b"/>
              <a:pathLst>
                <a:path w="4408" h="9013" extrusionOk="0">
                  <a:moveTo>
                    <a:pt x="2415" y="477"/>
                  </a:moveTo>
                  <a:cubicBezTo>
                    <a:pt x="2555" y="477"/>
                    <a:pt x="2667" y="477"/>
                    <a:pt x="2724" y="506"/>
                  </a:cubicBezTo>
                  <a:lnTo>
                    <a:pt x="2737" y="506"/>
                  </a:lnTo>
                  <a:cubicBezTo>
                    <a:pt x="2759" y="600"/>
                    <a:pt x="2804" y="756"/>
                    <a:pt x="2864" y="955"/>
                  </a:cubicBezTo>
                  <a:cubicBezTo>
                    <a:pt x="3088" y="1797"/>
                    <a:pt x="3482" y="3313"/>
                    <a:pt x="3762" y="4268"/>
                  </a:cubicBezTo>
                  <a:cubicBezTo>
                    <a:pt x="3875" y="4604"/>
                    <a:pt x="3931" y="5082"/>
                    <a:pt x="3931" y="5559"/>
                  </a:cubicBezTo>
                  <a:cubicBezTo>
                    <a:pt x="3931" y="6149"/>
                    <a:pt x="3847" y="6794"/>
                    <a:pt x="3706" y="7328"/>
                  </a:cubicBezTo>
                  <a:cubicBezTo>
                    <a:pt x="3594" y="7861"/>
                    <a:pt x="3369" y="8310"/>
                    <a:pt x="3173" y="8507"/>
                  </a:cubicBezTo>
                  <a:cubicBezTo>
                    <a:pt x="3117" y="8535"/>
                    <a:pt x="3117" y="8535"/>
                    <a:pt x="3088" y="8563"/>
                  </a:cubicBezTo>
                  <a:cubicBezTo>
                    <a:pt x="3032" y="8563"/>
                    <a:pt x="2976" y="8535"/>
                    <a:pt x="2892" y="8479"/>
                  </a:cubicBezTo>
                  <a:cubicBezTo>
                    <a:pt x="2752" y="8395"/>
                    <a:pt x="2583" y="8170"/>
                    <a:pt x="2415" y="7917"/>
                  </a:cubicBezTo>
                  <a:cubicBezTo>
                    <a:pt x="2134" y="7524"/>
                    <a:pt x="1853" y="6991"/>
                    <a:pt x="1657" y="6514"/>
                  </a:cubicBezTo>
                  <a:cubicBezTo>
                    <a:pt x="1460" y="6008"/>
                    <a:pt x="1292" y="5559"/>
                    <a:pt x="1236" y="5306"/>
                  </a:cubicBezTo>
                  <a:cubicBezTo>
                    <a:pt x="1151" y="4829"/>
                    <a:pt x="955" y="3594"/>
                    <a:pt x="786" y="2499"/>
                  </a:cubicBezTo>
                  <a:cubicBezTo>
                    <a:pt x="666" y="1717"/>
                    <a:pt x="560" y="992"/>
                    <a:pt x="509" y="642"/>
                  </a:cubicBezTo>
                  <a:lnTo>
                    <a:pt x="509" y="642"/>
                  </a:lnTo>
                  <a:cubicBezTo>
                    <a:pt x="649" y="625"/>
                    <a:pt x="844" y="604"/>
                    <a:pt x="1067" y="590"/>
                  </a:cubicBezTo>
                  <a:cubicBezTo>
                    <a:pt x="1488" y="534"/>
                    <a:pt x="2022" y="477"/>
                    <a:pt x="2415" y="477"/>
                  </a:cubicBezTo>
                  <a:close/>
                  <a:moveTo>
                    <a:pt x="2415" y="0"/>
                  </a:moveTo>
                  <a:cubicBezTo>
                    <a:pt x="1572" y="0"/>
                    <a:pt x="225" y="225"/>
                    <a:pt x="225" y="225"/>
                  </a:cubicBezTo>
                  <a:cubicBezTo>
                    <a:pt x="84" y="225"/>
                    <a:pt x="0" y="365"/>
                    <a:pt x="28" y="477"/>
                  </a:cubicBezTo>
                  <a:cubicBezTo>
                    <a:pt x="28" y="477"/>
                    <a:pt x="590" y="4408"/>
                    <a:pt x="786" y="5391"/>
                  </a:cubicBezTo>
                  <a:cubicBezTo>
                    <a:pt x="871" y="5868"/>
                    <a:pt x="1207" y="6710"/>
                    <a:pt x="1601" y="7496"/>
                  </a:cubicBezTo>
                  <a:cubicBezTo>
                    <a:pt x="1825" y="7889"/>
                    <a:pt x="2050" y="8254"/>
                    <a:pt x="2274" y="8507"/>
                  </a:cubicBezTo>
                  <a:cubicBezTo>
                    <a:pt x="2387" y="8647"/>
                    <a:pt x="2499" y="8788"/>
                    <a:pt x="2639" y="8872"/>
                  </a:cubicBezTo>
                  <a:cubicBezTo>
                    <a:pt x="2780" y="8956"/>
                    <a:pt x="2920" y="9012"/>
                    <a:pt x="3088" y="9012"/>
                  </a:cubicBezTo>
                  <a:cubicBezTo>
                    <a:pt x="3229" y="9012"/>
                    <a:pt x="3369" y="8956"/>
                    <a:pt x="3482" y="8844"/>
                  </a:cubicBezTo>
                  <a:cubicBezTo>
                    <a:pt x="3818" y="8535"/>
                    <a:pt x="4015" y="8030"/>
                    <a:pt x="4183" y="7440"/>
                  </a:cubicBezTo>
                  <a:cubicBezTo>
                    <a:pt x="4324" y="6850"/>
                    <a:pt x="4408" y="6205"/>
                    <a:pt x="4408" y="5559"/>
                  </a:cubicBezTo>
                  <a:cubicBezTo>
                    <a:pt x="4408" y="5026"/>
                    <a:pt x="4352" y="4520"/>
                    <a:pt x="4211" y="4127"/>
                  </a:cubicBezTo>
                  <a:cubicBezTo>
                    <a:pt x="4015" y="3510"/>
                    <a:pt x="3790" y="2611"/>
                    <a:pt x="3594" y="1853"/>
                  </a:cubicBezTo>
                  <a:cubicBezTo>
                    <a:pt x="3482" y="1460"/>
                    <a:pt x="3397" y="1123"/>
                    <a:pt x="3313" y="842"/>
                  </a:cubicBezTo>
                  <a:cubicBezTo>
                    <a:pt x="3229" y="562"/>
                    <a:pt x="3173" y="365"/>
                    <a:pt x="3145" y="281"/>
                  </a:cubicBezTo>
                  <a:cubicBezTo>
                    <a:pt x="3117" y="169"/>
                    <a:pt x="3032" y="113"/>
                    <a:pt x="2976" y="84"/>
                  </a:cubicBezTo>
                  <a:cubicBezTo>
                    <a:pt x="2892" y="56"/>
                    <a:pt x="2808" y="28"/>
                    <a:pt x="2724" y="28"/>
                  </a:cubicBezTo>
                  <a:cubicBezTo>
                    <a:pt x="2611" y="28"/>
                    <a:pt x="2527" y="0"/>
                    <a:pt x="2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64"/>
            <p:cNvSpPr/>
            <p:nvPr/>
          </p:nvSpPr>
          <p:spPr>
            <a:xfrm>
              <a:off x="3807875" y="3450575"/>
              <a:ext cx="162875" cy="381150"/>
            </a:xfrm>
            <a:custGeom>
              <a:avLst/>
              <a:gdLst/>
              <a:ahLst/>
              <a:cxnLst/>
              <a:rect l="l" t="t" r="r" b="b"/>
              <a:pathLst>
                <a:path w="6515" h="15246" extrusionOk="0">
                  <a:moveTo>
                    <a:pt x="843" y="0"/>
                  </a:moveTo>
                  <a:cubicBezTo>
                    <a:pt x="843" y="0"/>
                    <a:pt x="1" y="2723"/>
                    <a:pt x="1" y="4717"/>
                  </a:cubicBezTo>
                  <a:cubicBezTo>
                    <a:pt x="1" y="6682"/>
                    <a:pt x="338" y="8928"/>
                    <a:pt x="759" y="11848"/>
                  </a:cubicBezTo>
                  <a:cubicBezTo>
                    <a:pt x="1037" y="13546"/>
                    <a:pt x="2144" y="15245"/>
                    <a:pt x="3039" y="15245"/>
                  </a:cubicBezTo>
                  <a:cubicBezTo>
                    <a:pt x="3046" y="15245"/>
                    <a:pt x="3054" y="15245"/>
                    <a:pt x="3061" y="15245"/>
                  </a:cubicBezTo>
                  <a:cubicBezTo>
                    <a:pt x="5812" y="15104"/>
                    <a:pt x="4802" y="10023"/>
                    <a:pt x="5307" y="7075"/>
                  </a:cubicBezTo>
                  <a:cubicBezTo>
                    <a:pt x="5812" y="4127"/>
                    <a:pt x="6261" y="3959"/>
                    <a:pt x="6514" y="702"/>
                  </a:cubicBezTo>
                  <a:lnTo>
                    <a:pt x="84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64"/>
            <p:cNvSpPr/>
            <p:nvPr/>
          </p:nvSpPr>
          <p:spPr>
            <a:xfrm>
              <a:off x="3802275" y="3444500"/>
              <a:ext cx="174775" cy="392825"/>
            </a:xfrm>
            <a:custGeom>
              <a:avLst/>
              <a:gdLst/>
              <a:ahLst/>
              <a:cxnLst/>
              <a:rect l="l" t="t" r="r" b="b"/>
              <a:pathLst>
                <a:path w="6991" h="15713" extrusionOk="0">
                  <a:moveTo>
                    <a:pt x="1047" y="1"/>
                  </a:moveTo>
                  <a:cubicBezTo>
                    <a:pt x="955" y="1"/>
                    <a:pt x="864" y="71"/>
                    <a:pt x="842" y="159"/>
                  </a:cubicBezTo>
                  <a:cubicBezTo>
                    <a:pt x="842" y="187"/>
                    <a:pt x="0" y="2910"/>
                    <a:pt x="0" y="4960"/>
                  </a:cubicBezTo>
                  <a:cubicBezTo>
                    <a:pt x="0" y="6953"/>
                    <a:pt x="309" y="9199"/>
                    <a:pt x="758" y="12147"/>
                  </a:cubicBezTo>
                  <a:cubicBezTo>
                    <a:pt x="899" y="13017"/>
                    <a:pt x="1264" y="13888"/>
                    <a:pt x="1685" y="14561"/>
                  </a:cubicBezTo>
                  <a:cubicBezTo>
                    <a:pt x="1909" y="14898"/>
                    <a:pt x="2162" y="15179"/>
                    <a:pt x="2415" y="15375"/>
                  </a:cubicBezTo>
                  <a:cubicBezTo>
                    <a:pt x="2695" y="15572"/>
                    <a:pt x="2976" y="15712"/>
                    <a:pt x="3257" y="15712"/>
                  </a:cubicBezTo>
                  <a:lnTo>
                    <a:pt x="3313" y="15712"/>
                  </a:lnTo>
                  <a:cubicBezTo>
                    <a:pt x="3678" y="15712"/>
                    <a:pt x="4015" y="15600"/>
                    <a:pt x="4296" y="15404"/>
                  </a:cubicBezTo>
                  <a:cubicBezTo>
                    <a:pt x="4773" y="15095"/>
                    <a:pt x="5054" y="14561"/>
                    <a:pt x="5222" y="13944"/>
                  </a:cubicBezTo>
                  <a:cubicBezTo>
                    <a:pt x="5503" y="13017"/>
                    <a:pt x="5531" y="11838"/>
                    <a:pt x="5559" y="10659"/>
                  </a:cubicBezTo>
                  <a:cubicBezTo>
                    <a:pt x="5587" y="9480"/>
                    <a:pt x="5587" y="8301"/>
                    <a:pt x="5756" y="7346"/>
                  </a:cubicBezTo>
                  <a:cubicBezTo>
                    <a:pt x="6008" y="5886"/>
                    <a:pt x="6261" y="5128"/>
                    <a:pt x="6457" y="4314"/>
                  </a:cubicBezTo>
                  <a:cubicBezTo>
                    <a:pt x="6654" y="3472"/>
                    <a:pt x="6850" y="2601"/>
                    <a:pt x="6963" y="945"/>
                  </a:cubicBezTo>
                  <a:cubicBezTo>
                    <a:pt x="6991" y="833"/>
                    <a:pt x="6878" y="720"/>
                    <a:pt x="6766" y="692"/>
                  </a:cubicBezTo>
                  <a:cubicBezTo>
                    <a:pt x="6626" y="692"/>
                    <a:pt x="6514" y="777"/>
                    <a:pt x="6514" y="917"/>
                  </a:cubicBezTo>
                  <a:cubicBezTo>
                    <a:pt x="6373" y="2545"/>
                    <a:pt x="6205" y="3388"/>
                    <a:pt x="6008" y="4174"/>
                  </a:cubicBezTo>
                  <a:cubicBezTo>
                    <a:pt x="5812" y="4988"/>
                    <a:pt x="5559" y="5802"/>
                    <a:pt x="5306" y="7290"/>
                  </a:cubicBezTo>
                  <a:cubicBezTo>
                    <a:pt x="5026" y="8778"/>
                    <a:pt x="5166" y="10799"/>
                    <a:pt x="5026" y="12428"/>
                  </a:cubicBezTo>
                  <a:cubicBezTo>
                    <a:pt x="4941" y="13242"/>
                    <a:pt x="4801" y="13972"/>
                    <a:pt x="4520" y="14449"/>
                  </a:cubicBezTo>
                  <a:cubicBezTo>
                    <a:pt x="4380" y="14702"/>
                    <a:pt x="4239" y="14898"/>
                    <a:pt x="4015" y="15039"/>
                  </a:cubicBezTo>
                  <a:cubicBezTo>
                    <a:pt x="3818" y="15151"/>
                    <a:pt x="3594" y="15235"/>
                    <a:pt x="3285" y="15263"/>
                  </a:cubicBezTo>
                  <a:lnTo>
                    <a:pt x="3257" y="15263"/>
                  </a:lnTo>
                  <a:cubicBezTo>
                    <a:pt x="3116" y="15263"/>
                    <a:pt x="2920" y="15179"/>
                    <a:pt x="2723" y="15011"/>
                  </a:cubicBezTo>
                  <a:cubicBezTo>
                    <a:pt x="2078" y="14505"/>
                    <a:pt x="1404" y="13270"/>
                    <a:pt x="1235" y="12063"/>
                  </a:cubicBezTo>
                  <a:cubicBezTo>
                    <a:pt x="786" y="9143"/>
                    <a:pt x="477" y="6897"/>
                    <a:pt x="477" y="4960"/>
                  </a:cubicBezTo>
                  <a:cubicBezTo>
                    <a:pt x="477" y="4005"/>
                    <a:pt x="674" y="2826"/>
                    <a:pt x="871" y="1900"/>
                  </a:cubicBezTo>
                  <a:cubicBezTo>
                    <a:pt x="983" y="1450"/>
                    <a:pt x="1067" y="1029"/>
                    <a:pt x="1151" y="749"/>
                  </a:cubicBezTo>
                  <a:cubicBezTo>
                    <a:pt x="1235" y="468"/>
                    <a:pt x="1292" y="299"/>
                    <a:pt x="1292" y="299"/>
                  </a:cubicBezTo>
                  <a:cubicBezTo>
                    <a:pt x="1320" y="187"/>
                    <a:pt x="1264" y="47"/>
                    <a:pt x="1123" y="19"/>
                  </a:cubicBezTo>
                  <a:cubicBezTo>
                    <a:pt x="1099" y="6"/>
                    <a:pt x="1073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64"/>
            <p:cNvSpPr/>
            <p:nvPr/>
          </p:nvSpPr>
          <p:spPr>
            <a:xfrm>
              <a:off x="4094250" y="5104850"/>
              <a:ext cx="209875" cy="142550"/>
            </a:xfrm>
            <a:custGeom>
              <a:avLst/>
              <a:gdLst/>
              <a:ahLst/>
              <a:cxnLst/>
              <a:rect l="l" t="t" r="r" b="b"/>
              <a:pathLst>
                <a:path w="8395" h="5702" extrusionOk="0">
                  <a:moveTo>
                    <a:pt x="2570" y="1"/>
                  </a:moveTo>
                  <a:cubicBezTo>
                    <a:pt x="2394" y="1"/>
                    <a:pt x="1689" y="22"/>
                    <a:pt x="983" y="338"/>
                  </a:cubicBezTo>
                  <a:cubicBezTo>
                    <a:pt x="197" y="703"/>
                    <a:pt x="0" y="1209"/>
                    <a:pt x="253" y="1714"/>
                  </a:cubicBezTo>
                  <a:cubicBezTo>
                    <a:pt x="534" y="2219"/>
                    <a:pt x="1123" y="3427"/>
                    <a:pt x="2106" y="4016"/>
                  </a:cubicBezTo>
                  <a:cubicBezTo>
                    <a:pt x="3060" y="4634"/>
                    <a:pt x="4408" y="4914"/>
                    <a:pt x="5166" y="5420"/>
                  </a:cubicBezTo>
                  <a:cubicBezTo>
                    <a:pt x="5456" y="5606"/>
                    <a:pt x="5835" y="5701"/>
                    <a:pt x="6222" y="5701"/>
                  </a:cubicBezTo>
                  <a:cubicBezTo>
                    <a:pt x="6883" y="5701"/>
                    <a:pt x="7571" y="5425"/>
                    <a:pt x="7889" y="4858"/>
                  </a:cubicBezTo>
                  <a:cubicBezTo>
                    <a:pt x="8395" y="3960"/>
                    <a:pt x="7777" y="1939"/>
                    <a:pt x="7777" y="1939"/>
                  </a:cubicBezTo>
                  <a:cubicBezTo>
                    <a:pt x="7777" y="1939"/>
                    <a:pt x="5643" y="1405"/>
                    <a:pt x="4464" y="872"/>
                  </a:cubicBezTo>
                  <a:cubicBezTo>
                    <a:pt x="3313" y="338"/>
                    <a:pt x="2611" y="1"/>
                    <a:pt x="2611" y="1"/>
                  </a:cubicBezTo>
                  <a:cubicBezTo>
                    <a:pt x="2611" y="1"/>
                    <a:pt x="2597" y="1"/>
                    <a:pt x="2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64"/>
            <p:cNvSpPr/>
            <p:nvPr/>
          </p:nvSpPr>
          <p:spPr>
            <a:xfrm>
              <a:off x="4092150" y="5099250"/>
              <a:ext cx="209875" cy="153750"/>
            </a:xfrm>
            <a:custGeom>
              <a:avLst/>
              <a:gdLst/>
              <a:ahLst/>
              <a:cxnLst/>
              <a:rect l="l" t="t" r="r" b="b"/>
              <a:pathLst>
                <a:path w="8395" h="6150" extrusionOk="0">
                  <a:moveTo>
                    <a:pt x="2584" y="451"/>
                  </a:moveTo>
                  <a:cubicBezTo>
                    <a:pt x="2619" y="467"/>
                    <a:pt x="3315" y="800"/>
                    <a:pt x="4464" y="1320"/>
                  </a:cubicBezTo>
                  <a:cubicBezTo>
                    <a:pt x="5502" y="1779"/>
                    <a:pt x="7224" y="2237"/>
                    <a:pt x="7687" y="2357"/>
                  </a:cubicBezTo>
                  <a:lnTo>
                    <a:pt x="7687" y="2357"/>
                  </a:lnTo>
                  <a:cubicBezTo>
                    <a:pt x="7765" y="2647"/>
                    <a:pt x="7945" y="3393"/>
                    <a:pt x="7945" y="4072"/>
                  </a:cubicBezTo>
                  <a:cubicBezTo>
                    <a:pt x="7945" y="4437"/>
                    <a:pt x="7889" y="4773"/>
                    <a:pt x="7777" y="4970"/>
                  </a:cubicBezTo>
                  <a:cubicBezTo>
                    <a:pt x="7636" y="5195"/>
                    <a:pt x="7412" y="5391"/>
                    <a:pt x="7159" y="5503"/>
                  </a:cubicBezTo>
                  <a:cubicBezTo>
                    <a:pt x="6906" y="5644"/>
                    <a:pt x="6598" y="5700"/>
                    <a:pt x="6289" y="5700"/>
                  </a:cubicBezTo>
                  <a:cubicBezTo>
                    <a:pt x="5952" y="5700"/>
                    <a:pt x="5615" y="5616"/>
                    <a:pt x="5390" y="5447"/>
                  </a:cubicBezTo>
                  <a:cubicBezTo>
                    <a:pt x="4969" y="5195"/>
                    <a:pt x="4436" y="4970"/>
                    <a:pt x="3874" y="4773"/>
                  </a:cubicBezTo>
                  <a:cubicBezTo>
                    <a:pt x="3341" y="4549"/>
                    <a:pt x="2751" y="4324"/>
                    <a:pt x="2302" y="4044"/>
                  </a:cubicBezTo>
                  <a:cubicBezTo>
                    <a:pt x="1404" y="3482"/>
                    <a:pt x="814" y="2331"/>
                    <a:pt x="562" y="1826"/>
                  </a:cubicBezTo>
                  <a:cubicBezTo>
                    <a:pt x="477" y="1713"/>
                    <a:pt x="477" y="1601"/>
                    <a:pt x="477" y="1517"/>
                  </a:cubicBezTo>
                  <a:cubicBezTo>
                    <a:pt x="477" y="1405"/>
                    <a:pt x="505" y="1292"/>
                    <a:pt x="618" y="1152"/>
                  </a:cubicBezTo>
                  <a:cubicBezTo>
                    <a:pt x="730" y="1040"/>
                    <a:pt x="898" y="899"/>
                    <a:pt x="1179" y="787"/>
                  </a:cubicBezTo>
                  <a:cubicBezTo>
                    <a:pt x="1748" y="502"/>
                    <a:pt x="2341" y="456"/>
                    <a:pt x="2584" y="451"/>
                  </a:cubicBezTo>
                  <a:close/>
                  <a:moveTo>
                    <a:pt x="2639" y="1"/>
                  </a:moveTo>
                  <a:cubicBezTo>
                    <a:pt x="2414" y="1"/>
                    <a:pt x="1713" y="29"/>
                    <a:pt x="983" y="338"/>
                  </a:cubicBezTo>
                  <a:cubicBezTo>
                    <a:pt x="674" y="506"/>
                    <a:pt x="421" y="675"/>
                    <a:pt x="253" y="871"/>
                  </a:cubicBezTo>
                  <a:cubicBezTo>
                    <a:pt x="84" y="1040"/>
                    <a:pt x="0" y="1292"/>
                    <a:pt x="0" y="1517"/>
                  </a:cubicBezTo>
                  <a:cubicBezTo>
                    <a:pt x="0" y="1713"/>
                    <a:pt x="56" y="1882"/>
                    <a:pt x="140" y="2050"/>
                  </a:cubicBezTo>
                  <a:cubicBezTo>
                    <a:pt x="393" y="2556"/>
                    <a:pt x="1011" y="3791"/>
                    <a:pt x="2050" y="4437"/>
                  </a:cubicBezTo>
                  <a:cubicBezTo>
                    <a:pt x="2583" y="4745"/>
                    <a:pt x="3173" y="4998"/>
                    <a:pt x="3706" y="5195"/>
                  </a:cubicBezTo>
                  <a:cubicBezTo>
                    <a:pt x="4267" y="5419"/>
                    <a:pt x="4773" y="5616"/>
                    <a:pt x="5138" y="5840"/>
                  </a:cubicBezTo>
                  <a:cubicBezTo>
                    <a:pt x="5475" y="6065"/>
                    <a:pt x="5868" y="6149"/>
                    <a:pt x="6289" y="6149"/>
                  </a:cubicBezTo>
                  <a:cubicBezTo>
                    <a:pt x="6654" y="6149"/>
                    <a:pt x="7047" y="6093"/>
                    <a:pt x="7356" y="5925"/>
                  </a:cubicBezTo>
                  <a:cubicBezTo>
                    <a:pt x="7693" y="5784"/>
                    <a:pt x="7973" y="5532"/>
                    <a:pt x="8170" y="5195"/>
                  </a:cubicBezTo>
                  <a:cubicBezTo>
                    <a:pt x="8338" y="4858"/>
                    <a:pt x="8394" y="4465"/>
                    <a:pt x="8394" y="4072"/>
                  </a:cubicBezTo>
                  <a:cubicBezTo>
                    <a:pt x="8394" y="3117"/>
                    <a:pt x="8086" y="2106"/>
                    <a:pt x="8086" y="2106"/>
                  </a:cubicBezTo>
                  <a:cubicBezTo>
                    <a:pt x="8058" y="2022"/>
                    <a:pt x="8001" y="1966"/>
                    <a:pt x="7917" y="1938"/>
                  </a:cubicBezTo>
                  <a:cubicBezTo>
                    <a:pt x="7917" y="1938"/>
                    <a:pt x="7805" y="1910"/>
                    <a:pt x="7580" y="1854"/>
                  </a:cubicBezTo>
                  <a:cubicBezTo>
                    <a:pt x="6935" y="1685"/>
                    <a:pt x="5503" y="1264"/>
                    <a:pt x="4660" y="899"/>
                  </a:cubicBezTo>
                  <a:cubicBezTo>
                    <a:pt x="4071" y="618"/>
                    <a:pt x="3594" y="394"/>
                    <a:pt x="3285" y="253"/>
                  </a:cubicBezTo>
                  <a:cubicBezTo>
                    <a:pt x="2948" y="113"/>
                    <a:pt x="2779" y="29"/>
                    <a:pt x="2779" y="29"/>
                  </a:cubicBezTo>
                  <a:lnTo>
                    <a:pt x="2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64"/>
            <p:cNvSpPr/>
            <p:nvPr/>
          </p:nvSpPr>
          <p:spPr>
            <a:xfrm>
              <a:off x="4095650" y="5121025"/>
              <a:ext cx="197950" cy="126375"/>
            </a:xfrm>
            <a:custGeom>
              <a:avLst/>
              <a:gdLst/>
              <a:ahLst/>
              <a:cxnLst/>
              <a:rect l="l" t="t" r="r" b="b"/>
              <a:pathLst>
                <a:path w="7918" h="5055" extrusionOk="0">
                  <a:moveTo>
                    <a:pt x="450" y="0"/>
                  </a:moveTo>
                  <a:cubicBezTo>
                    <a:pt x="57" y="309"/>
                    <a:pt x="0" y="702"/>
                    <a:pt x="197" y="1067"/>
                  </a:cubicBezTo>
                  <a:cubicBezTo>
                    <a:pt x="478" y="1572"/>
                    <a:pt x="1067" y="2780"/>
                    <a:pt x="2050" y="3369"/>
                  </a:cubicBezTo>
                  <a:cubicBezTo>
                    <a:pt x="3004" y="3987"/>
                    <a:pt x="4352" y="4267"/>
                    <a:pt x="5110" y="4773"/>
                  </a:cubicBezTo>
                  <a:cubicBezTo>
                    <a:pt x="5400" y="4959"/>
                    <a:pt x="5779" y="5054"/>
                    <a:pt x="6166" y="5054"/>
                  </a:cubicBezTo>
                  <a:cubicBezTo>
                    <a:pt x="6827" y="5054"/>
                    <a:pt x="7515" y="4778"/>
                    <a:pt x="7833" y="4211"/>
                  </a:cubicBezTo>
                  <a:cubicBezTo>
                    <a:pt x="7861" y="4127"/>
                    <a:pt x="7889" y="4043"/>
                    <a:pt x="7918" y="3959"/>
                  </a:cubicBezTo>
                  <a:lnTo>
                    <a:pt x="7918" y="3959"/>
                  </a:lnTo>
                  <a:cubicBezTo>
                    <a:pt x="7377" y="4500"/>
                    <a:pt x="6619" y="4674"/>
                    <a:pt x="6043" y="4674"/>
                  </a:cubicBezTo>
                  <a:cubicBezTo>
                    <a:pt x="5871" y="4674"/>
                    <a:pt x="5716" y="4658"/>
                    <a:pt x="5587" y="4632"/>
                  </a:cubicBezTo>
                  <a:cubicBezTo>
                    <a:pt x="4914" y="4520"/>
                    <a:pt x="3706" y="3678"/>
                    <a:pt x="2948" y="3369"/>
                  </a:cubicBezTo>
                  <a:cubicBezTo>
                    <a:pt x="2162" y="3060"/>
                    <a:pt x="1264" y="2162"/>
                    <a:pt x="843" y="1404"/>
                  </a:cubicBezTo>
                  <a:cubicBezTo>
                    <a:pt x="534" y="842"/>
                    <a:pt x="450" y="281"/>
                    <a:pt x="4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64"/>
            <p:cNvSpPr/>
            <p:nvPr/>
          </p:nvSpPr>
          <p:spPr>
            <a:xfrm>
              <a:off x="4092150" y="5115125"/>
              <a:ext cx="208475" cy="137875"/>
            </a:xfrm>
            <a:custGeom>
              <a:avLst/>
              <a:gdLst/>
              <a:ahLst/>
              <a:cxnLst/>
              <a:rect l="l" t="t" r="r" b="b"/>
              <a:pathLst>
                <a:path w="8339" h="5515" extrusionOk="0">
                  <a:moveTo>
                    <a:pt x="606" y="0"/>
                  </a:moveTo>
                  <a:cubicBezTo>
                    <a:pt x="544" y="0"/>
                    <a:pt x="483" y="27"/>
                    <a:pt x="421" y="68"/>
                  </a:cubicBezTo>
                  <a:cubicBezTo>
                    <a:pt x="140" y="292"/>
                    <a:pt x="0" y="573"/>
                    <a:pt x="0" y="882"/>
                  </a:cubicBezTo>
                  <a:cubicBezTo>
                    <a:pt x="0" y="1078"/>
                    <a:pt x="56" y="1247"/>
                    <a:pt x="140" y="1415"/>
                  </a:cubicBezTo>
                  <a:cubicBezTo>
                    <a:pt x="393" y="1921"/>
                    <a:pt x="1011" y="3156"/>
                    <a:pt x="2050" y="3802"/>
                  </a:cubicBezTo>
                  <a:cubicBezTo>
                    <a:pt x="2583" y="4110"/>
                    <a:pt x="3173" y="4363"/>
                    <a:pt x="3706" y="4560"/>
                  </a:cubicBezTo>
                  <a:cubicBezTo>
                    <a:pt x="4267" y="4784"/>
                    <a:pt x="4773" y="4981"/>
                    <a:pt x="5138" y="5205"/>
                  </a:cubicBezTo>
                  <a:cubicBezTo>
                    <a:pt x="5475" y="5430"/>
                    <a:pt x="5868" y="5514"/>
                    <a:pt x="6289" y="5514"/>
                  </a:cubicBezTo>
                  <a:cubicBezTo>
                    <a:pt x="6654" y="5514"/>
                    <a:pt x="7047" y="5458"/>
                    <a:pt x="7356" y="5290"/>
                  </a:cubicBezTo>
                  <a:cubicBezTo>
                    <a:pt x="7693" y="5149"/>
                    <a:pt x="7973" y="4897"/>
                    <a:pt x="8170" y="4560"/>
                  </a:cubicBezTo>
                  <a:cubicBezTo>
                    <a:pt x="8226" y="4475"/>
                    <a:pt x="8254" y="4363"/>
                    <a:pt x="8282" y="4279"/>
                  </a:cubicBezTo>
                  <a:cubicBezTo>
                    <a:pt x="8338" y="4167"/>
                    <a:pt x="8282" y="4054"/>
                    <a:pt x="8198" y="3998"/>
                  </a:cubicBezTo>
                  <a:cubicBezTo>
                    <a:pt x="8155" y="3977"/>
                    <a:pt x="8112" y="3968"/>
                    <a:pt x="8072" y="3968"/>
                  </a:cubicBezTo>
                  <a:cubicBezTo>
                    <a:pt x="8008" y="3968"/>
                    <a:pt x="7952" y="3991"/>
                    <a:pt x="7917" y="4026"/>
                  </a:cubicBezTo>
                  <a:cubicBezTo>
                    <a:pt x="7443" y="4474"/>
                    <a:pt x="6796" y="4675"/>
                    <a:pt x="6278" y="4675"/>
                  </a:cubicBezTo>
                  <a:cubicBezTo>
                    <a:pt x="6243" y="4675"/>
                    <a:pt x="6210" y="4674"/>
                    <a:pt x="6176" y="4672"/>
                  </a:cubicBezTo>
                  <a:cubicBezTo>
                    <a:pt x="6008" y="4672"/>
                    <a:pt x="5868" y="4672"/>
                    <a:pt x="5783" y="4644"/>
                  </a:cubicBezTo>
                  <a:cubicBezTo>
                    <a:pt x="5503" y="4588"/>
                    <a:pt x="5025" y="4363"/>
                    <a:pt x="4548" y="4110"/>
                  </a:cubicBezTo>
                  <a:cubicBezTo>
                    <a:pt x="4071" y="3830"/>
                    <a:pt x="3594" y="3549"/>
                    <a:pt x="3173" y="3380"/>
                  </a:cubicBezTo>
                  <a:cubicBezTo>
                    <a:pt x="2836" y="3268"/>
                    <a:pt x="2414" y="2959"/>
                    <a:pt x="2078" y="2622"/>
                  </a:cubicBezTo>
                  <a:cubicBezTo>
                    <a:pt x="1713" y="2286"/>
                    <a:pt x="1376" y="1893"/>
                    <a:pt x="1179" y="1528"/>
                  </a:cubicBezTo>
                  <a:cubicBezTo>
                    <a:pt x="898" y="1022"/>
                    <a:pt x="814" y="489"/>
                    <a:pt x="814" y="236"/>
                  </a:cubicBezTo>
                  <a:cubicBezTo>
                    <a:pt x="814" y="124"/>
                    <a:pt x="758" y="68"/>
                    <a:pt x="674" y="12"/>
                  </a:cubicBezTo>
                  <a:cubicBezTo>
                    <a:pt x="651" y="4"/>
                    <a:pt x="629" y="0"/>
                    <a:pt x="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64"/>
            <p:cNvSpPr/>
            <p:nvPr/>
          </p:nvSpPr>
          <p:spPr>
            <a:xfrm>
              <a:off x="4480275" y="5126625"/>
              <a:ext cx="139000" cy="99000"/>
            </a:xfrm>
            <a:custGeom>
              <a:avLst/>
              <a:gdLst/>
              <a:ahLst/>
              <a:cxnLst/>
              <a:rect l="l" t="t" r="r" b="b"/>
              <a:pathLst>
                <a:path w="5560" h="3960" extrusionOk="0">
                  <a:moveTo>
                    <a:pt x="0" y="1"/>
                  </a:moveTo>
                  <a:lnTo>
                    <a:pt x="0" y="1"/>
                  </a:lnTo>
                  <a:cubicBezTo>
                    <a:pt x="0" y="1"/>
                    <a:pt x="253" y="1573"/>
                    <a:pt x="253" y="2191"/>
                  </a:cubicBezTo>
                  <a:cubicBezTo>
                    <a:pt x="253" y="2836"/>
                    <a:pt x="1320" y="3959"/>
                    <a:pt x="2415" y="3959"/>
                  </a:cubicBezTo>
                  <a:cubicBezTo>
                    <a:pt x="3538" y="3959"/>
                    <a:pt x="4633" y="3538"/>
                    <a:pt x="5110" y="2977"/>
                  </a:cubicBezTo>
                  <a:cubicBezTo>
                    <a:pt x="5559" y="2387"/>
                    <a:pt x="5391" y="422"/>
                    <a:pt x="5391" y="422"/>
                  </a:cubicBezTo>
                  <a:lnTo>
                    <a:pt x="5391" y="422"/>
                  </a:lnTo>
                  <a:cubicBezTo>
                    <a:pt x="5391" y="422"/>
                    <a:pt x="4066" y="627"/>
                    <a:pt x="2704" y="627"/>
                  </a:cubicBezTo>
                  <a:cubicBezTo>
                    <a:pt x="1597" y="627"/>
                    <a:pt x="466" y="49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64"/>
            <p:cNvSpPr/>
            <p:nvPr/>
          </p:nvSpPr>
          <p:spPr>
            <a:xfrm>
              <a:off x="4474650" y="5120600"/>
              <a:ext cx="147425" cy="111325"/>
            </a:xfrm>
            <a:custGeom>
              <a:avLst/>
              <a:gdLst/>
              <a:ahLst/>
              <a:cxnLst/>
              <a:rect l="l" t="t" r="r" b="b"/>
              <a:pathLst>
                <a:path w="5897" h="4453" extrusionOk="0">
                  <a:moveTo>
                    <a:pt x="549" y="720"/>
                  </a:moveTo>
                  <a:lnTo>
                    <a:pt x="549" y="720"/>
                  </a:lnTo>
                  <a:cubicBezTo>
                    <a:pt x="780" y="831"/>
                    <a:pt x="1042" y="910"/>
                    <a:pt x="1320" y="972"/>
                  </a:cubicBezTo>
                  <a:cubicBezTo>
                    <a:pt x="1826" y="1056"/>
                    <a:pt x="2387" y="1112"/>
                    <a:pt x="2977" y="1112"/>
                  </a:cubicBezTo>
                  <a:cubicBezTo>
                    <a:pt x="3987" y="1112"/>
                    <a:pt x="4953" y="991"/>
                    <a:pt x="5394" y="926"/>
                  </a:cubicBezTo>
                  <a:lnTo>
                    <a:pt x="5394" y="926"/>
                  </a:lnTo>
                  <a:cubicBezTo>
                    <a:pt x="5419" y="1040"/>
                    <a:pt x="5419" y="1231"/>
                    <a:pt x="5419" y="1449"/>
                  </a:cubicBezTo>
                  <a:cubicBezTo>
                    <a:pt x="5419" y="1758"/>
                    <a:pt x="5391" y="2095"/>
                    <a:pt x="5363" y="2403"/>
                  </a:cubicBezTo>
                  <a:cubicBezTo>
                    <a:pt x="5307" y="2712"/>
                    <a:pt x="5223" y="2965"/>
                    <a:pt x="5138" y="3049"/>
                  </a:cubicBezTo>
                  <a:cubicBezTo>
                    <a:pt x="4942" y="3302"/>
                    <a:pt x="4577" y="3526"/>
                    <a:pt x="4128" y="3695"/>
                  </a:cubicBezTo>
                  <a:cubicBezTo>
                    <a:pt x="3707" y="3863"/>
                    <a:pt x="3173" y="3976"/>
                    <a:pt x="2640" y="3976"/>
                  </a:cubicBezTo>
                  <a:cubicBezTo>
                    <a:pt x="2163" y="3976"/>
                    <a:pt x="1685" y="3723"/>
                    <a:pt x="1292" y="3386"/>
                  </a:cubicBezTo>
                  <a:cubicBezTo>
                    <a:pt x="1124" y="3218"/>
                    <a:pt x="955" y="3049"/>
                    <a:pt x="843" y="2853"/>
                  </a:cubicBezTo>
                  <a:cubicBezTo>
                    <a:pt x="759" y="2684"/>
                    <a:pt x="703" y="2544"/>
                    <a:pt x="703" y="2432"/>
                  </a:cubicBezTo>
                  <a:cubicBezTo>
                    <a:pt x="703" y="2095"/>
                    <a:pt x="647" y="1533"/>
                    <a:pt x="590" y="1056"/>
                  </a:cubicBezTo>
                  <a:cubicBezTo>
                    <a:pt x="576" y="937"/>
                    <a:pt x="562" y="824"/>
                    <a:pt x="549" y="720"/>
                  </a:cubicBezTo>
                  <a:close/>
                  <a:moveTo>
                    <a:pt x="241" y="0"/>
                  </a:moveTo>
                  <a:cubicBezTo>
                    <a:pt x="207" y="0"/>
                    <a:pt x="172" y="7"/>
                    <a:pt x="141" y="17"/>
                  </a:cubicBezTo>
                  <a:cubicBezTo>
                    <a:pt x="29" y="73"/>
                    <a:pt x="1" y="157"/>
                    <a:pt x="1" y="270"/>
                  </a:cubicBezTo>
                  <a:cubicBezTo>
                    <a:pt x="1" y="270"/>
                    <a:pt x="57" y="663"/>
                    <a:pt x="113" y="1112"/>
                  </a:cubicBezTo>
                  <a:cubicBezTo>
                    <a:pt x="169" y="1589"/>
                    <a:pt x="225" y="2151"/>
                    <a:pt x="225" y="2432"/>
                  </a:cubicBezTo>
                  <a:cubicBezTo>
                    <a:pt x="225" y="2656"/>
                    <a:pt x="338" y="2881"/>
                    <a:pt x="450" y="3105"/>
                  </a:cubicBezTo>
                  <a:cubicBezTo>
                    <a:pt x="647" y="3442"/>
                    <a:pt x="955" y="3751"/>
                    <a:pt x="1348" y="4004"/>
                  </a:cubicBezTo>
                  <a:cubicBezTo>
                    <a:pt x="1713" y="4256"/>
                    <a:pt x="2163" y="4453"/>
                    <a:pt x="2640" y="4453"/>
                  </a:cubicBezTo>
                  <a:cubicBezTo>
                    <a:pt x="3229" y="4453"/>
                    <a:pt x="3791" y="4341"/>
                    <a:pt x="4296" y="4144"/>
                  </a:cubicBezTo>
                  <a:cubicBezTo>
                    <a:pt x="4802" y="3948"/>
                    <a:pt x="5223" y="3695"/>
                    <a:pt x="5503" y="3358"/>
                  </a:cubicBezTo>
                  <a:cubicBezTo>
                    <a:pt x="5700" y="3133"/>
                    <a:pt x="5756" y="2797"/>
                    <a:pt x="5812" y="2460"/>
                  </a:cubicBezTo>
                  <a:cubicBezTo>
                    <a:pt x="5868" y="2123"/>
                    <a:pt x="5896" y="1758"/>
                    <a:pt x="5896" y="1449"/>
                  </a:cubicBezTo>
                  <a:cubicBezTo>
                    <a:pt x="5896" y="1000"/>
                    <a:pt x="5868" y="663"/>
                    <a:pt x="5868" y="635"/>
                  </a:cubicBezTo>
                  <a:cubicBezTo>
                    <a:pt x="5840" y="579"/>
                    <a:pt x="5812" y="522"/>
                    <a:pt x="5756" y="494"/>
                  </a:cubicBezTo>
                  <a:cubicBezTo>
                    <a:pt x="5728" y="438"/>
                    <a:pt x="5644" y="438"/>
                    <a:pt x="5588" y="438"/>
                  </a:cubicBezTo>
                  <a:cubicBezTo>
                    <a:pt x="5588" y="438"/>
                    <a:pt x="5503" y="438"/>
                    <a:pt x="5363" y="466"/>
                  </a:cubicBezTo>
                  <a:cubicBezTo>
                    <a:pt x="4942" y="522"/>
                    <a:pt x="3959" y="635"/>
                    <a:pt x="2977" y="635"/>
                  </a:cubicBezTo>
                  <a:cubicBezTo>
                    <a:pt x="2415" y="635"/>
                    <a:pt x="1854" y="607"/>
                    <a:pt x="1405" y="494"/>
                  </a:cubicBezTo>
                  <a:cubicBezTo>
                    <a:pt x="955" y="410"/>
                    <a:pt x="590" y="270"/>
                    <a:pt x="394" y="73"/>
                  </a:cubicBezTo>
                  <a:cubicBezTo>
                    <a:pt x="358" y="20"/>
                    <a:pt x="300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64"/>
            <p:cNvSpPr/>
            <p:nvPr/>
          </p:nvSpPr>
          <p:spPr>
            <a:xfrm>
              <a:off x="4485875" y="5175750"/>
              <a:ext cx="127775" cy="49875"/>
            </a:xfrm>
            <a:custGeom>
              <a:avLst/>
              <a:gdLst/>
              <a:ahLst/>
              <a:cxnLst/>
              <a:rect l="l" t="t" r="r" b="b"/>
              <a:pathLst>
                <a:path w="5111" h="1995" extrusionOk="0">
                  <a:moveTo>
                    <a:pt x="1" y="1"/>
                  </a:moveTo>
                  <a:cubicBezTo>
                    <a:pt x="29" y="85"/>
                    <a:pt x="29" y="169"/>
                    <a:pt x="29" y="226"/>
                  </a:cubicBezTo>
                  <a:cubicBezTo>
                    <a:pt x="29" y="871"/>
                    <a:pt x="1096" y="1994"/>
                    <a:pt x="2191" y="1994"/>
                  </a:cubicBezTo>
                  <a:cubicBezTo>
                    <a:pt x="3314" y="1994"/>
                    <a:pt x="4409" y="1573"/>
                    <a:pt x="4886" y="1012"/>
                  </a:cubicBezTo>
                  <a:cubicBezTo>
                    <a:pt x="4998" y="843"/>
                    <a:pt x="5083" y="619"/>
                    <a:pt x="5111" y="338"/>
                  </a:cubicBezTo>
                  <a:lnTo>
                    <a:pt x="5111" y="338"/>
                  </a:lnTo>
                  <a:cubicBezTo>
                    <a:pt x="4636" y="862"/>
                    <a:pt x="3739" y="1609"/>
                    <a:pt x="2697" y="1609"/>
                  </a:cubicBezTo>
                  <a:cubicBezTo>
                    <a:pt x="2567" y="1609"/>
                    <a:pt x="2436" y="1598"/>
                    <a:pt x="2303" y="1573"/>
                  </a:cubicBezTo>
                  <a:cubicBezTo>
                    <a:pt x="1180" y="1349"/>
                    <a:pt x="366" y="478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64"/>
            <p:cNvSpPr/>
            <p:nvPr/>
          </p:nvSpPr>
          <p:spPr>
            <a:xfrm>
              <a:off x="4480275" y="5169875"/>
              <a:ext cx="139700" cy="62050"/>
            </a:xfrm>
            <a:custGeom>
              <a:avLst/>
              <a:gdLst/>
              <a:ahLst/>
              <a:cxnLst/>
              <a:rect l="l" t="t" r="r" b="b"/>
              <a:pathLst>
                <a:path w="5588" h="2482" extrusionOk="0">
                  <a:moveTo>
                    <a:pt x="1012" y="1359"/>
                  </a:moveTo>
                  <a:cubicBezTo>
                    <a:pt x="1374" y="1636"/>
                    <a:pt x="1814" y="1880"/>
                    <a:pt x="2324" y="2002"/>
                  </a:cubicBezTo>
                  <a:lnTo>
                    <a:pt x="2324" y="2002"/>
                  </a:lnTo>
                  <a:cubicBezTo>
                    <a:pt x="1878" y="1972"/>
                    <a:pt x="1435" y="1731"/>
                    <a:pt x="1067" y="1415"/>
                  </a:cubicBezTo>
                  <a:cubicBezTo>
                    <a:pt x="1049" y="1397"/>
                    <a:pt x="1030" y="1378"/>
                    <a:pt x="1012" y="1359"/>
                  </a:cubicBezTo>
                  <a:close/>
                  <a:moveTo>
                    <a:pt x="236" y="1"/>
                  </a:moveTo>
                  <a:cubicBezTo>
                    <a:pt x="213" y="1"/>
                    <a:pt x="190" y="4"/>
                    <a:pt x="169" y="11"/>
                  </a:cubicBezTo>
                  <a:cubicBezTo>
                    <a:pt x="57" y="39"/>
                    <a:pt x="0" y="152"/>
                    <a:pt x="0" y="236"/>
                  </a:cubicBezTo>
                  <a:cubicBezTo>
                    <a:pt x="0" y="320"/>
                    <a:pt x="0" y="404"/>
                    <a:pt x="0" y="461"/>
                  </a:cubicBezTo>
                  <a:cubicBezTo>
                    <a:pt x="0" y="685"/>
                    <a:pt x="113" y="910"/>
                    <a:pt x="225" y="1134"/>
                  </a:cubicBezTo>
                  <a:cubicBezTo>
                    <a:pt x="422" y="1471"/>
                    <a:pt x="730" y="1780"/>
                    <a:pt x="1123" y="2033"/>
                  </a:cubicBezTo>
                  <a:cubicBezTo>
                    <a:pt x="1488" y="2285"/>
                    <a:pt x="1938" y="2482"/>
                    <a:pt x="2415" y="2482"/>
                  </a:cubicBezTo>
                  <a:cubicBezTo>
                    <a:pt x="3004" y="2482"/>
                    <a:pt x="3566" y="2370"/>
                    <a:pt x="4071" y="2173"/>
                  </a:cubicBezTo>
                  <a:cubicBezTo>
                    <a:pt x="4577" y="1977"/>
                    <a:pt x="4998" y="1724"/>
                    <a:pt x="5278" y="1387"/>
                  </a:cubicBezTo>
                  <a:cubicBezTo>
                    <a:pt x="5447" y="1190"/>
                    <a:pt x="5531" y="910"/>
                    <a:pt x="5587" y="629"/>
                  </a:cubicBezTo>
                  <a:cubicBezTo>
                    <a:pt x="5587" y="517"/>
                    <a:pt x="5531" y="404"/>
                    <a:pt x="5447" y="376"/>
                  </a:cubicBezTo>
                  <a:cubicBezTo>
                    <a:pt x="5417" y="356"/>
                    <a:pt x="5384" y="347"/>
                    <a:pt x="5349" y="347"/>
                  </a:cubicBezTo>
                  <a:cubicBezTo>
                    <a:pt x="5287" y="347"/>
                    <a:pt x="5221" y="378"/>
                    <a:pt x="5166" y="432"/>
                  </a:cubicBezTo>
                  <a:cubicBezTo>
                    <a:pt x="4942" y="685"/>
                    <a:pt x="4605" y="966"/>
                    <a:pt x="4240" y="1219"/>
                  </a:cubicBezTo>
                  <a:cubicBezTo>
                    <a:pt x="3847" y="1443"/>
                    <a:pt x="3397" y="1612"/>
                    <a:pt x="2920" y="1612"/>
                  </a:cubicBezTo>
                  <a:cubicBezTo>
                    <a:pt x="2808" y="1612"/>
                    <a:pt x="2696" y="1612"/>
                    <a:pt x="2555" y="1584"/>
                  </a:cubicBezTo>
                  <a:cubicBezTo>
                    <a:pt x="1544" y="1387"/>
                    <a:pt x="786" y="545"/>
                    <a:pt x="422" y="96"/>
                  </a:cubicBezTo>
                  <a:cubicBezTo>
                    <a:pt x="379" y="32"/>
                    <a:pt x="306" y="1"/>
                    <a:pt x="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64"/>
            <p:cNvSpPr/>
            <p:nvPr/>
          </p:nvSpPr>
          <p:spPr>
            <a:xfrm>
              <a:off x="4017975" y="3637125"/>
              <a:ext cx="654625" cy="1546225"/>
            </a:xfrm>
            <a:custGeom>
              <a:avLst/>
              <a:gdLst/>
              <a:ahLst/>
              <a:cxnLst/>
              <a:rect l="l" t="t" r="r" b="b"/>
              <a:pathLst>
                <a:path w="26185" h="61849" extrusionOk="0">
                  <a:moveTo>
                    <a:pt x="360" y="0"/>
                  </a:moveTo>
                  <a:cubicBezTo>
                    <a:pt x="136" y="0"/>
                    <a:pt x="0" y="108"/>
                    <a:pt x="103" y="427"/>
                  </a:cubicBezTo>
                  <a:cubicBezTo>
                    <a:pt x="103" y="427"/>
                    <a:pt x="356" y="5677"/>
                    <a:pt x="216" y="7895"/>
                  </a:cubicBezTo>
                  <a:cubicBezTo>
                    <a:pt x="103" y="10141"/>
                    <a:pt x="412" y="21567"/>
                    <a:pt x="665" y="25329"/>
                  </a:cubicBezTo>
                  <a:cubicBezTo>
                    <a:pt x="918" y="29092"/>
                    <a:pt x="1760" y="37598"/>
                    <a:pt x="2321" y="41023"/>
                  </a:cubicBezTo>
                  <a:cubicBezTo>
                    <a:pt x="2911" y="44476"/>
                    <a:pt x="5915" y="58009"/>
                    <a:pt x="5915" y="58009"/>
                  </a:cubicBezTo>
                  <a:cubicBezTo>
                    <a:pt x="5915" y="58009"/>
                    <a:pt x="5297" y="59244"/>
                    <a:pt x="5466" y="59749"/>
                  </a:cubicBezTo>
                  <a:cubicBezTo>
                    <a:pt x="5606" y="60254"/>
                    <a:pt x="6841" y="61602"/>
                    <a:pt x="8666" y="61799"/>
                  </a:cubicBezTo>
                  <a:cubicBezTo>
                    <a:pt x="8981" y="61832"/>
                    <a:pt x="9254" y="61848"/>
                    <a:pt x="9490" y="61848"/>
                  </a:cubicBezTo>
                  <a:cubicBezTo>
                    <a:pt x="10643" y="61848"/>
                    <a:pt x="10941" y="61459"/>
                    <a:pt x="11221" y="60760"/>
                  </a:cubicBezTo>
                  <a:cubicBezTo>
                    <a:pt x="11586" y="59946"/>
                    <a:pt x="11726" y="57812"/>
                    <a:pt x="11839" y="56492"/>
                  </a:cubicBezTo>
                  <a:cubicBezTo>
                    <a:pt x="11951" y="55145"/>
                    <a:pt x="13046" y="52450"/>
                    <a:pt x="12653" y="48884"/>
                  </a:cubicBezTo>
                  <a:cubicBezTo>
                    <a:pt x="12288" y="45319"/>
                    <a:pt x="12990" y="32854"/>
                    <a:pt x="12990" y="32854"/>
                  </a:cubicBezTo>
                  <a:lnTo>
                    <a:pt x="13551" y="24319"/>
                  </a:lnTo>
                  <a:cubicBezTo>
                    <a:pt x="13551" y="24319"/>
                    <a:pt x="13944" y="34791"/>
                    <a:pt x="14337" y="36363"/>
                  </a:cubicBezTo>
                  <a:cubicBezTo>
                    <a:pt x="14702" y="37963"/>
                    <a:pt x="17622" y="55201"/>
                    <a:pt x="17931" y="56156"/>
                  </a:cubicBezTo>
                  <a:cubicBezTo>
                    <a:pt x="18240" y="57138"/>
                    <a:pt x="17987" y="58879"/>
                    <a:pt x="18184" y="59272"/>
                  </a:cubicBezTo>
                  <a:cubicBezTo>
                    <a:pt x="18380" y="59693"/>
                    <a:pt x="18549" y="60619"/>
                    <a:pt x="19054" y="61013"/>
                  </a:cubicBezTo>
                  <a:cubicBezTo>
                    <a:pt x="19375" y="61280"/>
                    <a:pt x="20375" y="61457"/>
                    <a:pt x="21271" y="61457"/>
                  </a:cubicBezTo>
                  <a:cubicBezTo>
                    <a:pt x="21786" y="61457"/>
                    <a:pt x="22266" y="61398"/>
                    <a:pt x="22563" y="61265"/>
                  </a:cubicBezTo>
                  <a:cubicBezTo>
                    <a:pt x="23377" y="60928"/>
                    <a:pt x="24051" y="60451"/>
                    <a:pt x="24051" y="60086"/>
                  </a:cubicBezTo>
                  <a:cubicBezTo>
                    <a:pt x="24051" y="59749"/>
                    <a:pt x="24360" y="58065"/>
                    <a:pt x="24248" y="57138"/>
                  </a:cubicBezTo>
                  <a:cubicBezTo>
                    <a:pt x="24163" y="56212"/>
                    <a:pt x="23911" y="55454"/>
                    <a:pt x="23911" y="55201"/>
                  </a:cubicBezTo>
                  <a:cubicBezTo>
                    <a:pt x="23911" y="54948"/>
                    <a:pt x="24669" y="41360"/>
                    <a:pt x="24669" y="37598"/>
                  </a:cubicBezTo>
                  <a:cubicBezTo>
                    <a:pt x="24669" y="33836"/>
                    <a:pt x="24220" y="29597"/>
                    <a:pt x="24220" y="29597"/>
                  </a:cubicBezTo>
                  <a:cubicBezTo>
                    <a:pt x="24220" y="29597"/>
                    <a:pt x="25680" y="18507"/>
                    <a:pt x="25932" y="14043"/>
                  </a:cubicBezTo>
                  <a:cubicBezTo>
                    <a:pt x="26185" y="9580"/>
                    <a:pt x="25876" y="5930"/>
                    <a:pt x="25623" y="4582"/>
                  </a:cubicBezTo>
                  <a:cubicBezTo>
                    <a:pt x="25371" y="3263"/>
                    <a:pt x="24922" y="371"/>
                    <a:pt x="24922" y="371"/>
                  </a:cubicBezTo>
                  <a:cubicBezTo>
                    <a:pt x="24922" y="371"/>
                    <a:pt x="19559" y="2027"/>
                    <a:pt x="15348" y="2168"/>
                  </a:cubicBezTo>
                  <a:cubicBezTo>
                    <a:pt x="12975" y="2231"/>
                    <a:pt x="11476" y="2366"/>
                    <a:pt x="10192" y="2366"/>
                  </a:cubicBezTo>
                  <a:cubicBezTo>
                    <a:pt x="9198" y="2366"/>
                    <a:pt x="8332" y="2285"/>
                    <a:pt x="7291" y="2027"/>
                  </a:cubicBezTo>
                  <a:cubicBezTo>
                    <a:pt x="4932" y="1466"/>
                    <a:pt x="1816" y="624"/>
                    <a:pt x="1563" y="427"/>
                  </a:cubicBezTo>
                  <a:cubicBezTo>
                    <a:pt x="1403" y="321"/>
                    <a:pt x="748" y="0"/>
                    <a:pt x="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64"/>
            <p:cNvSpPr/>
            <p:nvPr/>
          </p:nvSpPr>
          <p:spPr>
            <a:xfrm>
              <a:off x="4013525" y="3630950"/>
              <a:ext cx="661200" cy="1558175"/>
            </a:xfrm>
            <a:custGeom>
              <a:avLst/>
              <a:gdLst/>
              <a:ahLst/>
              <a:cxnLst/>
              <a:rect l="l" t="t" r="r" b="b"/>
              <a:pathLst>
                <a:path w="26448" h="62327" extrusionOk="0">
                  <a:moveTo>
                    <a:pt x="534" y="478"/>
                  </a:moveTo>
                  <a:cubicBezTo>
                    <a:pt x="674" y="478"/>
                    <a:pt x="927" y="534"/>
                    <a:pt x="1124" y="646"/>
                  </a:cubicBezTo>
                  <a:cubicBezTo>
                    <a:pt x="1236" y="674"/>
                    <a:pt x="1348" y="730"/>
                    <a:pt x="1432" y="786"/>
                  </a:cubicBezTo>
                  <a:cubicBezTo>
                    <a:pt x="1517" y="815"/>
                    <a:pt x="1573" y="871"/>
                    <a:pt x="1601" y="871"/>
                  </a:cubicBezTo>
                  <a:cubicBezTo>
                    <a:pt x="1629" y="899"/>
                    <a:pt x="1685" y="927"/>
                    <a:pt x="1713" y="955"/>
                  </a:cubicBezTo>
                  <a:cubicBezTo>
                    <a:pt x="1882" y="1011"/>
                    <a:pt x="2162" y="1123"/>
                    <a:pt x="2555" y="1236"/>
                  </a:cubicBezTo>
                  <a:cubicBezTo>
                    <a:pt x="3735" y="1573"/>
                    <a:pt x="5756" y="2106"/>
                    <a:pt x="7440" y="2499"/>
                  </a:cubicBezTo>
                  <a:cubicBezTo>
                    <a:pt x="8479" y="2780"/>
                    <a:pt x="9378" y="2836"/>
                    <a:pt x="10388" y="2836"/>
                  </a:cubicBezTo>
                  <a:cubicBezTo>
                    <a:pt x="11680" y="2836"/>
                    <a:pt x="13168" y="2724"/>
                    <a:pt x="15526" y="2639"/>
                  </a:cubicBezTo>
                  <a:cubicBezTo>
                    <a:pt x="19256" y="2541"/>
                    <a:pt x="23822" y="1242"/>
                    <a:pt x="24913" y="916"/>
                  </a:cubicBezTo>
                  <a:lnTo>
                    <a:pt x="24913" y="916"/>
                  </a:lnTo>
                  <a:cubicBezTo>
                    <a:pt x="25027" y="1635"/>
                    <a:pt x="25369" y="3775"/>
                    <a:pt x="25577" y="4885"/>
                  </a:cubicBezTo>
                  <a:cubicBezTo>
                    <a:pt x="25745" y="5840"/>
                    <a:pt x="25970" y="8086"/>
                    <a:pt x="25970" y="11006"/>
                  </a:cubicBezTo>
                  <a:cubicBezTo>
                    <a:pt x="25970" y="12016"/>
                    <a:pt x="25942" y="13111"/>
                    <a:pt x="25886" y="14262"/>
                  </a:cubicBezTo>
                  <a:cubicBezTo>
                    <a:pt x="25773" y="16480"/>
                    <a:pt x="25324" y="20383"/>
                    <a:pt x="24931" y="23724"/>
                  </a:cubicBezTo>
                  <a:cubicBezTo>
                    <a:pt x="24735" y="25380"/>
                    <a:pt x="24538" y="26924"/>
                    <a:pt x="24398" y="28019"/>
                  </a:cubicBezTo>
                  <a:cubicBezTo>
                    <a:pt x="24257" y="29142"/>
                    <a:pt x="24173" y="29816"/>
                    <a:pt x="24173" y="29816"/>
                  </a:cubicBezTo>
                  <a:lnTo>
                    <a:pt x="24173" y="29872"/>
                  </a:lnTo>
                  <a:cubicBezTo>
                    <a:pt x="24173" y="29872"/>
                    <a:pt x="24201" y="30153"/>
                    <a:pt x="24229" y="30602"/>
                  </a:cubicBezTo>
                  <a:cubicBezTo>
                    <a:pt x="24370" y="31949"/>
                    <a:pt x="24622" y="35038"/>
                    <a:pt x="24622" y="37845"/>
                  </a:cubicBezTo>
                  <a:cubicBezTo>
                    <a:pt x="24622" y="39698"/>
                    <a:pt x="24426" y="44050"/>
                    <a:pt x="24229" y="47952"/>
                  </a:cubicBezTo>
                  <a:cubicBezTo>
                    <a:pt x="24145" y="49889"/>
                    <a:pt x="24033" y="51742"/>
                    <a:pt x="23977" y="53090"/>
                  </a:cubicBezTo>
                  <a:cubicBezTo>
                    <a:pt x="23920" y="53792"/>
                    <a:pt x="23892" y="54353"/>
                    <a:pt x="23892" y="54746"/>
                  </a:cubicBezTo>
                  <a:cubicBezTo>
                    <a:pt x="23864" y="54971"/>
                    <a:pt x="23864" y="55111"/>
                    <a:pt x="23864" y="55223"/>
                  </a:cubicBezTo>
                  <a:cubicBezTo>
                    <a:pt x="23836" y="55364"/>
                    <a:pt x="23836" y="55420"/>
                    <a:pt x="23836" y="55448"/>
                  </a:cubicBezTo>
                  <a:cubicBezTo>
                    <a:pt x="23836" y="55532"/>
                    <a:pt x="23864" y="55645"/>
                    <a:pt x="23892" y="55785"/>
                  </a:cubicBezTo>
                  <a:cubicBezTo>
                    <a:pt x="23977" y="56150"/>
                    <a:pt x="24117" y="56739"/>
                    <a:pt x="24201" y="57413"/>
                  </a:cubicBezTo>
                  <a:cubicBezTo>
                    <a:pt x="24229" y="57526"/>
                    <a:pt x="24229" y="57666"/>
                    <a:pt x="24229" y="57806"/>
                  </a:cubicBezTo>
                  <a:cubicBezTo>
                    <a:pt x="24229" y="58256"/>
                    <a:pt x="24173" y="58817"/>
                    <a:pt x="24117" y="59294"/>
                  </a:cubicBezTo>
                  <a:cubicBezTo>
                    <a:pt x="24089" y="59519"/>
                    <a:pt x="24061" y="59743"/>
                    <a:pt x="24033" y="59912"/>
                  </a:cubicBezTo>
                  <a:cubicBezTo>
                    <a:pt x="24005" y="60108"/>
                    <a:pt x="24005" y="60249"/>
                    <a:pt x="24005" y="60333"/>
                  </a:cubicBezTo>
                  <a:cubicBezTo>
                    <a:pt x="24005" y="60361"/>
                    <a:pt x="23977" y="60417"/>
                    <a:pt x="23920" y="60501"/>
                  </a:cubicBezTo>
                  <a:cubicBezTo>
                    <a:pt x="23752" y="60726"/>
                    <a:pt x="23247" y="61063"/>
                    <a:pt x="22657" y="61316"/>
                  </a:cubicBezTo>
                  <a:cubicBezTo>
                    <a:pt x="22462" y="61389"/>
                    <a:pt x="22078" y="61462"/>
                    <a:pt x="21669" y="61462"/>
                  </a:cubicBezTo>
                  <a:cubicBezTo>
                    <a:pt x="21606" y="61462"/>
                    <a:pt x="21542" y="61460"/>
                    <a:pt x="21478" y="61456"/>
                  </a:cubicBezTo>
                  <a:cubicBezTo>
                    <a:pt x="21057" y="61456"/>
                    <a:pt x="20579" y="61428"/>
                    <a:pt x="20186" y="61344"/>
                  </a:cubicBezTo>
                  <a:cubicBezTo>
                    <a:pt x="19990" y="61316"/>
                    <a:pt x="19821" y="61260"/>
                    <a:pt x="19681" y="61231"/>
                  </a:cubicBezTo>
                  <a:cubicBezTo>
                    <a:pt x="19513" y="61175"/>
                    <a:pt x="19428" y="61119"/>
                    <a:pt x="19372" y="61091"/>
                  </a:cubicBezTo>
                  <a:cubicBezTo>
                    <a:pt x="19176" y="60923"/>
                    <a:pt x="19007" y="60642"/>
                    <a:pt x="18895" y="60305"/>
                  </a:cubicBezTo>
                  <a:cubicBezTo>
                    <a:pt x="18783" y="59996"/>
                    <a:pt x="18698" y="59659"/>
                    <a:pt x="18558" y="59435"/>
                  </a:cubicBezTo>
                  <a:cubicBezTo>
                    <a:pt x="18558" y="59407"/>
                    <a:pt x="18530" y="59294"/>
                    <a:pt x="18530" y="59126"/>
                  </a:cubicBezTo>
                  <a:cubicBezTo>
                    <a:pt x="18502" y="58957"/>
                    <a:pt x="18502" y="58761"/>
                    <a:pt x="18502" y="58536"/>
                  </a:cubicBezTo>
                  <a:cubicBezTo>
                    <a:pt x="18502" y="58424"/>
                    <a:pt x="18502" y="58312"/>
                    <a:pt x="18502" y="58171"/>
                  </a:cubicBezTo>
                  <a:cubicBezTo>
                    <a:pt x="18502" y="57582"/>
                    <a:pt x="18502" y="56880"/>
                    <a:pt x="18333" y="56346"/>
                  </a:cubicBezTo>
                  <a:cubicBezTo>
                    <a:pt x="18305" y="56290"/>
                    <a:pt x="18277" y="56178"/>
                    <a:pt x="18249" y="56010"/>
                  </a:cubicBezTo>
                  <a:cubicBezTo>
                    <a:pt x="17969" y="54662"/>
                    <a:pt x="17182" y="50170"/>
                    <a:pt x="16424" y="45846"/>
                  </a:cubicBezTo>
                  <a:cubicBezTo>
                    <a:pt x="16031" y="43685"/>
                    <a:pt x="15666" y="41551"/>
                    <a:pt x="15358" y="39867"/>
                  </a:cubicBezTo>
                  <a:cubicBezTo>
                    <a:pt x="15049" y="38182"/>
                    <a:pt x="14824" y="36947"/>
                    <a:pt x="14740" y="36582"/>
                  </a:cubicBezTo>
                  <a:cubicBezTo>
                    <a:pt x="14684" y="36385"/>
                    <a:pt x="14628" y="36048"/>
                    <a:pt x="14600" y="35627"/>
                  </a:cubicBezTo>
                  <a:cubicBezTo>
                    <a:pt x="14431" y="34083"/>
                    <a:pt x="14263" y="31332"/>
                    <a:pt x="14150" y="28945"/>
                  </a:cubicBezTo>
                  <a:cubicBezTo>
                    <a:pt x="14094" y="27738"/>
                    <a:pt x="14066" y="26643"/>
                    <a:pt x="14010" y="25857"/>
                  </a:cubicBezTo>
                  <a:cubicBezTo>
                    <a:pt x="13982" y="25043"/>
                    <a:pt x="13982" y="24566"/>
                    <a:pt x="13982" y="24538"/>
                  </a:cubicBezTo>
                  <a:cubicBezTo>
                    <a:pt x="13954" y="24425"/>
                    <a:pt x="13870" y="24341"/>
                    <a:pt x="13729" y="24313"/>
                  </a:cubicBezTo>
                  <a:cubicBezTo>
                    <a:pt x="13617" y="24313"/>
                    <a:pt x="13505" y="24425"/>
                    <a:pt x="13505" y="24538"/>
                  </a:cubicBezTo>
                  <a:lnTo>
                    <a:pt x="12943" y="33101"/>
                  </a:lnTo>
                  <a:lnTo>
                    <a:pt x="12915" y="33101"/>
                  </a:lnTo>
                  <a:cubicBezTo>
                    <a:pt x="12915" y="33101"/>
                    <a:pt x="12494" y="40793"/>
                    <a:pt x="12494" y="45818"/>
                  </a:cubicBezTo>
                  <a:cubicBezTo>
                    <a:pt x="12494" y="47194"/>
                    <a:pt x="12522" y="48373"/>
                    <a:pt x="12606" y="49159"/>
                  </a:cubicBezTo>
                  <a:cubicBezTo>
                    <a:pt x="12662" y="49665"/>
                    <a:pt x="12690" y="50170"/>
                    <a:pt x="12690" y="50647"/>
                  </a:cubicBezTo>
                  <a:cubicBezTo>
                    <a:pt x="12690" y="52023"/>
                    <a:pt x="12494" y="53258"/>
                    <a:pt x="12269" y="54269"/>
                  </a:cubicBezTo>
                  <a:cubicBezTo>
                    <a:pt x="12073" y="55308"/>
                    <a:pt x="11820" y="56094"/>
                    <a:pt x="11792" y="56711"/>
                  </a:cubicBezTo>
                  <a:cubicBezTo>
                    <a:pt x="11736" y="57385"/>
                    <a:pt x="11680" y="58256"/>
                    <a:pt x="11567" y="59042"/>
                  </a:cubicBezTo>
                  <a:cubicBezTo>
                    <a:pt x="11483" y="59828"/>
                    <a:pt x="11343" y="60558"/>
                    <a:pt x="11203" y="60923"/>
                  </a:cubicBezTo>
                  <a:cubicBezTo>
                    <a:pt x="11034" y="61260"/>
                    <a:pt x="10922" y="61484"/>
                    <a:pt x="10725" y="61624"/>
                  </a:cubicBezTo>
                  <a:cubicBezTo>
                    <a:pt x="10529" y="61765"/>
                    <a:pt x="10220" y="61849"/>
                    <a:pt x="9686" y="61849"/>
                  </a:cubicBezTo>
                  <a:cubicBezTo>
                    <a:pt x="9462" y="61849"/>
                    <a:pt x="9181" y="61849"/>
                    <a:pt x="8872" y="61821"/>
                  </a:cubicBezTo>
                  <a:cubicBezTo>
                    <a:pt x="8002" y="61709"/>
                    <a:pt x="7272" y="61344"/>
                    <a:pt x="6767" y="60951"/>
                  </a:cubicBezTo>
                  <a:cubicBezTo>
                    <a:pt x="6486" y="60754"/>
                    <a:pt x="6289" y="60530"/>
                    <a:pt x="6121" y="60361"/>
                  </a:cubicBezTo>
                  <a:cubicBezTo>
                    <a:pt x="5981" y="60165"/>
                    <a:pt x="5868" y="59996"/>
                    <a:pt x="5868" y="59940"/>
                  </a:cubicBezTo>
                  <a:cubicBezTo>
                    <a:pt x="5840" y="59912"/>
                    <a:pt x="5840" y="59856"/>
                    <a:pt x="5840" y="59800"/>
                  </a:cubicBezTo>
                  <a:cubicBezTo>
                    <a:pt x="5840" y="59575"/>
                    <a:pt x="5953" y="59210"/>
                    <a:pt x="6065" y="58901"/>
                  </a:cubicBezTo>
                  <a:cubicBezTo>
                    <a:pt x="6121" y="58761"/>
                    <a:pt x="6177" y="58620"/>
                    <a:pt x="6233" y="58508"/>
                  </a:cubicBezTo>
                  <a:cubicBezTo>
                    <a:pt x="6261" y="58480"/>
                    <a:pt x="6261" y="58424"/>
                    <a:pt x="6289" y="58396"/>
                  </a:cubicBezTo>
                  <a:lnTo>
                    <a:pt x="6318" y="58368"/>
                  </a:lnTo>
                  <a:cubicBezTo>
                    <a:pt x="6318" y="58312"/>
                    <a:pt x="6346" y="58256"/>
                    <a:pt x="6318" y="58199"/>
                  </a:cubicBezTo>
                  <a:cubicBezTo>
                    <a:pt x="6318" y="58199"/>
                    <a:pt x="6121" y="57357"/>
                    <a:pt x="5840" y="56038"/>
                  </a:cubicBezTo>
                  <a:cubicBezTo>
                    <a:pt x="4970" y="52079"/>
                    <a:pt x="3173" y="43825"/>
                    <a:pt x="2724" y="41242"/>
                  </a:cubicBezTo>
                  <a:cubicBezTo>
                    <a:pt x="2162" y="37817"/>
                    <a:pt x="1320" y="29310"/>
                    <a:pt x="1068" y="25576"/>
                  </a:cubicBezTo>
                  <a:cubicBezTo>
                    <a:pt x="871" y="22404"/>
                    <a:pt x="590" y="13785"/>
                    <a:pt x="590" y="9827"/>
                  </a:cubicBezTo>
                  <a:cubicBezTo>
                    <a:pt x="590" y="9097"/>
                    <a:pt x="618" y="8507"/>
                    <a:pt x="618" y="8170"/>
                  </a:cubicBezTo>
                  <a:cubicBezTo>
                    <a:pt x="646" y="7721"/>
                    <a:pt x="674" y="7131"/>
                    <a:pt x="674" y="6514"/>
                  </a:cubicBezTo>
                  <a:cubicBezTo>
                    <a:pt x="674" y="4015"/>
                    <a:pt x="506" y="674"/>
                    <a:pt x="506" y="674"/>
                  </a:cubicBezTo>
                  <a:lnTo>
                    <a:pt x="506" y="618"/>
                  </a:lnTo>
                  <a:cubicBezTo>
                    <a:pt x="478" y="562"/>
                    <a:pt x="478" y="534"/>
                    <a:pt x="478" y="506"/>
                  </a:cubicBezTo>
                  <a:lnTo>
                    <a:pt x="478" y="478"/>
                  </a:lnTo>
                  <a:close/>
                  <a:moveTo>
                    <a:pt x="534" y="0"/>
                  </a:moveTo>
                  <a:cubicBezTo>
                    <a:pt x="422" y="0"/>
                    <a:pt x="310" y="28"/>
                    <a:pt x="197" y="113"/>
                  </a:cubicBezTo>
                  <a:cubicBezTo>
                    <a:pt x="57" y="197"/>
                    <a:pt x="1" y="365"/>
                    <a:pt x="1" y="506"/>
                  </a:cubicBezTo>
                  <a:cubicBezTo>
                    <a:pt x="1" y="571"/>
                    <a:pt x="17" y="636"/>
                    <a:pt x="38" y="701"/>
                  </a:cubicBezTo>
                  <a:lnTo>
                    <a:pt x="38" y="701"/>
                  </a:lnTo>
                  <a:lnTo>
                    <a:pt x="29" y="702"/>
                  </a:lnTo>
                  <a:cubicBezTo>
                    <a:pt x="29" y="702"/>
                    <a:pt x="85" y="1545"/>
                    <a:pt x="113" y="2696"/>
                  </a:cubicBezTo>
                  <a:cubicBezTo>
                    <a:pt x="169" y="3819"/>
                    <a:pt x="197" y="5278"/>
                    <a:pt x="197" y="6514"/>
                  </a:cubicBezTo>
                  <a:cubicBezTo>
                    <a:pt x="197" y="7131"/>
                    <a:pt x="197" y="7693"/>
                    <a:pt x="169" y="8142"/>
                  </a:cubicBezTo>
                  <a:cubicBezTo>
                    <a:pt x="141" y="8507"/>
                    <a:pt x="141" y="9069"/>
                    <a:pt x="141" y="9827"/>
                  </a:cubicBezTo>
                  <a:cubicBezTo>
                    <a:pt x="141" y="13785"/>
                    <a:pt x="394" y="22404"/>
                    <a:pt x="618" y="25605"/>
                  </a:cubicBezTo>
                  <a:cubicBezTo>
                    <a:pt x="871" y="29367"/>
                    <a:pt x="1685" y="37845"/>
                    <a:pt x="2275" y="41326"/>
                  </a:cubicBezTo>
                  <a:cubicBezTo>
                    <a:pt x="2840" y="44639"/>
                    <a:pt x="5628" y="57226"/>
                    <a:pt x="5854" y="58246"/>
                  </a:cubicBezTo>
                  <a:lnTo>
                    <a:pt x="5854" y="58246"/>
                  </a:lnTo>
                  <a:cubicBezTo>
                    <a:pt x="5803" y="58338"/>
                    <a:pt x="5718" y="58511"/>
                    <a:pt x="5644" y="58733"/>
                  </a:cubicBezTo>
                  <a:cubicBezTo>
                    <a:pt x="5503" y="59070"/>
                    <a:pt x="5391" y="59463"/>
                    <a:pt x="5363" y="59800"/>
                  </a:cubicBezTo>
                  <a:cubicBezTo>
                    <a:pt x="5363" y="59884"/>
                    <a:pt x="5391" y="59968"/>
                    <a:pt x="5419" y="60080"/>
                  </a:cubicBezTo>
                  <a:lnTo>
                    <a:pt x="5419" y="60052"/>
                  </a:lnTo>
                  <a:cubicBezTo>
                    <a:pt x="5475" y="60249"/>
                    <a:pt x="5588" y="60445"/>
                    <a:pt x="5756" y="60642"/>
                  </a:cubicBezTo>
                  <a:cubicBezTo>
                    <a:pt x="6289" y="61288"/>
                    <a:pt x="7384" y="62102"/>
                    <a:pt x="8816" y="62270"/>
                  </a:cubicBezTo>
                  <a:cubicBezTo>
                    <a:pt x="9153" y="62298"/>
                    <a:pt x="9434" y="62326"/>
                    <a:pt x="9686" y="62326"/>
                  </a:cubicBezTo>
                  <a:cubicBezTo>
                    <a:pt x="10276" y="62326"/>
                    <a:pt x="10697" y="62214"/>
                    <a:pt x="11006" y="61989"/>
                  </a:cubicBezTo>
                  <a:cubicBezTo>
                    <a:pt x="11315" y="61765"/>
                    <a:pt x="11455" y="61456"/>
                    <a:pt x="11624" y="61119"/>
                  </a:cubicBezTo>
                  <a:cubicBezTo>
                    <a:pt x="11820" y="60642"/>
                    <a:pt x="11932" y="59912"/>
                    <a:pt x="12045" y="59098"/>
                  </a:cubicBezTo>
                  <a:cubicBezTo>
                    <a:pt x="12129" y="58284"/>
                    <a:pt x="12213" y="57413"/>
                    <a:pt x="12241" y="56739"/>
                  </a:cubicBezTo>
                  <a:cubicBezTo>
                    <a:pt x="12297" y="56234"/>
                    <a:pt x="12522" y="55392"/>
                    <a:pt x="12719" y="54381"/>
                  </a:cubicBezTo>
                  <a:cubicBezTo>
                    <a:pt x="12943" y="53342"/>
                    <a:pt x="13168" y="52079"/>
                    <a:pt x="13168" y="50647"/>
                  </a:cubicBezTo>
                  <a:cubicBezTo>
                    <a:pt x="13168" y="50142"/>
                    <a:pt x="13140" y="49637"/>
                    <a:pt x="13084" y="49103"/>
                  </a:cubicBezTo>
                  <a:cubicBezTo>
                    <a:pt x="12999" y="48373"/>
                    <a:pt x="12971" y="47194"/>
                    <a:pt x="12971" y="45818"/>
                  </a:cubicBezTo>
                  <a:cubicBezTo>
                    <a:pt x="12971" y="43320"/>
                    <a:pt x="13084" y="40147"/>
                    <a:pt x="13168" y="37592"/>
                  </a:cubicBezTo>
                  <a:cubicBezTo>
                    <a:pt x="13224" y="36329"/>
                    <a:pt x="13280" y="35206"/>
                    <a:pt x="13336" y="34392"/>
                  </a:cubicBezTo>
                  <a:cubicBezTo>
                    <a:pt x="13364" y="33606"/>
                    <a:pt x="13392" y="33129"/>
                    <a:pt x="13392" y="33129"/>
                  </a:cubicBezTo>
                  <a:lnTo>
                    <a:pt x="13679" y="28962"/>
                  </a:lnTo>
                  <a:lnTo>
                    <a:pt x="13679" y="28962"/>
                  </a:lnTo>
                  <a:cubicBezTo>
                    <a:pt x="13695" y="29306"/>
                    <a:pt x="13712" y="29657"/>
                    <a:pt x="13729" y="30012"/>
                  </a:cubicBezTo>
                  <a:cubicBezTo>
                    <a:pt x="13813" y="31416"/>
                    <a:pt x="13898" y="32876"/>
                    <a:pt x="13982" y="34083"/>
                  </a:cubicBezTo>
                  <a:cubicBezTo>
                    <a:pt x="14038" y="34673"/>
                    <a:pt x="14066" y="35234"/>
                    <a:pt x="14122" y="35683"/>
                  </a:cubicBezTo>
                  <a:cubicBezTo>
                    <a:pt x="14178" y="36105"/>
                    <a:pt x="14235" y="36470"/>
                    <a:pt x="14263" y="36666"/>
                  </a:cubicBezTo>
                  <a:cubicBezTo>
                    <a:pt x="14375" y="37059"/>
                    <a:pt x="14628" y="38435"/>
                    <a:pt x="14965" y="40288"/>
                  </a:cubicBezTo>
                  <a:cubicBezTo>
                    <a:pt x="15442" y="43067"/>
                    <a:pt x="16116" y="46941"/>
                    <a:pt x="16705" y="50198"/>
                  </a:cubicBezTo>
                  <a:cubicBezTo>
                    <a:pt x="16986" y="51826"/>
                    <a:pt x="17267" y="53286"/>
                    <a:pt x="17463" y="54409"/>
                  </a:cubicBezTo>
                  <a:cubicBezTo>
                    <a:pt x="17575" y="54971"/>
                    <a:pt x="17660" y="55420"/>
                    <a:pt x="17716" y="55785"/>
                  </a:cubicBezTo>
                  <a:cubicBezTo>
                    <a:pt x="17800" y="56150"/>
                    <a:pt x="17856" y="56375"/>
                    <a:pt x="17884" y="56487"/>
                  </a:cubicBezTo>
                  <a:cubicBezTo>
                    <a:pt x="18025" y="56908"/>
                    <a:pt x="18053" y="57582"/>
                    <a:pt x="18025" y="58171"/>
                  </a:cubicBezTo>
                  <a:cubicBezTo>
                    <a:pt x="18025" y="58312"/>
                    <a:pt x="18025" y="58424"/>
                    <a:pt x="18025" y="58536"/>
                  </a:cubicBezTo>
                  <a:cubicBezTo>
                    <a:pt x="18025" y="58761"/>
                    <a:pt x="18025" y="58985"/>
                    <a:pt x="18053" y="59154"/>
                  </a:cubicBezTo>
                  <a:cubicBezTo>
                    <a:pt x="18053" y="59350"/>
                    <a:pt x="18081" y="59491"/>
                    <a:pt x="18165" y="59631"/>
                  </a:cubicBezTo>
                  <a:cubicBezTo>
                    <a:pt x="18249" y="59800"/>
                    <a:pt x="18333" y="60137"/>
                    <a:pt x="18474" y="60473"/>
                  </a:cubicBezTo>
                  <a:cubicBezTo>
                    <a:pt x="18586" y="60838"/>
                    <a:pt x="18783" y="61203"/>
                    <a:pt x="19092" y="61456"/>
                  </a:cubicBezTo>
                  <a:cubicBezTo>
                    <a:pt x="19204" y="61540"/>
                    <a:pt x="19344" y="61596"/>
                    <a:pt x="19513" y="61653"/>
                  </a:cubicBezTo>
                  <a:cubicBezTo>
                    <a:pt x="20018" y="61849"/>
                    <a:pt x="20776" y="61933"/>
                    <a:pt x="21478" y="61933"/>
                  </a:cubicBezTo>
                  <a:cubicBezTo>
                    <a:pt x="22011" y="61933"/>
                    <a:pt x="22489" y="61877"/>
                    <a:pt x="22854" y="61737"/>
                  </a:cubicBezTo>
                  <a:cubicBezTo>
                    <a:pt x="23275" y="61540"/>
                    <a:pt x="23640" y="61344"/>
                    <a:pt x="23948" y="61119"/>
                  </a:cubicBezTo>
                  <a:cubicBezTo>
                    <a:pt x="24089" y="61007"/>
                    <a:pt x="24201" y="60895"/>
                    <a:pt x="24313" y="60782"/>
                  </a:cubicBezTo>
                  <a:cubicBezTo>
                    <a:pt x="24398" y="60642"/>
                    <a:pt x="24454" y="60501"/>
                    <a:pt x="24454" y="60333"/>
                  </a:cubicBezTo>
                  <a:cubicBezTo>
                    <a:pt x="24454" y="60305"/>
                    <a:pt x="24482" y="60165"/>
                    <a:pt x="24510" y="59968"/>
                  </a:cubicBezTo>
                  <a:cubicBezTo>
                    <a:pt x="24566" y="59463"/>
                    <a:pt x="24678" y="58536"/>
                    <a:pt x="24678" y="57806"/>
                  </a:cubicBezTo>
                  <a:cubicBezTo>
                    <a:pt x="24678" y="57666"/>
                    <a:pt x="24678" y="57497"/>
                    <a:pt x="24678" y="57357"/>
                  </a:cubicBezTo>
                  <a:cubicBezTo>
                    <a:pt x="24622" y="56880"/>
                    <a:pt x="24538" y="56459"/>
                    <a:pt x="24454" y="56122"/>
                  </a:cubicBezTo>
                  <a:cubicBezTo>
                    <a:pt x="24398" y="55953"/>
                    <a:pt x="24370" y="55785"/>
                    <a:pt x="24341" y="55673"/>
                  </a:cubicBezTo>
                  <a:cubicBezTo>
                    <a:pt x="24313" y="55560"/>
                    <a:pt x="24313" y="55476"/>
                    <a:pt x="24313" y="55448"/>
                  </a:cubicBezTo>
                  <a:cubicBezTo>
                    <a:pt x="24313" y="55448"/>
                    <a:pt x="24313" y="55364"/>
                    <a:pt x="24313" y="55252"/>
                  </a:cubicBezTo>
                  <a:cubicBezTo>
                    <a:pt x="24398" y="53539"/>
                    <a:pt x="25071" y="41383"/>
                    <a:pt x="25071" y="37845"/>
                  </a:cubicBezTo>
                  <a:cubicBezTo>
                    <a:pt x="25071" y="34242"/>
                    <a:pt x="24665" y="30259"/>
                    <a:pt x="24625" y="29874"/>
                  </a:cubicBezTo>
                  <a:lnTo>
                    <a:pt x="24625" y="29874"/>
                  </a:lnTo>
                  <a:cubicBezTo>
                    <a:pt x="24701" y="29280"/>
                    <a:pt x="26117" y="18662"/>
                    <a:pt x="26363" y="14290"/>
                  </a:cubicBezTo>
                  <a:cubicBezTo>
                    <a:pt x="26419" y="13139"/>
                    <a:pt x="26447" y="12016"/>
                    <a:pt x="26447" y="11006"/>
                  </a:cubicBezTo>
                  <a:cubicBezTo>
                    <a:pt x="26447" y="8058"/>
                    <a:pt x="26222" y="5812"/>
                    <a:pt x="26026" y="4801"/>
                  </a:cubicBezTo>
                  <a:cubicBezTo>
                    <a:pt x="25914" y="4127"/>
                    <a:pt x="25717" y="3089"/>
                    <a:pt x="25577" y="2190"/>
                  </a:cubicBezTo>
                  <a:cubicBezTo>
                    <a:pt x="25436" y="1292"/>
                    <a:pt x="25324" y="590"/>
                    <a:pt x="25324" y="590"/>
                  </a:cubicBezTo>
                  <a:cubicBezTo>
                    <a:pt x="25324" y="534"/>
                    <a:pt x="25268" y="450"/>
                    <a:pt x="25212" y="422"/>
                  </a:cubicBezTo>
                  <a:cubicBezTo>
                    <a:pt x="25156" y="393"/>
                    <a:pt x="25100" y="393"/>
                    <a:pt x="25043" y="393"/>
                  </a:cubicBezTo>
                  <a:cubicBezTo>
                    <a:pt x="25015" y="393"/>
                    <a:pt x="24959" y="422"/>
                    <a:pt x="24791" y="478"/>
                  </a:cubicBezTo>
                  <a:cubicBezTo>
                    <a:pt x="23724" y="786"/>
                    <a:pt x="19148" y="2078"/>
                    <a:pt x="15526" y="2190"/>
                  </a:cubicBezTo>
                  <a:cubicBezTo>
                    <a:pt x="13140" y="2246"/>
                    <a:pt x="11652" y="2387"/>
                    <a:pt x="10388" y="2387"/>
                  </a:cubicBezTo>
                  <a:cubicBezTo>
                    <a:pt x="9378" y="2387"/>
                    <a:pt x="8563" y="2303"/>
                    <a:pt x="7525" y="2050"/>
                  </a:cubicBezTo>
                  <a:cubicBezTo>
                    <a:pt x="6346" y="1769"/>
                    <a:pt x="4998" y="1432"/>
                    <a:pt x="3875" y="1123"/>
                  </a:cubicBezTo>
                  <a:cubicBezTo>
                    <a:pt x="3342" y="955"/>
                    <a:pt x="2836" y="815"/>
                    <a:pt x="2471" y="702"/>
                  </a:cubicBezTo>
                  <a:cubicBezTo>
                    <a:pt x="2303" y="646"/>
                    <a:pt x="2162" y="618"/>
                    <a:pt x="2050" y="562"/>
                  </a:cubicBezTo>
                  <a:cubicBezTo>
                    <a:pt x="1994" y="562"/>
                    <a:pt x="1938" y="534"/>
                    <a:pt x="1910" y="506"/>
                  </a:cubicBezTo>
                  <a:lnTo>
                    <a:pt x="1882" y="506"/>
                  </a:lnTo>
                  <a:cubicBezTo>
                    <a:pt x="1826" y="450"/>
                    <a:pt x="1741" y="422"/>
                    <a:pt x="1657" y="365"/>
                  </a:cubicBezTo>
                  <a:cubicBezTo>
                    <a:pt x="1517" y="281"/>
                    <a:pt x="1320" y="197"/>
                    <a:pt x="1124" y="141"/>
                  </a:cubicBezTo>
                  <a:cubicBezTo>
                    <a:pt x="927" y="57"/>
                    <a:pt x="731" y="0"/>
                    <a:pt x="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64"/>
            <p:cNvSpPr/>
            <p:nvPr/>
          </p:nvSpPr>
          <p:spPr>
            <a:xfrm>
              <a:off x="4350425" y="4004350"/>
              <a:ext cx="40025" cy="246475"/>
            </a:xfrm>
            <a:custGeom>
              <a:avLst/>
              <a:gdLst/>
              <a:ahLst/>
              <a:cxnLst/>
              <a:rect l="l" t="t" r="r" b="b"/>
              <a:pathLst>
                <a:path w="1601" h="9859" extrusionOk="0">
                  <a:moveTo>
                    <a:pt x="1376" y="0"/>
                  </a:moveTo>
                  <a:cubicBezTo>
                    <a:pt x="1236" y="0"/>
                    <a:pt x="1124" y="84"/>
                    <a:pt x="1124" y="225"/>
                  </a:cubicBezTo>
                  <a:lnTo>
                    <a:pt x="29" y="9602"/>
                  </a:lnTo>
                  <a:cubicBezTo>
                    <a:pt x="1" y="9714"/>
                    <a:pt x="113" y="9854"/>
                    <a:pt x="225" y="9854"/>
                  </a:cubicBezTo>
                  <a:cubicBezTo>
                    <a:pt x="240" y="9857"/>
                    <a:pt x="254" y="9859"/>
                    <a:pt x="269" y="9859"/>
                  </a:cubicBezTo>
                  <a:cubicBezTo>
                    <a:pt x="388" y="9859"/>
                    <a:pt x="481" y="9758"/>
                    <a:pt x="506" y="9658"/>
                  </a:cubicBezTo>
                  <a:lnTo>
                    <a:pt x="1573" y="281"/>
                  </a:lnTo>
                  <a:cubicBezTo>
                    <a:pt x="1601" y="141"/>
                    <a:pt x="1489" y="28"/>
                    <a:pt x="13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64"/>
            <p:cNvSpPr/>
            <p:nvPr/>
          </p:nvSpPr>
          <p:spPr>
            <a:xfrm>
              <a:off x="4370775" y="4022050"/>
              <a:ext cx="101800" cy="48475"/>
            </a:xfrm>
            <a:custGeom>
              <a:avLst/>
              <a:gdLst/>
              <a:ahLst/>
              <a:cxnLst/>
              <a:rect l="l" t="t" r="r" b="b"/>
              <a:pathLst>
                <a:path w="4072" h="1939" extrusionOk="0">
                  <a:moveTo>
                    <a:pt x="3809" y="1"/>
                  </a:moveTo>
                  <a:cubicBezTo>
                    <a:pt x="3777" y="1"/>
                    <a:pt x="3743" y="8"/>
                    <a:pt x="3707" y="22"/>
                  </a:cubicBezTo>
                  <a:lnTo>
                    <a:pt x="197" y="1482"/>
                  </a:lnTo>
                  <a:cubicBezTo>
                    <a:pt x="57" y="1538"/>
                    <a:pt x="1" y="1679"/>
                    <a:pt x="57" y="1791"/>
                  </a:cubicBezTo>
                  <a:cubicBezTo>
                    <a:pt x="103" y="1884"/>
                    <a:pt x="208" y="1938"/>
                    <a:pt x="306" y="1938"/>
                  </a:cubicBezTo>
                  <a:cubicBezTo>
                    <a:pt x="326" y="1938"/>
                    <a:pt x="346" y="1936"/>
                    <a:pt x="366" y="1931"/>
                  </a:cubicBezTo>
                  <a:lnTo>
                    <a:pt x="3903" y="471"/>
                  </a:lnTo>
                  <a:cubicBezTo>
                    <a:pt x="4015" y="415"/>
                    <a:pt x="4072" y="275"/>
                    <a:pt x="4015" y="162"/>
                  </a:cubicBezTo>
                  <a:cubicBezTo>
                    <a:pt x="3974" y="58"/>
                    <a:pt x="3901" y="1"/>
                    <a:pt x="38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64"/>
            <p:cNvSpPr/>
            <p:nvPr/>
          </p:nvSpPr>
          <p:spPr>
            <a:xfrm>
              <a:off x="4550450" y="4371275"/>
              <a:ext cx="79350" cy="306325"/>
            </a:xfrm>
            <a:custGeom>
              <a:avLst/>
              <a:gdLst/>
              <a:ahLst/>
              <a:cxnLst/>
              <a:rect l="l" t="t" r="r" b="b"/>
              <a:pathLst>
                <a:path w="3174" h="12253" extrusionOk="0">
                  <a:moveTo>
                    <a:pt x="2924" y="1"/>
                  </a:moveTo>
                  <a:cubicBezTo>
                    <a:pt x="2809" y="1"/>
                    <a:pt x="2720" y="81"/>
                    <a:pt x="2696" y="203"/>
                  </a:cubicBezTo>
                  <a:lnTo>
                    <a:pt x="29" y="11966"/>
                  </a:lnTo>
                  <a:cubicBezTo>
                    <a:pt x="1" y="12078"/>
                    <a:pt x="85" y="12219"/>
                    <a:pt x="225" y="12247"/>
                  </a:cubicBezTo>
                  <a:cubicBezTo>
                    <a:pt x="240" y="12250"/>
                    <a:pt x="255" y="12252"/>
                    <a:pt x="270" y="12252"/>
                  </a:cubicBezTo>
                  <a:cubicBezTo>
                    <a:pt x="372" y="12252"/>
                    <a:pt x="482" y="12173"/>
                    <a:pt x="506" y="12050"/>
                  </a:cubicBezTo>
                  <a:lnTo>
                    <a:pt x="3145" y="287"/>
                  </a:lnTo>
                  <a:cubicBezTo>
                    <a:pt x="3173" y="175"/>
                    <a:pt x="3089" y="34"/>
                    <a:pt x="2977" y="6"/>
                  </a:cubicBezTo>
                  <a:cubicBezTo>
                    <a:pt x="2959" y="3"/>
                    <a:pt x="2941" y="1"/>
                    <a:pt x="29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64"/>
            <p:cNvSpPr/>
            <p:nvPr/>
          </p:nvSpPr>
          <p:spPr>
            <a:xfrm>
              <a:off x="4764525" y="2629475"/>
              <a:ext cx="126375" cy="225925"/>
            </a:xfrm>
            <a:custGeom>
              <a:avLst/>
              <a:gdLst/>
              <a:ahLst/>
              <a:cxnLst/>
              <a:rect l="l" t="t" r="r" b="b"/>
              <a:pathLst>
                <a:path w="5055" h="9037" extrusionOk="0">
                  <a:moveTo>
                    <a:pt x="4524" y="1"/>
                  </a:moveTo>
                  <a:cubicBezTo>
                    <a:pt x="4493" y="1"/>
                    <a:pt x="4464" y="35"/>
                    <a:pt x="4436" y="109"/>
                  </a:cubicBezTo>
                  <a:cubicBezTo>
                    <a:pt x="4212" y="699"/>
                    <a:pt x="4156" y="1541"/>
                    <a:pt x="4156" y="2215"/>
                  </a:cubicBezTo>
                  <a:cubicBezTo>
                    <a:pt x="4156" y="2888"/>
                    <a:pt x="3847" y="3253"/>
                    <a:pt x="3847" y="3253"/>
                  </a:cubicBezTo>
                  <a:cubicBezTo>
                    <a:pt x="3847" y="3253"/>
                    <a:pt x="2949" y="1288"/>
                    <a:pt x="2190" y="1232"/>
                  </a:cubicBezTo>
                  <a:cubicBezTo>
                    <a:pt x="2081" y="1220"/>
                    <a:pt x="1988" y="1214"/>
                    <a:pt x="1909" y="1214"/>
                  </a:cubicBezTo>
                  <a:cubicBezTo>
                    <a:pt x="1439" y="1214"/>
                    <a:pt x="1477" y="1417"/>
                    <a:pt x="1741" y="1681"/>
                  </a:cubicBezTo>
                  <a:cubicBezTo>
                    <a:pt x="2050" y="1990"/>
                    <a:pt x="2275" y="2130"/>
                    <a:pt x="2640" y="2804"/>
                  </a:cubicBezTo>
                  <a:cubicBezTo>
                    <a:pt x="3005" y="3478"/>
                    <a:pt x="3005" y="3703"/>
                    <a:pt x="3005" y="3703"/>
                  </a:cubicBezTo>
                  <a:cubicBezTo>
                    <a:pt x="3005" y="3703"/>
                    <a:pt x="1741" y="2271"/>
                    <a:pt x="1152" y="2271"/>
                  </a:cubicBezTo>
                  <a:cubicBezTo>
                    <a:pt x="534" y="2271"/>
                    <a:pt x="1" y="2580"/>
                    <a:pt x="394" y="2804"/>
                  </a:cubicBezTo>
                  <a:cubicBezTo>
                    <a:pt x="759" y="3029"/>
                    <a:pt x="1517" y="3169"/>
                    <a:pt x="1517" y="3169"/>
                  </a:cubicBezTo>
                  <a:lnTo>
                    <a:pt x="2050" y="4236"/>
                  </a:lnTo>
                  <a:cubicBezTo>
                    <a:pt x="2050" y="4236"/>
                    <a:pt x="1397" y="4009"/>
                    <a:pt x="889" y="4009"/>
                  </a:cubicBezTo>
                  <a:cubicBezTo>
                    <a:pt x="682" y="4009"/>
                    <a:pt x="499" y="4046"/>
                    <a:pt x="394" y="4152"/>
                  </a:cubicBezTo>
                  <a:cubicBezTo>
                    <a:pt x="1" y="4545"/>
                    <a:pt x="759" y="4685"/>
                    <a:pt x="759" y="4685"/>
                  </a:cubicBezTo>
                  <a:lnTo>
                    <a:pt x="1292" y="4769"/>
                  </a:lnTo>
                  <a:cubicBezTo>
                    <a:pt x="1292" y="4769"/>
                    <a:pt x="618" y="5892"/>
                    <a:pt x="618" y="6791"/>
                  </a:cubicBezTo>
                  <a:cubicBezTo>
                    <a:pt x="618" y="7689"/>
                    <a:pt x="843" y="9037"/>
                    <a:pt x="843" y="9037"/>
                  </a:cubicBezTo>
                  <a:lnTo>
                    <a:pt x="2949" y="8447"/>
                  </a:lnTo>
                  <a:cubicBezTo>
                    <a:pt x="2949" y="8447"/>
                    <a:pt x="3763" y="5949"/>
                    <a:pt x="4071" y="5219"/>
                  </a:cubicBezTo>
                  <a:cubicBezTo>
                    <a:pt x="4380" y="4461"/>
                    <a:pt x="5054" y="3618"/>
                    <a:pt x="5054" y="2664"/>
                  </a:cubicBezTo>
                  <a:cubicBezTo>
                    <a:pt x="5054" y="1799"/>
                    <a:pt x="4750" y="1"/>
                    <a:pt x="4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64"/>
            <p:cNvSpPr/>
            <p:nvPr/>
          </p:nvSpPr>
          <p:spPr>
            <a:xfrm>
              <a:off x="4765225" y="2623775"/>
              <a:ext cx="131275" cy="237525"/>
            </a:xfrm>
            <a:custGeom>
              <a:avLst/>
              <a:gdLst/>
              <a:ahLst/>
              <a:cxnLst/>
              <a:rect l="l" t="t" r="r" b="b"/>
              <a:pathLst>
                <a:path w="5251" h="9501" extrusionOk="0">
                  <a:moveTo>
                    <a:pt x="4522" y="799"/>
                  </a:moveTo>
                  <a:cubicBezTo>
                    <a:pt x="4575" y="1025"/>
                    <a:pt x="4624" y="1314"/>
                    <a:pt x="4661" y="1628"/>
                  </a:cubicBezTo>
                  <a:cubicBezTo>
                    <a:pt x="4745" y="2078"/>
                    <a:pt x="4773" y="2555"/>
                    <a:pt x="4773" y="2892"/>
                  </a:cubicBezTo>
                  <a:cubicBezTo>
                    <a:pt x="4773" y="3313"/>
                    <a:pt x="4633" y="3734"/>
                    <a:pt x="4437" y="4127"/>
                  </a:cubicBezTo>
                  <a:cubicBezTo>
                    <a:pt x="4240" y="4548"/>
                    <a:pt x="3987" y="4941"/>
                    <a:pt x="3819" y="5362"/>
                  </a:cubicBezTo>
                  <a:cubicBezTo>
                    <a:pt x="3549" y="6024"/>
                    <a:pt x="2895" y="7991"/>
                    <a:pt x="2733" y="8480"/>
                  </a:cubicBezTo>
                  <a:lnTo>
                    <a:pt x="2733" y="8480"/>
                  </a:lnTo>
                  <a:lnTo>
                    <a:pt x="1006" y="8970"/>
                  </a:lnTo>
                  <a:lnTo>
                    <a:pt x="1006" y="8970"/>
                  </a:lnTo>
                  <a:cubicBezTo>
                    <a:pt x="946" y="8532"/>
                    <a:pt x="815" y="7644"/>
                    <a:pt x="815" y="7019"/>
                  </a:cubicBezTo>
                  <a:cubicBezTo>
                    <a:pt x="815" y="6626"/>
                    <a:pt x="983" y="6120"/>
                    <a:pt x="1152" y="5755"/>
                  </a:cubicBezTo>
                  <a:cubicBezTo>
                    <a:pt x="1208" y="5559"/>
                    <a:pt x="1292" y="5390"/>
                    <a:pt x="1376" y="5278"/>
                  </a:cubicBezTo>
                  <a:cubicBezTo>
                    <a:pt x="1404" y="5222"/>
                    <a:pt x="1433" y="5194"/>
                    <a:pt x="1433" y="5138"/>
                  </a:cubicBezTo>
                  <a:lnTo>
                    <a:pt x="1461" y="5110"/>
                  </a:lnTo>
                  <a:cubicBezTo>
                    <a:pt x="1517" y="5025"/>
                    <a:pt x="1517" y="4969"/>
                    <a:pt x="1461" y="4885"/>
                  </a:cubicBezTo>
                  <a:cubicBezTo>
                    <a:pt x="1433" y="4801"/>
                    <a:pt x="1376" y="4773"/>
                    <a:pt x="1292" y="4745"/>
                  </a:cubicBezTo>
                  <a:lnTo>
                    <a:pt x="786" y="4691"/>
                  </a:lnTo>
                  <a:lnTo>
                    <a:pt x="786" y="4691"/>
                  </a:lnTo>
                  <a:lnTo>
                    <a:pt x="787" y="4689"/>
                  </a:lnTo>
                  <a:lnTo>
                    <a:pt x="759" y="4689"/>
                  </a:lnTo>
                  <a:cubicBezTo>
                    <a:pt x="731" y="4661"/>
                    <a:pt x="618" y="4632"/>
                    <a:pt x="562" y="4604"/>
                  </a:cubicBezTo>
                  <a:lnTo>
                    <a:pt x="512" y="4571"/>
                  </a:lnTo>
                  <a:lnTo>
                    <a:pt x="512" y="4571"/>
                  </a:lnTo>
                  <a:lnTo>
                    <a:pt x="534" y="4548"/>
                  </a:lnTo>
                  <a:cubicBezTo>
                    <a:pt x="534" y="4520"/>
                    <a:pt x="590" y="4520"/>
                    <a:pt x="646" y="4492"/>
                  </a:cubicBezTo>
                  <a:cubicBezTo>
                    <a:pt x="703" y="4464"/>
                    <a:pt x="787" y="4464"/>
                    <a:pt x="871" y="4464"/>
                  </a:cubicBezTo>
                  <a:cubicBezTo>
                    <a:pt x="1096" y="4464"/>
                    <a:pt x="1376" y="4520"/>
                    <a:pt x="1573" y="4576"/>
                  </a:cubicBezTo>
                  <a:cubicBezTo>
                    <a:pt x="1685" y="4604"/>
                    <a:pt x="1769" y="4632"/>
                    <a:pt x="1826" y="4661"/>
                  </a:cubicBezTo>
                  <a:lnTo>
                    <a:pt x="1910" y="4661"/>
                  </a:lnTo>
                  <a:lnTo>
                    <a:pt x="1938" y="4689"/>
                  </a:lnTo>
                  <a:cubicBezTo>
                    <a:pt x="1959" y="4696"/>
                    <a:pt x="1982" y="4699"/>
                    <a:pt x="2005" y="4699"/>
                  </a:cubicBezTo>
                  <a:cubicBezTo>
                    <a:pt x="2075" y="4699"/>
                    <a:pt x="2148" y="4668"/>
                    <a:pt x="2191" y="4604"/>
                  </a:cubicBezTo>
                  <a:cubicBezTo>
                    <a:pt x="2247" y="4548"/>
                    <a:pt x="2275" y="4436"/>
                    <a:pt x="2219" y="4352"/>
                  </a:cubicBezTo>
                  <a:lnTo>
                    <a:pt x="1685" y="3313"/>
                  </a:lnTo>
                  <a:cubicBezTo>
                    <a:pt x="1657" y="3229"/>
                    <a:pt x="1601" y="3201"/>
                    <a:pt x="1545" y="3173"/>
                  </a:cubicBezTo>
                  <a:cubicBezTo>
                    <a:pt x="1545" y="3173"/>
                    <a:pt x="1489" y="3173"/>
                    <a:pt x="1404" y="3144"/>
                  </a:cubicBezTo>
                  <a:cubicBezTo>
                    <a:pt x="1320" y="3116"/>
                    <a:pt x="1124" y="3088"/>
                    <a:pt x="955" y="3032"/>
                  </a:cubicBezTo>
                  <a:cubicBezTo>
                    <a:pt x="807" y="2983"/>
                    <a:pt x="637" y="2912"/>
                    <a:pt x="522" y="2857"/>
                  </a:cubicBezTo>
                  <a:lnTo>
                    <a:pt x="522" y="2857"/>
                  </a:lnTo>
                  <a:cubicBezTo>
                    <a:pt x="560" y="2838"/>
                    <a:pt x="612" y="2820"/>
                    <a:pt x="675" y="2808"/>
                  </a:cubicBezTo>
                  <a:cubicBezTo>
                    <a:pt x="787" y="2780"/>
                    <a:pt x="955" y="2751"/>
                    <a:pt x="1124" y="2751"/>
                  </a:cubicBezTo>
                  <a:cubicBezTo>
                    <a:pt x="1131" y="2748"/>
                    <a:pt x="1140" y="2746"/>
                    <a:pt x="1151" y="2746"/>
                  </a:cubicBezTo>
                  <a:cubicBezTo>
                    <a:pt x="1224" y="2746"/>
                    <a:pt x="1370" y="2822"/>
                    <a:pt x="1517" y="2920"/>
                  </a:cubicBezTo>
                  <a:cubicBezTo>
                    <a:pt x="1826" y="3116"/>
                    <a:pt x="2134" y="3397"/>
                    <a:pt x="2387" y="3650"/>
                  </a:cubicBezTo>
                  <a:cubicBezTo>
                    <a:pt x="2527" y="3762"/>
                    <a:pt x="2612" y="3874"/>
                    <a:pt x="2696" y="3959"/>
                  </a:cubicBezTo>
                  <a:cubicBezTo>
                    <a:pt x="2780" y="4043"/>
                    <a:pt x="2808" y="4099"/>
                    <a:pt x="2808" y="4099"/>
                  </a:cubicBezTo>
                  <a:cubicBezTo>
                    <a:pt x="2870" y="4140"/>
                    <a:pt x="2932" y="4166"/>
                    <a:pt x="2993" y="4166"/>
                  </a:cubicBezTo>
                  <a:cubicBezTo>
                    <a:pt x="3016" y="4166"/>
                    <a:pt x="3038" y="4163"/>
                    <a:pt x="3061" y="4155"/>
                  </a:cubicBezTo>
                  <a:cubicBezTo>
                    <a:pt x="3173" y="4127"/>
                    <a:pt x="3229" y="4043"/>
                    <a:pt x="3229" y="3931"/>
                  </a:cubicBezTo>
                  <a:cubicBezTo>
                    <a:pt x="3229" y="3874"/>
                    <a:pt x="3201" y="3622"/>
                    <a:pt x="2808" y="2920"/>
                  </a:cubicBezTo>
                  <a:cubicBezTo>
                    <a:pt x="2443" y="2218"/>
                    <a:pt x="2162" y="2021"/>
                    <a:pt x="1882" y="1741"/>
                  </a:cubicBezTo>
                  <a:cubicBezTo>
                    <a:pt x="1859" y="1718"/>
                    <a:pt x="1841" y="1700"/>
                    <a:pt x="1826" y="1685"/>
                  </a:cubicBezTo>
                  <a:lnTo>
                    <a:pt x="2134" y="1685"/>
                  </a:lnTo>
                  <a:cubicBezTo>
                    <a:pt x="2219" y="1685"/>
                    <a:pt x="2387" y="1797"/>
                    <a:pt x="2584" y="1965"/>
                  </a:cubicBezTo>
                  <a:cubicBezTo>
                    <a:pt x="2836" y="2218"/>
                    <a:pt x="3089" y="2639"/>
                    <a:pt x="3285" y="2976"/>
                  </a:cubicBezTo>
                  <a:cubicBezTo>
                    <a:pt x="3398" y="3144"/>
                    <a:pt x="3454" y="3285"/>
                    <a:pt x="3510" y="3397"/>
                  </a:cubicBezTo>
                  <a:cubicBezTo>
                    <a:pt x="3538" y="3453"/>
                    <a:pt x="3566" y="3509"/>
                    <a:pt x="3594" y="3538"/>
                  </a:cubicBezTo>
                  <a:lnTo>
                    <a:pt x="3594" y="3594"/>
                  </a:lnTo>
                  <a:cubicBezTo>
                    <a:pt x="3650" y="3650"/>
                    <a:pt x="3707" y="3706"/>
                    <a:pt x="3791" y="3706"/>
                  </a:cubicBezTo>
                  <a:cubicBezTo>
                    <a:pt x="3812" y="3713"/>
                    <a:pt x="3833" y="3717"/>
                    <a:pt x="3853" y="3717"/>
                  </a:cubicBezTo>
                  <a:cubicBezTo>
                    <a:pt x="3914" y="3717"/>
                    <a:pt x="3966" y="3685"/>
                    <a:pt x="3987" y="3622"/>
                  </a:cubicBezTo>
                  <a:cubicBezTo>
                    <a:pt x="4015" y="3594"/>
                    <a:pt x="4352" y="3173"/>
                    <a:pt x="4352" y="2443"/>
                  </a:cubicBezTo>
                  <a:cubicBezTo>
                    <a:pt x="4352" y="1913"/>
                    <a:pt x="4404" y="1298"/>
                    <a:pt x="4522" y="799"/>
                  </a:cubicBezTo>
                  <a:close/>
                  <a:moveTo>
                    <a:pt x="4493" y="0"/>
                  </a:moveTo>
                  <a:cubicBezTo>
                    <a:pt x="4408" y="0"/>
                    <a:pt x="4324" y="56"/>
                    <a:pt x="4268" y="112"/>
                  </a:cubicBezTo>
                  <a:cubicBezTo>
                    <a:pt x="4240" y="140"/>
                    <a:pt x="4212" y="197"/>
                    <a:pt x="4184" y="253"/>
                  </a:cubicBezTo>
                  <a:lnTo>
                    <a:pt x="4212" y="253"/>
                  </a:lnTo>
                  <a:cubicBezTo>
                    <a:pt x="3959" y="899"/>
                    <a:pt x="3875" y="1741"/>
                    <a:pt x="3875" y="2443"/>
                  </a:cubicBezTo>
                  <a:cubicBezTo>
                    <a:pt x="3875" y="2639"/>
                    <a:pt x="3847" y="2823"/>
                    <a:pt x="3812" y="2963"/>
                  </a:cubicBezTo>
                  <a:lnTo>
                    <a:pt x="3812" y="2963"/>
                  </a:lnTo>
                  <a:cubicBezTo>
                    <a:pt x="3723" y="2789"/>
                    <a:pt x="3610" y="2579"/>
                    <a:pt x="3482" y="2358"/>
                  </a:cubicBezTo>
                  <a:cubicBezTo>
                    <a:pt x="3314" y="2106"/>
                    <a:pt x="3117" y="1853"/>
                    <a:pt x="2892" y="1628"/>
                  </a:cubicBezTo>
                  <a:cubicBezTo>
                    <a:pt x="2696" y="1432"/>
                    <a:pt x="2471" y="1263"/>
                    <a:pt x="2191" y="1235"/>
                  </a:cubicBezTo>
                  <a:cubicBezTo>
                    <a:pt x="2078" y="1207"/>
                    <a:pt x="1994" y="1207"/>
                    <a:pt x="1910" y="1207"/>
                  </a:cubicBezTo>
                  <a:cubicBezTo>
                    <a:pt x="1741" y="1207"/>
                    <a:pt x="1629" y="1207"/>
                    <a:pt x="1517" y="1263"/>
                  </a:cubicBezTo>
                  <a:cubicBezTo>
                    <a:pt x="1461" y="1292"/>
                    <a:pt x="1404" y="1348"/>
                    <a:pt x="1348" y="1404"/>
                  </a:cubicBezTo>
                  <a:cubicBezTo>
                    <a:pt x="1320" y="1460"/>
                    <a:pt x="1292" y="1544"/>
                    <a:pt x="1292" y="1600"/>
                  </a:cubicBezTo>
                  <a:cubicBezTo>
                    <a:pt x="1292" y="1713"/>
                    <a:pt x="1320" y="1797"/>
                    <a:pt x="1376" y="1853"/>
                  </a:cubicBezTo>
                  <a:cubicBezTo>
                    <a:pt x="1433" y="1937"/>
                    <a:pt x="1489" y="1993"/>
                    <a:pt x="1545" y="2078"/>
                  </a:cubicBezTo>
                  <a:cubicBezTo>
                    <a:pt x="1814" y="2347"/>
                    <a:pt x="1997" y="2466"/>
                    <a:pt x="2281" y="2919"/>
                  </a:cubicBezTo>
                  <a:lnTo>
                    <a:pt x="2281" y="2919"/>
                  </a:lnTo>
                  <a:cubicBezTo>
                    <a:pt x="2112" y="2772"/>
                    <a:pt x="1947" y="2633"/>
                    <a:pt x="1798" y="2527"/>
                  </a:cubicBezTo>
                  <a:cubicBezTo>
                    <a:pt x="1573" y="2386"/>
                    <a:pt x="1348" y="2274"/>
                    <a:pt x="1124" y="2274"/>
                  </a:cubicBezTo>
                  <a:cubicBezTo>
                    <a:pt x="843" y="2274"/>
                    <a:pt x="618" y="2330"/>
                    <a:pt x="422" y="2415"/>
                  </a:cubicBezTo>
                  <a:cubicBezTo>
                    <a:pt x="310" y="2443"/>
                    <a:pt x="225" y="2499"/>
                    <a:pt x="141" y="2555"/>
                  </a:cubicBezTo>
                  <a:cubicBezTo>
                    <a:pt x="85" y="2639"/>
                    <a:pt x="1" y="2723"/>
                    <a:pt x="1" y="2864"/>
                  </a:cubicBezTo>
                  <a:cubicBezTo>
                    <a:pt x="1" y="2948"/>
                    <a:pt x="29" y="3032"/>
                    <a:pt x="85" y="3088"/>
                  </a:cubicBezTo>
                  <a:cubicBezTo>
                    <a:pt x="113" y="3144"/>
                    <a:pt x="169" y="3201"/>
                    <a:pt x="253" y="3229"/>
                  </a:cubicBezTo>
                  <a:cubicBezTo>
                    <a:pt x="478" y="3369"/>
                    <a:pt x="759" y="3453"/>
                    <a:pt x="1011" y="3538"/>
                  </a:cubicBezTo>
                  <a:cubicBezTo>
                    <a:pt x="1145" y="3571"/>
                    <a:pt x="1269" y="3604"/>
                    <a:pt x="1347" y="3626"/>
                  </a:cubicBezTo>
                  <a:lnTo>
                    <a:pt x="1347" y="3626"/>
                  </a:lnTo>
                  <a:lnTo>
                    <a:pt x="1572" y="4101"/>
                  </a:lnTo>
                  <a:lnTo>
                    <a:pt x="1572" y="4101"/>
                  </a:lnTo>
                  <a:cubicBezTo>
                    <a:pt x="1360" y="4055"/>
                    <a:pt x="1108" y="4015"/>
                    <a:pt x="871" y="4015"/>
                  </a:cubicBezTo>
                  <a:cubicBezTo>
                    <a:pt x="759" y="4015"/>
                    <a:pt x="618" y="4015"/>
                    <a:pt x="506" y="4043"/>
                  </a:cubicBezTo>
                  <a:cubicBezTo>
                    <a:pt x="394" y="4071"/>
                    <a:pt x="281" y="4127"/>
                    <a:pt x="197" y="4211"/>
                  </a:cubicBezTo>
                  <a:cubicBezTo>
                    <a:pt x="85" y="4324"/>
                    <a:pt x="29" y="4436"/>
                    <a:pt x="29" y="4576"/>
                  </a:cubicBezTo>
                  <a:cubicBezTo>
                    <a:pt x="29" y="4717"/>
                    <a:pt x="85" y="4829"/>
                    <a:pt x="169" y="4913"/>
                  </a:cubicBezTo>
                  <a:cubicBezTo>
                    <a:pt x="281" y="4997"/>
                    <a:pt x="422" y="5054"/>
                    <a:pt x="506" y="5082"/>
                  </a:cubicBezTo>
                  <a:cubicBezTo>
                    <a:pt x="618" y="5110"/>
                    <a:pt x="675" y="5138"/>
                    <a:pt x="703" y="5138"/>
                  </a:cubicBezTo>
                  <a:lnTo>
                    <a:pt x="894" y="5168"/>
                  </a:lnTo>
                  <a:lnTo>
                    <a:pt x="894" y="5168"/>
                  </a:lnTo>
                  <a:cubicBezTo>
                    <a:pt x="834" y="5277"/>
                    <a:pt x="766" y="5410"/>
                    <a:pt x="703" y="5559"/>
                  </a:cubicBezTo>
                  <a:cubicBezTo>
                    <a:pt x="534" y="5980"/>
                    <a:pt x="366" y="6513"/>
                    <a:pt x="366" y="7019"/>
                  </a:cubicBezTo>
                  <a:cubicBezTo>
                    <a:pt x="366" y="7945"/>
                    <a:pt x="590" y="9293"/>
                    <a:pt x="590" y="9293"/>
                  </a:cubicBezTo>
                  <a:cubicBezTo>
                    <a:pt x="590" y="9377"/>
                    <a:pt x="618" y="9433"/>
                    <a:pt x="675" y="9461"/>
                  </a:cubicBezTo>
                  <a:cubicBezTo>
                    <a:pt x="714" y="9481"/>
                    <a:pt x="768" y="9501"/>
                    <a:pt x="816" y="9501"/>
                  </a:cubicBezTo>
                  <a:cubicBezTo>
                    <a:pt x="836" y="9501"/>
                    <a:pt x="855" y="9498"/>
                    <a:pt x="871" y="9489"/>
                  </a:cubicBezTo>
                  <a:lnTo>
                    <a:pt x="2977" y="8900"/>
                  </a:lnTo>
                  <a:cubicBezTo>
                    <a:pt x="3061" y="8872"/>
                    <a:pt x="3117" y="8816"/>
                    <a:pt x="3145" y="8731"/>
                  </a:cubicBezTo>
                  <a:cubicBezTo>
                    <a:pt x="3145" y="8731"/>
                    <a:pt x="3342" y="8114"/>
                    <a:pt x="3594" y="7412"/>
                  </a:cubicBezTo>
                  <a:cubicBezTo>
                    <a:pt x="3819" y="6710"/>
                    <a:pt x="4100" y="5896"/>
                    <a:pt x="4268" y="5531"/>
                  </a:cubicBezTo>
                  <a:cubicBezTo>
                    <a:pt x="4408" y="5166"/>
                    <a:pt x="4633" y="4773"/>
                    <a:pt x="4858" y="4352"/>
                  </a:cubicBezTo>
                  <a:cubicBezTo>
                    <a:pt x="5054" y="3903"/>
                    <a:pt x="5251" y="3425"/>
                    <a:pt x="5251" y="2892"/>
                  </a:cubicBezTo>
                  <a:cubicBezTo>
                    <a:pt x="5251" y="2415"/>
                    <a:pt x="5166" y="1769"/>
                    <a:pt x="5082" y="1179"/>
                  </a:cubicBezTo>
                  <a:cubicBezTo>
                    <a:pt x="5026" y="899"/>
                    <a:pt x="4970" y="646"/>
                    <a:pt x="4886" y="449"/>
                  </a:cubicBezTo>
                  <a:cubicBezTo>
                    <a:pt x="4858" y="337"/>
                    <a:pt x="4830" y="253"/>
                    <a:pt x="4802" y="197"/>
                  </a:cubicBezTo>
                  <a:lnTo>
                    <a:pt x="4717" y="84"/>
                  </a:lnTo>
                  <a:cubicBezTo>
                    <a:pt x="4661" y="28"/>
                    <a:pt x="4605" y="0"/>
                    <a:pt x="4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64"/>
            <p:cNvSpPr/>
            <p:nvPr/>
          </p:nvSpPr>
          <p:spPr>
            <a:xfrm>
              <a:off x="4805950" y="2688050"/>
              <a:ext cx="101775" cy="120325"/>
            </a:xfrm>
            <a:custGeom>
              <a:avLst/>
              <a:gdLst/>
              <a:ahLst/>
              <a:cxnLst/>
              <a:rect l="l" t="t" r="r" b="b"/>
              <a:pathLst>
                <a:path w="4071" h="4813" extrusionOk="0">
                  <a:moveTo>
                    <a:pt x="3496" y="0"/>
                  </a:moveTo>
                  <a:cubicBezTo>
                    <a:pt x="3202" y="0"/>
                    <a:pt x="2918" y="706"/>
                    <a:pt x="2499" y="1219"/>
                  </a:cubicBezTo>
                  <a:cubicBezTo>
                    <a:pt x="1965" y="1809"/>
                    <a:pt x="1067" y="2202"/>
                    <a:pt x="674" y="2791"/>
                  </a:cubicBezTo>
                  <a:cubicBezTo>
                    <a:pt x="309" y="3381"/>
                    <a:pt x="0" y="4813"/>
                    <a:pt x="0" y="4813"/>
                  </a:cubicBezTo>
                  <a:lnTo>
                    <a:pt x="1656" y="4757"/>
                  </a:lnTo>
                  <a:cubicBezTo>
                    <a:pt x="1741" y="3549"/>
                    <a:pt x="3004" y="2202"/>
                    <a:pt x="3397" y="1668"/>
                  </a:cubicBezTo>
                  <a:cubicBezTo>
                    <a:pt x="3762" y="1135"/>
                    <a:pt x="4071" y="461"/>
                    <a:pt x="3678" y="96"/>
                  </a:cubicBezTo>
                  <a:cubicBezTo>
                    <a:pt x="3616" y="30"/>
                    <a:pt x="3556" y="0"/>
                    <a:pt x="34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64"/>
            <p:cNvSpPr/>
            <p:nvPr/>
          </p:nvSpPr>
          <p:spPr>
            <a:xfrm>
              <a:off x="4799625" y="2682025"/>
              <a:ext cx="108800" cy="132100"/>
            </a:xfrm>
            <a:custGeom>
              <a:avLst/>
              <a:gdLst/>
              <a:ahLst/>
              <a:cxnLst/>
              <a:rect l="l" t="t" r="r" b="b"/>
              <a:pathLst>
                <a:path w="4352" h="5284" extrusionOk="0">
                  <a:moveTo>
                    <a:pt x="3762" y="0"/>
                  </a:moveTo>
                  <a:cubicBezTo>
                    <a:pt x="3678" y="0"/>
                    <a:pt x="3594" y="28"/>
                    <a:pt x="3538" y="56"/>
                  </a:cubicBezTo>
                  <a:cubicBezTo>
                    <a:pt x="3426" y="141"/>
                    <a:pt x="3341" y="225"/>
                    <a:pt x="3257" y="309"/>
                  </a:cubicBezTo>
                  <a:cubicBezTo>
                    <a:pt x="3032" y="590"/>
                    <a:pt x="2836" y="1011"/>
                    <a:pt x="2555" y="1292"/>
                  </a:cubicBezTo>
                  <a:cubicBezTo>
                    <a:pt x="2331" y="1573"/>
                    <a:pt x="1994" y="1797"/>
                    <a:pt x="1657" y="2050"/>
                  </a:cubicBezTo>
                  <a:cubicBezTo>
                    <a:pt x="1292" y="2302"/>
                    <a:pt x="955" y="2555"/>
                    <a:pt x="730" y="2920"/>
                  </a:cubicBezTo>
                  <a:cubicBezTo>
                    <a:pt x="534" y="3257"/>
                    <a:pt x="365" y="3762"/>
                    <a:pt x="225" y="4212"/>
                  </a:cubicBezTo>
                  <a:cubicBezTo>
                    <a:pt x="113" y="4661"/>
                    <a:pt x="28" y="4998"/>
                    <a:pt x="28" y="4998"/>
                  </a:cubicBezTo>
                  <a:cubicBezTo>
                    <a:pt x="0" y="5138"/>
                    <a:pt x="85" y="5250"/>
                    <a:pt x="225" y="5278"/>
                  </a:cubicBezTo>
                  <a:cubicBezTo>
                    <a:pt x="240" y="5282"/>
                    <a:pt x="255" y="5284"/>
                    <a:pt x="270" y="5284"/>
                  </a:cubicBezTo>
                  <a:cubicBezTo>
                    <a:pt x="372" y="5284"/>
                    <a:pt x="478" y="5207"/>
                    <a:pt x="478" y="5110"/>
                  </a:cubicBezTo>
                  <a:cubicBezTo>
                    <a:pt x="478" y="5110"/>
                    <a:pt x="506" y="5026"/>
                    <a:pt x="534" y="4885"/>
                  </a:cubicBezTo>
                  <a:cubicBezTo>
                    <a:pt x="590" y="4661"/>
                    <a:pt x="674" y="4352"/>
                    <a:pt x="786" y="4015"/>
                  </a:cubicBezTo>
                  <a:cubicBezTo>
                    <a:pt x="899" y="3678"/>
                    <a:pt x="1011" y="3341"/>
                    <a:pt x="1123" y="3145"/>
                  </a:cubicBezTo>
                  <a:cubicBezTo>
                    <a:pt x="1292" y="2920"/>
                    <a:pt x="1573" y="2667"/>
                    <a:pt x="1909" y="2443"/>
                  </a:cubicBezTo>
                  <a:cubicBezTo>
                    <a:pt x="2246" y="2190"/>
                    <a:pt x="2639" y="1937"/>
                    <a:pt x="2920" y="1601"/>
                  </a:cubicBezTo>
                  <a:cubicBezTo>
                    <a:pt x="3145" y="1348"/>
                    <a:pt x="3341" y="1011"/>
                    <a:pt x="3510" y="786"/>
                  </a:cubicBezTo>
                  <a:cubicBezTo>
                    <a:pt x="3566" y="674"/>
                    <a:pt x="3650" y="590"/>
                    <a:pt x="3706" y="534"/>
                  </a:cubicBezTo>
                  <a:lnTo>
                    <a:pt x="3762" y="478"/>
                  </a:lnTo>
                  <a:lnTo>
                    <a:pt x="3790" y="506"/>
                  </a:lnTo>
                  <a:cubicBezTo>
                    <a:pt x="3847" y="562"/>
                    <a:pt x="3875" y="646"/>
                    <a:pt x="3875" y="758"/>
                  </a:cubicBezTo>
                  <a:cubicBezTo>
                    <a:pt x="3875" y="1039"/>
                    <a:pt x="3706" y="1432"/>
                    <a:pt x="3454" y="1769"/>
                  </a:cubicBezTo>
                  <a:cubicBezTo>
                    <a:pt x="3285" y="2022"/>
                    <a:pt x="2864" y="2499"/>
                    <a:pt x="2471" y="3060"/>
                  </a:cubicBezTo>
                  <a:cubicBezTo>
                    <a:pt x="2078" y="3622"/>
                    <a:pt x="1713" y="4296"/>
                    <a:pt x="1685" y="4970"/>
                  </a:cubicBezTo>
                  <a:cubicBezTo>
                    <a:pt x="1685" y="5110"/>
                    <a:pt x="1769" y="5222"/>
                    <a:pt x="1909" y="5222"/>
                  </a:cubicBezTo>
                  <a:cubicBezTo>
                    <a:pt x="2022" y="5222"/>
                    <a:pt x="2134" y="5138"/>
                    <a:pt x="2134" y="4998"/>
                  </a:cubicBezTo>
                  <a:cubicBezTo>
                    <a:pt x="2190" y="4464"/>
                    <a:pt x="2499" y="3847"/>
                    <a:pt x="2864" y="3313"/>
                  </a:cubicBezTo>
                  <a:cubicBezTo>
                    <a:pt x="3229" y="2780"/>
                    <a:pt x="3622" y="2331"/>
                    <a:pt x="3819" y="2050"/>
                  </a:cubicBezTo>
                  <a:cubicBezTo>
                    <a:pt x="4099" y="1657"/>
                    <a:pt x="4352" y="1208"/>
                    <a:pt x="4352" y="758"/>
                  </a:cubicBezTo>
                  <a:cubicBezTo>
                    <a:pt x="4352" y="562"/>
                    <a:pt x="4268" y="337"/>
                    <a:pt x="4099" y="169"/>
                  </a:cubicBezTo>
                  <a:cubicBezTo>
                    <a:pt x="4015" y="85"/>
                    <a:pt x="3903" y="0"/>
                    <a:pt x="37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64"/>
            <p:cNvSpPr/>
            <p:nvPr/>
          </p:nvSpPr>
          <p:spPr>
            <a:xfrm>
              <a:off x="4770150" y="2830675"/>
              <a:ext cx="77225" cy="73875"/>
            </a:xfrm>
            <a:custGeom>
              <a:avLst/>
              <a:gdLst/>
              <a:ahLst/>
              <a:cxnLst/>
              <a:rect l="l" t="t" r="r" b="b"/>
              <a:pathLst>
                <a:path w="3089" h="2955" extrusionOk="0">
                  <a:moveTo>
                    <a:pt x="1536" y="0"/>
                  </a:moveTo>
                  <a:cubicBezTo>
                    <a:pt x="677" y="0"/>
                    <a:pt x="169" y="315"/>
                    <a:pt x="169" y="315"/>
                  </a:cubicBezTo>
                  <a:lnTo>
                    <a:pt x="0" y="2561"/>
                  </a:lnTo>
                  <a:lnTo>
                    <a:pt x="3088" y="2954"/>
                  </a:lnTo>
                  <a:lnTo>
                    <a:pt x="3032" y="455"/>
                  </a:lnTo>
                  <a:cubicBezTo>
                    <a:pt x="3032" y="455"/>
                    <a:pt x="2724" y="90"/>
                    <a:pt x="1741" y="6"/>
                  </a:cubicBezTo>
                  <a:cubicBezTo>
                    <a:pt x="1671" y="2"/>
                    <a:pt x="1603" y="0"/>
                    <a:pt x="15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64"/>
            <p:cNvSpPr/>
            <p:nvPr/>
          </p:nvSpPr>
          <p:spPr>
            <a:xfrm>
              <a:off x="4764525" y="2825200"/>
              <a:ext cx="89175" cy="84950"/>
            </a:xfrm>
            <a:custGeom>
              <a:avLst/>
              <a:gdLst/>
              <a:ahLst/>
              <a:cxnLst/>
              <a:rect l="l" t="t" r="r" b="b"/>
              <a:pathLst>
                <a:path w="3567" h="3398" extrusionOk="0">
                  <a:moveTo>
                    <a:pt x="1713" y="450"/>
                  </a:moveTo>
                  <a:cubicBezTo>
                    <a:pt x="1797" y="450"/>
                    <a:pt x="1854" y="450"/>
                    <a:pt x="1938" y="478"/>
                  </a:cubicBezTo>
                  <a:cubicBezTo>
                    <a:pt x="2415" y="506"/>
                    <a:pt x="2696" y="618"/>
                    <a:pt x="2864" y="702"/>
                  </a:cubicBezTo>
                  <a:cubicBezTo>
                    <a:pt x="2929" y="724"/>
                    <a:pt x="2976" y="762"/>
                    <a:pt x="3008" y="791"/>
                  </a:cubicBezTo>
                  <a:lnTo>
                    <a:pt x="3008" y="791"/>
                  </a:lnTo>
                  <a:lnTo>
                    <a:pt x="3089" y="2892"/>
                  </a:lnTo>
                  <a:lnTo>
                    <a:pt x="3089" y="2892"/>
                  </a:lnTo>
                  <a:lnTo>
                    <a:pt x="492" y="2584"/>
                  </a:lnTo>
                  <a:lnTo>
                    <a:pt x="492" y="2584"/>
                  </a:lnTo>
                  <a:lnTo>
                    <a:pt x="611" y="676"/>
                  </a:lnTo>
                  <a:lnTo>
                    <a:pt x="611" y="676"/>
                  </a:lnTo>
                  <a:cubicBezTo>
                    <a:pt x="786" y="594"/>
                    <a:pt x="1170" y="450"/>
                    <a:pt x="1713" y="450"/>
                  </a:cubicBezTo>
                  <a:close/>
                  <a:moveTo>
                    <a:pt x="1713" y="1"/>
                  </a:moveTo>
                  <a:cubicBezTo>
                    <a:pt x="815" y="1"/>
                    <a:pt x="281" y="309"/>
                    <a:pt x="253" y="337"/>
                  </a:cubicBezTo>
                  <a:cubicBezTo>
                    <a:pt x="197" y="366"/>
                    <a:pt x="169" y="450"/>
                    <a:pt x="169" y="506"/>
                  </a:cubicBezTo>
                  <a:lnTo>
                    <a:pt x="1" y="2780"/>
                  </a:lnTo>
                  <a:cubicBezTo>
                    <a:pt x="1" y="2892"/>
                    <a:pt x="85" y="3005"/>
                    <a:pt x="197" y="3033"/>
                  </a:cubicBezTo>
                  <a:lnTo>
                    <a:pt x="3285" y="3398"/>
                  </a:lnTo>
                  <a:cubicBezTo>
                    <a:pt x="3370" y="3398"/>
                    <a:pt x="3426" y="3370"/>
                    <a:pt x="3482" y="3341"/>
                  </a:cubicBezTo>
                  <a:cubicBezTo>
                    <a:pt x="3538" y="3285"/>
                    <a:pt x="3566" y="3229"/>
                    <a:pt x="3538" y="3145"/>
                  </a:cubicBezTo>
                  <a:lnTo>
                    <a:pt x="3482" y="674"/>
                  </a:lnTo>
                  <a:cubicBezTo>
                    <a:pt x="3482" y="618"/>
                    <a:pt x="3454" y="590"/>
                    <a:pt x="3426" y="534"/>
                  </a:cubicBezTo>
                  <a:cubicBezTo>
                    <a:pt x="3398" y="478"/>
                    <a:pt x="3005" y="85"/>
                    <a:pt x="1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64"/>
            <p:cNvSpPr/>
            <p:nvPr/>
          </p:nvSpPr>
          <p:spPr>
            <a:xfrm>
              <a:off x="3826125" y="2811350"/>
              <a:ext cx="1043000" cy="918300"/>
            </a:xfrm>
            <a:custGeom>
              <a:avLst/>
              <a:gdLst/>
              <a:ahLst/>
              <a:cxnLst/>
              <a:rect l="l" t="t" r="r" b="b"/>
              <a:pathLst>
                <a:path w="41720" h="36732" extrusionOk="0">
                  <a:moveTo>
                    <a:pt x="20826" y="0"/>
                  </a:moveTo>
                  <a:cubicBezTo>
                    <a:pt x="19951" y="0"/>
                    <a:pt x="19026" y="75"/>
                    <a:pt x="18109" y="274"/>
                  </a:cubicBezTo>
                  <a:cubicBezTo>
                    <a:pt x="14347" y="1116"/>
                    <a:pt x="12157" y="2127"/>
                    <a:pt x="10248" y="3222"/>
                  </a:cubicBezTo>
                  <a:cubicBezTo>
                    <a:pt x="8339" y="4317"/>
                    <a:pt x="4577" y="5327"/>
                    <a:pt x="3931" y="6675"/>
                  </a:cubicBezTo>
                  <a:cubicBezTo>
                    <a:pt x="3285" y="7994"/>
                    <a:pt x="1011" y="22172"/>
                    <a:pt x="478" y="24025"/>
                  </a:cubicBezTo>
                  <a:cubicBezTo>
                    <a:pt x="338" y="24558"/>
                    <a:pt x="169" y="25148"/>
                    <a:pt x="1" y="25766"/>
                  </a:cubicBezTo>
                  <a:cubicBezTo>
                    <a:pt x="57" y="25990"/>
                    <a:pt x="141" y="26383"/>
                    <a:pt x="310" y="26776"/>
                  </a:cubicBezTo>
                  <a:lnTo>
                    <a:pt x="5054" y="27562"/>
                  </a:lnTo>
                  <a:cubicBezTo>
                    <a:pt x="5307" y="27338"/>
                    <a:pt x="5391" y="27141"/>
                    <a:pt x="5391" y="27141"/>
                  </a:cubicBezTo>
                  <a:cubicBezTo>
                    <a:pt x="5391" y="27141"/>
                    <a:pt x="5419" y="27198"/>
                    <a:pt x="5419" y="27282"/>
                  </a:cubicBezTo>
                  <a:cubicBezTo>
                    <a:pt x="5924" y="25878"/>
                    <a:pt x="6739" y="23829"/>
                    <a:pt x="6739" y="23829"/>
                  </a:cubicBezTo>
                  <a:cubicBezTo>
                    <a:pt x="6739" y="23829"/>
                    <a:pt x="6991" y="33402"/>
                    <a:pt x="7834" y="34441"/>
                  </a:cubicBezTo>
                  <a:cubicBezTo>
                    <a:pt x="8479" y="35227"/>
                    <a:pt x="9715" y="35451"/>
                    <a:pt x="10641" y="35648"/>
                  </a:cubicBezTo>
                  <a:cubicBezTo>
                    <a:pt x="11904" y="35901"/>
                    <a:pt x="13168" y="36181"/>
                    <a:pt x="14431" y="36350"/>
                  </a:cubicBezTo>
                  <a:cubicBezTo>
                    <a:pt x="16266" y="36619"/>
                    <a:pt x="18100" y="36732"/>
                    <a:pt x="19933" y="36732"/>
                  </a:cubicBezTo>
                  <a:cubicBezTo>
                    <a:pt x="22503" y="36732"/>
                    <a:pt x="25070" y="36509"/>
                    <a:pt x="27626" y="36181"/>
                  </a:cubicBezTo>
                  <a:cubicBezTo>
                    <a:pt x="28918" y="36013"/>
                    <a:pt x="31023" y="36097"/>
                    <a:pt x="31950" y="35002"/>
                  </a:cubicBezTo>
                  <a:cubicBezTo>
                    <a:pt x="32652" y="34188"/>
                    <a:pt x="32652" y="33149"/>
                    <a:pt x="32652" y="32897"/>
                  </a:cubicBezTo>
                  <a:cubicBezTo>
                    <a:pt x="32652" y="32644"/>
                    <a:pt x="33157" y="21976"/>
                    <a:pt x="33157" y="21976"/>
                  </a:cubicBezTo>
                  <a:cubicBezTo>
                    <a:pt x="33157" y="21976"/>
                    <a:pt x="38476" y="25938"/>
                    <a:pt x="39749" y="25938"/>
                  </a:cubicBezTo>
                  <a:cubicBezTo>
                    <a:pt x="39771" y="25938"/>
                    <a:pt x="39791" y="25937"/>
                    <a:pt x="39811" y="25934"/>
                  </a:cubicBezTo>
                  <a:cubicBezTo>
                    <a:pt x="40962" y="25822"/>
                    <a:pt x="41720" y="24783"/>
                    <a:pt x="41607" y="21723"/>
                  </a:cubicBezTo>
                  <a:cubicBezTo>
                    <a:pt x="41467" y="18663"/>
                    <a:pt x="41158" y="3671"/>
                    <a:pt x="40765" y="2969"/>
                  </a:cubicBezTo>
                  <a:cubicBezTo>
                    <a:pt x="40564" y="2609"/>
                    <a:pt x="39933" y="2397"/>
                    <a:pt x="39261" y="2397"/>
                  </a:cubicBezTo>
                  <a:cubicBezTo>
                    <a:pt x="38623" y="2397"/>
                    <a:pt x="37947" y="2588"/>
                    <a:pt x="37565" y="3025"/>
                  </a:cubicBezTo>
                  <a:cubicBezTo>
                    <a:pt x="36807" y="3924"/>
                    <a:pt x="36442" y="11335"/>
                    <a:pt x="36442" y="11335"/>
                  </a:cubicBezTo>
                  <a:cubicBezTo>
                    <a:pt x="36442" y="11335"/>
                    <a:pt x="33999" y="6029"/>
                    <a:pt x="32989" y="4373"/>
                  </a:cubicBezTo>
                  <a:cubicBezTo>
                    <a:pt x="31950" y="2716"/>
                    <a:pt x="25773" y="723"/>
                    <a:pt x="25773" y="723"/>
                  </a:cubicBezTo>
                  <a:cubicBezTo>
                    <a:pt x="25773" y="723"/>
                    <a:pt x="23541" y="0"/>
                    <a:pt x="208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64"/>
            <p:cNvSpPr/>
            <p:nvPr/>
          </p:nvSpPr>
          <p:spPr>
            <a:xfrm>
              <a:off x="3820525" y="2805550"/>
              <a:ext cx="1051425" cy="930000"/>
            </a:xfrm>
            <a:custGeom>
              <a:avLst/>
              <a:gdLst/>
              <a:ahLst/>
              <a:cxnLst/>
              <a:rect l="l" t="t" r="r" b="b"/>
              <a:pathLst>
                <a:path w="42057" h="37200" extrusionOk="0">
                  <a:moveTo>
                    <a:pt x="21056" y="0"/>
                  </a:moveTo>
                  <a:cubicBezTo>
                    <a:pt x="20158" y="0"/>
                    <a:pt x="19231" y="85"/>
                    <a:pt x="18277" y="281"/>
                  </a:cubicBezTo>
                  <a:cubicBezTo>
                    <a:pt x="14487" y="1123"/>
                    <a:pt x="12297" y="2162"/>
                    <a:pt x="10360" y="3257"/>
                  </a:cubicBezTo>
                  <a:cubicBezTo>
                    <a:pt x="9433" y="3762"/>
                    <a:pt x="8001" y="4296"/>
                    <a:pt x="6738" y="4857"/>
                  </a:cubicBezTo>
                  <a:cubicBezTo>
                    <a:pt x="6120" y="5138"/>
                    <a:pt x="5503" y="5447"/>
                    <a:pt x="5026" y="5756"/>
                  </a:cubicBezTo>
                  <a:cubicBezTo>
                    <a:pt x="4520" y="6065"/>
                    <a:pt x="4155" y="6402"/>
                    <a:pt x="3959" y="6795"/>
                  </a:cubicBezTo>
                  <a:cubicBezTo>
                    <a:pt x="3846" y="6991"/>
                    <a:pt x="3762" y="7356"/>
                    <a:pt x="3622" y="7889"/>
                  </a:cubicBezTo>
                  <a:cubicBezTo>
                    <a:pt x="3173" y="9714"/>
                    <a:pt x="2499" y="13392"/>
                    <a:pt x="1881" y="16817"/>
                  </a:cubicBezTo>
                  <a:cubicBezTo>
                    <a:pt x="1572" y="18530"/>
                    <a:pt x="1292" y="20186"/>
                    <a:pt x="1039" y="21506"/>
                  </a:cubicBezTo>
                  <a:cubicBezTo>
                    <a:pt x="786" y="22825"/>
                    <a:pt x="590" y="23808"/>
                    <a:pt x="477" y="24201"/>
                  </a:cubicBezTo>
                  <a:cubicBezTo>
                    <a:pt x="337" y="24734"/>
                    <a:pt x="169" y="25324"/>
                    <a:pt x="0" y="25942"/>
                  </a:cubicBezTo>
                  <a:lnTo>
                    <a:pt x="0" y="26054"/>
                  </a:lnTo>
                  <a:cubicBezTo>
                    <a:pt x="56" y="26278"/>
                    <a:pt x="141" y="26671"/>
                    <a:pt x="337" y="27121"/>
                  </a:cubicBezTo>
                  <a:cubicBezTo>
                    <a:pt x="358" y="27203"/>
                    <a:pt x="438" y="27255"/>
                    <a:pt x="535" y="27255"/>
                  </a:cubicBezTo>
                  <a:cubicBezTo>
                    <a:pt x="571" y="27255"/>
                    <a:pt x="608" y="27248"/>
                    <a:pt x="646" y="27233"/>
                  </a:cubicBezTo>
                  <a:cubicBezTo>
                    <a:pt x="758" y="27177"/>
                    <a:pt x="814" y="27036"/>
                    <a:pt x="758" y="26924"/>
                  </a:cubicBezTo>
                  <a:cubicBezTo>
                    <a:pt x="590" y="26531"/>
                    <a:pt x="505" y="26166"/>
                    <a:pt x="477" y="25970"/>
                  </a:cubicBezTo>
                  <a:lnTo>
                    <a:pt x="472" y="25970"/>
                  </a:lnTo>
                  <a:lnTo>
                    <a:pt x="472" y="25970"/>
                  </a:lnTo>
                  <a:cubicBezTo>
                    <a:pt x="633" y="25383"/>
                    <a:pt x="793" y="24823"/>
                    <a:pt x="927" y="24313"/>
                  </a:cubicBezTo>
                  <a:cubicBezTo>
                    <a:pt x="1067" y="23836"/>
                    <a:pt x="1320" y="22601"/>
                    <a:pt x="1600" y="21000"/>
                  </a:cubicBezTo>
                  <a:cubicBezTo>
                    <a:pt x="2050" y="18586"/>
                    <a:pt x="2639" y="15329"/>
                    <a:pt x="3145" y="12522"/>
                  </a:cubicBezTo>
                  <a:cubicBezTo>
                    <a:pt x="3425" y="11146"/>
                    <a:pt x="3678" y="9883"/>
                    <a:pt x="3874" y="8900"/>
                  </a:cubicBezTo>
                  <a:cubicBezTo>
                    <a:pt x="3987" y="8395"/>
                    <a:pt x="4071" y="7974"/>
                    <a:pt x="4155" y="7637"/>
                  </a:cubicBezTo>
                  <a:cubicBezTo>
                    <a:pt x="4239" y="7328"/>
                    <a:pt x="4324" y="7103"/>
                    <a:pt x="4380" y="6991"/>
                  </a:cubicBezTo>
                  <a:cubicBezTo>
                    <a:pt x="4492" y="6738"/>
                    <a:pt x="4829" y="6430"/>
                    <a:pt x="5278" y="6149"/>
                  </a:cubicBezTo>
                  <a:cubicBezTo>
                    <a:pt x="5952" y="5700"/>
                    <a:pt x="6935" y="5279"/>
                    <a:pt x="7889" y="4885"/>
                  </a:cubicBezTo>
                  <a:cubicBezTo>
                    <a:pt x="8872" y="4464"/>
                    <a:pt x="9854" y="4071"/>
                    <a:pt x="10584" y="3650"/>
                  </a:cubicBezTo>
                  <a:cubicBezTo>
                    <a:pt x="12493" y="2583"/>
                    <a:pt x="14627" y="1573"/>
                    <a:pt x="18389" y="730"/>
                  </a:cubicBezTo>
                  <a:cubicBezTo>
                    <a:pt x="19287" y="534"/>
                    <a:pt x="20186" y="478"/>
                    <a:pt x="21056" y="478"/>
                  </a:cubicBezTo>
                  <a:cubicBezTo>
                    <a:pt x="22404" y="478"/>
                    <a:pt x="23611" y="646"/>
                    <a:pt x="24481" y="815"/>
                  </a:cubicBezTo>
                  <a:cubicBezTo>
                    <a:pt x="24931" y="927"/>
                    <a:pt x="25295" y="1011"/>
                    <a:pt x="25548" y="1067"/>
                  </a:cubicBezTo>
                  <a:cubicBezTo>
                    <a:pt x="25660" y="1095"/>
                    <a:pt x="25745" y="1123"/>
                    <a:pt x="25829" y="1152"/>
                  </a:cubicBezTo>
                  <a:cubicBezTo>
                    <a:pt x="25885" y="1180"/>
                    <a:pt x="25913" y="1180"/>
                    <a:pt x="25913" y="1180"/>
                  </a:cubicBezTo>
                  <a:cubicBezTo>
                    <a:pt x="25913" y="1180"/>
                    <a:pt x="26025" y="1208"/>
                    <a:pt x="26194" y="1264"/>
                  </a:cubicBezTo>
                  <a:cubicBezTo>
                    <a:pt x="26783" y="1460"/>
                    <a:pt x="28299" y="1994"/>
                    <a:pt x="29759" y="2639"/>
                  </a:cubicBezTo>
                  <a:cubicBezTo>
                    <a:pt x="30489" y="2976"/>
                    <a:pt x="31191" y="3313"/>
                    <a:pt x="31781" y="3678"/>
                  </a:cubicBezTo>
                  <a:cubicBezTo>
                    <a:pt x="32370" y="4043"/>
                    <a:pt x="32820" y="4408"/>
                    <a:pt x="33016" y="4717"/>
                  </a:cubicBezTo>
                  <a:cubicBezTo>
                    <a:pt x="33493" y="5531"/>
                    <a:pt x="34364" y="7272"/>
                    <a:pt x="35094" y="8816"/>
                  </a:cubicBezTo>
                  <a:cubicBezTo>
                    <a:pt x="35487" y="9574"/>
                    <a:pt x="35824" y="10304"/>
                    <a:pt x="36048" y="10809"/>
                  </a:cubicBezTo>
                  <a:cubicBezTo>
                    <a:pt x="36301" y="11343"/>
                    <a:pt x="36441" y="11680"/>
                    <a:pt x="36441" y="11680"/>
                  </a:cubicBezTo>
                  <a:cubicBezTo>
                    <a:pt x="36487" y="11749"/>
                    <a:pt x="36572" y="11799"/>
                    <a:pt x="36663" y="11799"/>
                  </a:cubicBezTo>
                  <a:cubicBezTo>
                    <a:pt x="36682" y="11799"/>
                    <a:pt x="36702" y="11797"/>
                    <a:pt x="36722" y="11792"/>
                  </a:cubicBezTo>
                  <a:cubicBezTo>
                    <a:pt x="36806" y="11792"/>
                    <a:pt x="36890" y="11680"/>
                    <a:pt x="36890" y="11595"/>
                  </a:cubicBezTo>
                  <a:cubicBezTo>
                    <a:pt x="36890" y="11567"/>
                    <a:pt x="36918" y="11118"/>
                    <a:pt x="36975" y="10416"/>
                  </a:cubicBezTo>
                  <a:cubicBezTo>
                    <a:pt x="37031" y="9349"/>
                    <a:pt x="37171" y="7749"/>
                    <a:pt x="37340" y="6317"/>
                  </a:cubicBezTo>
                  <a:cubicBezTo>
                    <a:pt x="37424" y="5587"/>
                    <a:pt x="37536" y="4942"/>
                    <a:pt x="37648" y="4408"/>
                  </a:cubicBezTo>
                  <a:cubicBezTo>
                    <a:pt x="37705" y="4156"/>
                    <a:pt x="37761" y="3931"/>
                    <a:pt x="37817" y="3734"/>
                  </a:cubicBezTo>
                  <a:cubicBezTo>
                    <a:pt x="37873" y="3566"/>
                    <a:pt x="37929" y="3454"/>
                    <a:pt x="37985" y="3398"/>
                  </a:cubicBezTo>
                  <a:cubicBezTo>
                    <a:pt x="38266" y="3061"/>
                    <a:pt x="38884" y="2864"/>
                    <a:pt x="39501" y="2864"/>
                  </a:cubicBezTo>
                  <a:cubicBezTo>
                    <a:pt x="39810" y="2864"/>
                    <a:pt x="40119" y="2920"/>
                    <a:pt x="40344" y="3004"/>
                  </a:cubicBezTo>
                  <a:cubicBezTo>
                    <a:pt x="40568" y="3089"/>
                    <a:pt x="40737" y="3201"/>
                    <a:pt x="40793" y="3313"/>
                  </a:cubicBezTo>
                  <a:cubicBezTo>
                    <a:pt x="40793" y="3313"/>
                    <a:pt x="40821" y="3426"/>
                    <a:pt x="40849" y="3566"/>
                  </a:cubicBezTo>
                  <a:cubicBezTo>
                    <a:pt x="40933" y="4156"/>
                    <a:pt x="41017" y="5419"/>
                    <a:pt x="41073" y="7047"/>
                  </a:cubicBezTo>
                  <a:cubicBezTo>
                    <a:pt x="41326" y="11876"/>
                    <a:pt x="41495" y="19821"/>
                    <a:pt x="41579" y="21983"/>
                  </a:cubicBezTo>
                  <a:cubicBezTo>
                    <a:pt x="41607" y="22180"/>
                    <a:pt x="41607" y="22404"/>
                    <a:pt x="41607" y="22601"/>
                  </a:cubicBezTo>
                  <a:cubicBezTo>
                    <a:pt x="41607" y="23864"/>
                    <a:pt x="41410" y="24678"/>
                    <a:pt x="41130" y="25184"/>
                  </a:cubicBezTo>
                  <a:cubicBezTo>
                    <a:pt x="40849" y="25689"/>
                    <a:pt x="40484" y="25885"/>
                    <a:pt x="40007" y="25942"/>
                  </a:cubicBezTo>
                  <a:lnTo>
                    <a:pt x="39979" y="25942"/>
                  </a:lnTo>
                  <a:cubicBezTo>
                    <a:pt x="39866" y="25942"/>
                    <a:pt x="39670" y="25885"/>
                    <a:pt x="39417" y="25801"/>
                  </a:cubicBezTo>
                  <a:cubicBezTo>
                    <a:pt x="38519" y="25436"/>
                    <a:pt x="37031" y="24482"/>
                    <a:pt x="35795" y="23639"/>
                  </a:cubicBezTo>
                  <a:cubicBezTo>
                    <a:pt x="35178" y="23218"/>
                    <a:pt x="34616" y="22797"/>
                    <a:pt x="34195" y="22516"/>
                  </a:cubicBezTo>
                  <a:cubicBezTo>
                    <a:pt x="33774" y="22208"/>
                    <a:pt x="33521" y="22039"/>
                    <a:pt x="33521" y="22039"/>
                  </a:cubicBezTo>
                  <a:cubicBezTo>
                    <a:pt x="33487" y="22004"/>
                    <a:pt x="33441" y="21980"/>
                    <a:pt x="33392" y="21980"/>
                  </a:cubicBezTo>
                  <a:cubicBezTo>
                    <a:pt x="33361" y="21980"/>
                    <a:pt x="33329" y="21990"/>
                    <a:pt x="33297" y="22011"/>
                  </a:cubicBezTo>
                  <a:cubicBezTo>
                    <a:pt x="33213" y="22039"/>
                    <a:pt x="33156" y="22123"/>
                    <a:pt x="33156" y="22208"/>
                  </a:cubicBezTo>
                  <a:cubicBezTo>
                    <a:pt x="33156" y="22208"/>
                    <a:pt x="33044" y="24875"/>
                    <a:pt x="32904" y="27570"/>
                  </a:cubicBezTo>
                  <a:cubicBezTo>
                    <a:pt x="32848" y="28917"/>
                    <a:pt x="32763" y="30265"/>
                    <a:pt x="32735" y="31304"/>
                  </a:cubicBezTo>
                  <a:cubicBezTo>
                    <a:pt x="32707" y="31837"/>
                    <a:pt x="32679" y="32258"/>
                    <a:pt x="32679" y="32567"/>
                  </a:cubicBezTo>
                  <a:cubicBezTo>
                    <a:pt x="32651" y="32904"/>
                    <a:pt x="32651" y="33073"/>
                    <a:pt x="32651" y="33129"/>
                  </a:cubicBezTo>
                  <a:cubicBezTo>
                    <a:pt x="32651" y="33381"/>
                    <a:pt x="32651" y="34336"/>
                    <a:pt x="32005" y="35094"/>
                  </a:cubicBezTo>
                  <a:cubicBezTo>
                    <a:pt x="31612" y="35571"/>
                    <a:pt x="30910" y="35796"/>
                    <a:pt x="30124" y="35936"/>
                  </a:cubicBezTo>
                  <a:cubicBezTo>
                    <a:pt x="29338" y="36077"/>
                    <a:pt x="28496" y="36077"/>
                    <a:pt x="27822" y="36161"/>
                  </a:cubicBezTo>
                  <a:cubicBezTo>
                    <a:pt x="25239" y="36498"/>
                    <a:pt x="22656" y="36722"/>
                    <a:pt x="20102" y="36722"/>
                  </a:cubicBezTo>
                  <a:cubicBezTo>
                    <a:pt x="18277" y="36722"/>
                    <a:pt x="16480" y="36610"/>
                    <a:pt x="14683" y="36357"/>
                  </a:cubicBezTo>
                  <a:cubicBezTo>
                    <a:pt x="13420" y="36189"/>
                    <a:pt x="12185" y="35908"/>
                    <a:pt x="10921" y="35655"/>
                  </a:cubicBezTo>
                  <a:cubicBezTo>
                    <a:pt x="10444" y="35543"/>
                    <a:pt x="9911" y="35459"/>
                    <a:pt x="9433" y="35262"/>
                  </a:cubicBezTo>
                  <a:cubicBezTo>
                    <a:pt x="8956" y="35094"/>
                    <a:pt x="8507" y="34869"/>
                    <a:pt x="8226" y="34504"/>
                  </a:cubicBezTo>
                  <a:cubicBezTo>
                    <a:pt x="8170" y="34448"/>
                    <a:pt x="8086" y="34196"/>
                    <a:pt x="8001" y="33859"/>
                  </a:cubicBezTo>
                  <a:cubicBezTo>
                    <a:pt x="7693" y="32651"/>
                    <a:pt x="7496" y="30181"/>
                    <a:pt x="7384" y="28019"/>
                  </a:cubicBezTo>
                  <a:cubicBezTo>
                    <a:pt x="7300" y="26952"/>
                    <a:pt x="7271" y="25970"/>
                    <a:pt x="7243" y="25240"/>
                  </a:cubicBezTo>
                  <a:cubicBezTo>
                    <a:pt x="7215" y="24510"/>
                    <a:pt x="7215" y="24061"/>
                    <a:pt x="7215" y="24061"/>
                  </a:cubicBezTo>
                  <a:cubicBezTo>
                    <a:pt x="7187" y="23948"/>
                    <a:pt x="7131" y="23864"/>
                    <a:pt x="7019" y="23836"/>
                  </a:cubicBezTo>
                  <a:cubicBezTo>
                    <a:pt x="7000" y="23831"/>
                    <a:pt x="6980" y="23829"/>
                    <a:pt x="6961" y="23829"/>
                  </a:cubicBezTo>
                  <a:cubicBezTo>
                    <a:pt x="6870" y="23829"/>
                    <a:pt x="6785" y="23883"/>
                    <a:pt x="6738" y="23976"/>
                  </a:cubicBezTo>
                  <a:cubicBezTo>
                    <a:pt x="6738" y="23976"/>
                    <a:pt x="6019" y="25785"/>
                    <a:pt x="5537" y="27168"/>
                  </a:cubicBezTo>
                  <a:lnTo>
                    <a:pt x="5537" y="27168"/>
                  </a:lnTo>
                  <a:cubicBezTo>
                    <a:pt x="5489" y="27185"/>
                    <a:pt x="5449" y="27215"/>
                    <a:pt x="5419" y="27261"/>
                  </a:cubicBezTo>
                  <a:cubicBezTo>
                    <a:pt x="5419" y="27289"/>
                    <a:pt x="5334" y="27430"/>
                    <a:pt x="5110" y="27654"/>
                  </a:cubicBezTo>
                  <a:cubicBezTo>
                    <a:pt x="5026" y="27738"/>
                    <a:pt x="5026" y="27879"/>
                    <a:pt x="5110" y="27963"/>
                  </a:cubicBezTo>
                  <a:cubicBezTo>
                    <a:pt x="5152" y="28019"/>
                    <a:pt x="5215" y="28047"/>
                    <a:pt x="5278" y="28047"/>
                  </a:cubicBezTo>
                  <a:cubicBezTo>
                    <a:pt x="5341" y="28047"/>
                    <a:pt x="5405" y="28019"/>
                    <a:pt x="5447" y="27963"/>
                  </a:cubicBezTo>
                  <a:cubicBezTo>
                    <a:pt x="5529" y="27880"/>
                    <a:pt x="5597" y="27804"/>
                    <a:pt x="5651" y="27738"/>
                  </a:cubicBezTo>
                  <a:lnTo>
                    <a:pt x="5651" y="27738"/>
                  </a:lnTo>
                  <a:cubicBezTo>
                    <a:pt x="5759" y="27736"/>
                    <a:pt x="5840" y="27679"/>
                    <a:pt x="5868" y="27570"/>
                  </a:cubicBezTo>
                  <a:cubicBezTo>
                    <a:pt x="6120" y="26896"/>
                    <a:pt x="6457" y="26026"/>
                    <a:pt x="6710" y="25352"/>
                  </a:cubicBezTo>
                  <a:cubicBezTo>
                    <a:pt x="6731" y="25298"/>
                    <a:pt x="6752" y="25246"/>
                    <a:pt x="6773" y="25195"/>
                  </a:cubicBezTo>
                  <a:lnTo>
                    <a:pt x="6773" y="25195"/>
                  </a:lnTo>
                  <a:cubicBezTo>
                    <a:pt x="6806" y="26135"/>
                    <a:pt x="6866" y="27550"/>
                    <a:pt x="6963" y="29002"/>
                  </a:cubicBezTo>
                  <a:cubicBezTo>
                    <a:pt x="7047" y="30265"/>
                    <a:pt x="7159" y="31557"/>
                    <a:pt x="7300" y="32595"/>
                  </a:cubicBezTo>
                  <a:cubicBezTo>
                    <a:pt x="7384" y="33129"/>
                    <a:pt x="7440" y="33606"/>
                    <a:pt x="7552" y="33971"/>
                  </a:cubicBezTo>
                  <a:cubicBezTo>
                    <a:pt x="7636" y="34336"/>
                    <a:pt x="7721" y="34617"/>
                    <a:pt x="7861" y="34813"/>
                  </a:cubicBezTo>
                  <a:cubicBezTo>
                    <a:pt x="8226" y="35262"/>
                    <a:pt x="8731" y="35515"/>
                    <a:pt x="9265" y="35712"/>
                  </a:cubicBezTo>
                  <a:cubicBezTo>
                    <a:pt x="9798" y="35908"/>
                    <a:pt x="10360" y="36020"/>
                    <a:pt x="10809" y="36105"/>
                  </a:cubicBezTo>
                  <a:cubicBezTo>
                    <a:pt x="12072" y="36385"/>
                    <a:pt x="13336" y="36638"/>
                    <a:pt x="14627" y="36835"/>
                  </a:cubicBezTo>
                  <a:cubicBezTo>
                    <a:pt x="16452" y="37087"/>
                    <a:pt x="18277" y="37200"/>
                    <a:pt x="20102" y="37200"/>
                  </a:cubicBezTo>
                  <a:cubicBezTo>
                    <a:pt x="22685" y="37200"/>
                    <a:pt x="25295" y="36975"/>
                    <a:pt x="27878" y="36638"/>
                  </a:cubicBezTo>
                  <a:cubicBezTo>
                    <a:pt x="28496" y="36554"/>
                    <a:pt x="29366" y="36526"/>
                    <a:pt x="30180" y="36385"/>
                  </a:cubicBezTo>
                  <a:cubicBezTo>
                    <a:pt x="31023" y="36245"/>
                    <a:pt x="31837" y="35992"/>
                    <a:pt x="32370" y="35375"/>
                  </a:cubicBezTo>
                  <a:cubicBezTo>
                    <a:pt x="33128" y="34476"/>
                    <a:pt x="33100" y="33409"/>
                    <a:pt x="33128" y="33129"/>
                  </a:cubicBezTo>
                  <a:cubicBezTo>
                    <a:pt x="33128" y="33101"/>
                    <a:pt x="33128" y="32904"/>
                    <a:pt x="33128" y="32595"/>
                  </a:cubicBezTo>
                  <a:cubicBezTo>
                    <a:pt x="33184" y="31500"/>
                    <a:pt x="33297" y="28889"/>
                    <a:pt x="33409" y="26587"/>
                  </a:cubicBezTo>
                  <a:cubicBezTo>
                    <a:pt x="33465" y="25436"/>
                    <a:pt x="33521" y="24341"/>
                    <a:pt x="33578" y="23527"/>
                  </a:cubicBezTo>
                  <a:cubicBezTo>
                    <a:pt x="33590" y="23177"/>
                    <a:pt x="33603" y="22883"/>
                    <a:pt x="33613" y="22664"/>
                  </a:cubicBezTo>
                  <a:lnTo>
                    <a:pt x="33613" y="22664"/>
                  </a:lnTo>
                  <a:cubicBezTo>
                    <a:pt x="34112" y="23022"/>
                    <a:pt x="35054" y="23703"/>
                    <a:pt x="36076" y="24397"/>
                  </a:cubicBezTo>
                  <a:cubicBezTo>
                    <a:pt x="36834" y="24875"/>
                    <a:pt x="37620" y="25380"/>
                    <a:pt x="38294" y="25773"/>
                  </a:cubicBezTo>
                  <a:cubicBezTo>
                    <a:pt x="38659" y="25942"/>
                    <a:pt x="38968" y="26110"/>
                    <a:pt x="39249" y="26222"/>
                  </a:cubicBezTo>
                  <a:cubicBezTo>
                    <a:pt x="39529" y="26335"/>
                    <a:pt x="39754" y="26419"/>
                    <a:pt x="39979" y="26419"/>
                  </a:cubicBezTo>
                  <a:lnTo>
                    <a:pt x="40063" y="26419"/>
                  </a:lnTo>
                  <a:cubicBezTo>
                    <a:pt x="40652" y="26335"/>
                    <a:pt x="41186" y="26026"/>
                    <a:pt x="41523" y="25408"/>
                  </a:cubicBezTo>
                  <a:cubicBezTo>
                    <a:pt x="41888" y="24819"/>
                    <a:pt x="42056" y="23892"/>
                    <a:pt x="42056" y="22601"/>
                  </a:cubicBezTo>
                  <a:cubicBezTo>
                    <a:pt x="42056" y="22404"/>
                    <a:pt x="42056" y="22180"/>
                    <a:pt x="42056" y="21955"/>
                  </a:cubicBezTo>
                  <a:cubicBezTo>
                    <a:pt x="42000" y="20411"/>
                    <a:pt x="41888" y="15891"/>
                    <a:pt x="41719" y="11680"/>
                  </a:cubicBezTo>
                  <a:cubicBezTo>
                    <a:pt x="41663" y="9574"/>
                    <a:pt x="41579" y="7525"/>
                    <a:pt x="41495" y="5980"/>
                  </a:cubicBezTo>
                  <a:cubicBezTo>
                    <a:pt x="41438" y="5194"/>
                    <a:pt x="41410" y="4549"/>
                    <a:pt x="41354" y="4043"/>
                  </a:cubicBezTo>
                  <a:cubicBezTo>
                    <a:pt x="41326" y="3819"/>
                    <a:pt x="41326" y="3594"/>
                    <a:pt x="41298" y="3454"/>
                  </a:cubicBezTo>
                  <a:cubicBezTo>
                    <a:pt x="41270" y="3369"/>
                    <a:pt x="41270" y="3313"/>
                    <a:pt x="41242" y="3257"/>
                  </a:cubicBezTo>
                  <a:cubicBezTo>
                    <a:pt x="41242" y="3173"/>
                    <a:pt x="41214" y="3145"/>
                    <a:pt x="41186" y="3089"/>
                  </a:cubicBezTo>
                  <a:cubicBezTo>
                    <a:pt x="41045" y="2836"/>
                    <a:pt x="40793" y="2668"/>
                    <a:pt x="40512" y="2555"/>
                  </a:cubicBezTo>
                  <a:cubicBezTo>
                    <a:pt x="40203" y="2443"/>
                    <a:pt x="39866" y="2387"/>
                    <a:pt x="39501" y="2387"/>
                  </a:cubicBezTo>
                  <a:cubicBezTo>
                    <a:pt x="38799" y="2387"/>
                    <a:pt x="38069" y="2583"/>
                    <a:pt x="37620" y="3117"/>
                  </a:cubicBezTo>
                  <a:cubicBezTo>
                    <a:pt x="37480" y="3285"/>
                    <a:pt x="37396" y="3510"/>
                    <a:pt x="37311" y="3819"/>
                  </a:cubicBezTo>
                  <a:cubicBezTo>
                    <a:pt x="37003" y="4857"/>
                    <a:pt x="36778" y="6766"/>
                    <a:pt x="36638" y="8451"/>
                  </a:cubicBezTo>
                  <a:cubicBezTo>
                    <a:pt x="36567" y="9297"/>
                    <a:pt x="36518" y="10080"/>
                    <a:pt x="36486" y="10649"/>
                  </a:cubicBezTo>
                  <a:lnTo>
                    <a:pt x="36486" y="10649"/>
                  </a:lnTo>
                  <a:cubicBezTo>
                    <a:pt x="36243" y="10120"/>
                    <a:pt x="35901" y="9392"/>
                    <a:pt x="35515" y="8619"/>
                  </a:cubicBezTo>
                  <a:cubicBezTo>
                    <a:pt x="34785" y="7075"/>
                    <a:pt x="33914" y="5335"/>
                    <a:pt x="33409" y="4464"/>
                  </a:cubicBezTo>
                  <a:cubicBezTo>
                    <a:pt x="33100" y="3987"/>
                    <a:pt x="32511" y="3566"/>
                    <a:pt x="31753" y="3117"/>
                  </a:cubicBezTo>
                  <a:cubicBezTo>
                    <a:pt x="29563" y="1853"/>
                    <a:pt x="26082" y="730"/>
                    <a:pt x="26053" y="730"/>
                  </a:cubicBezTo>
                  <a:cubicBezTo>
                    <a:pt x="26053" y="730"/>
                    <a:pt x="23808" y="0"/>
                    <a:pt x="21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64"/>
            <p:cNvSpPr/>
            <p:nvPr/>
          </p:nvSpPr>
          <p:spPr>
            <a:xfrm>
              <a:off x="4528000" y="3305275"/>
              <a:ext cx="55475" cy="49150"/>
            </a:xfrm>
            <a:custGeom>
              <a:avLst/>
              <a:gdLst/>
              <a:ahLst/>
              <a:cxnLst/>
              <a:rect l="l" t="t" r="r" b="b"/>
              <a:pathLst>
                <a:path w="2219" h="1966" extrusionOk="0">
                  <a:moveTo>
                    <a:pt x="1938" y="1"/>
                  </a:moveTo>
                  <a:lnTo>
                    <a:pt x="0" y="1601"/>
                  </a:lnTo>
                  <a:lnTo>
                    <a:pt x="309" y="1966"/>
                  </a:lnTo>
                  <a:lnTo>
                    <a:pt x="2218" y="366"/>
                  </a:lnTo>
                  <a:lnTo>
                    <a:pt x="1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64"/>
            <p:cNvSpPr/>
            <p:nvPr/>
          </p:nvSpPr>
          <p:spPr>
            <a:xfrm>
              <a:off x="4205850" y="3376875"/>
              <a:ext cx="290600" cy="241475"/>
            </a:xfrm>
            <a:custGeom>
              <a:avLst/>
              <a:gdLst/>
              <a:ahLst/>
              <a:cxnLst/>
              <a:rect l="l" t="t" r="r" b="b"/>
              <a:pathLst>
                <a:path w="11624" h="9659" extrusionOk="0">
                  <a:moveTo>
                    <a:pt x="11342" y="0"/>
                  </a:moveTo>
                  <a:lnTo>
                    <a:pt x="0" y="9321"/>
                  </a:lnTo>
                  <a:lnTo>
                    <a:pt x="309" y="9658"/>
                  </a:lnTo>
                  <a:lnTo>
                    <a:pt x="11623" y="365"/>
                  </a:lnTo>
                  <a:lnTo>
                    <a:pt x="113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64"/>
            <p:cNvSpPr/>
            <p:nvPr/>
          </p:nvSpPr>
          <p:spPr>
            <a:xfrm>
              <a:off x="4167250" y="3454775"/>
              <a:ext cx="129150" cy="108825"/>
            </a:xfrm>
            <a:custGeom>
              <a:avLst/>
              <a:gdLst/>
              <a:ahLst/>
              <a:cxnLst/>
              <a:rect l="l" t="t" r="r" b="b"/>
              <a:pathLst>
                <a:path w="5166" h="4353" extrusionOk="0">
                  <a:moveTo>
                    <a:pt x="4857" y="1"/>
                  </a:moveTo>
                  <a:lnTo>
                    <a:pt x="0" y="3987"/>
                  </a:lnTo>
                  <a:lnTo>
                    <a:pt x="281" y="4352"/>
                  </a:lnTo>
                  <a:lnTo>
                    <a:pt x="5166" y="366"/>
                  </a:lnTo>
                  <a:lnTo>
                    <a:pt x="48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64"/>
            <p:cNvSpPr/>
            <p:nvPr/>
          </p:nvSpPr>
          <p:spPr>
            <a:xfrm>
              <a:off x="3883675" y="3624500"/>
              <a:ext cx="118650" cy="385075"/>
            </a:xfrm>
            <a:custGeom>
              <a:avLst/>
              <a:gdLst/>
              <a:ahLst/>
              <a:cxnLst/>
              <a:rect l="l" t="t" r="r" b="b"/>
              <a:pathLst>
                <a:path w="4746" h="15403" extrusionOk="0">
                  <a:moveTo>
                    <a:pt x="3454" y="1"/>
                  </a:moveTo>
                  <a:cubicBezTo>
                    <a:pt x="3327" y="1"/>
                    <a:pt x="3198" y="63"/>
                    <a:pt x="3117" y="202"/>
                  </a:cubicBezTo>
                  <a:lnTo>
                    <a:pt x="310" y="5424"/>
                  </a:lnTo>
                  <a:cubicBezTo>
                    <a:pt x="85" y="5845"/>
                    <a:pt x="1" y="6323"/>
                    <a:pt x="85" y="6772"/>
                  </a:cubicBezTo>
                  <a:lnTo>
                    <a:pt x="1545" y="15194"/>
                  </a:lnTo>
                  <a:cubicBezTo>
                    <a:pt x="1560" y="15332"/>
                    <a:pt x="1667" y="15403"/>
                    <a:pt x="1775" y="15403"/>
                  </a:cubicBezTo>
                  <a:cubicBezTo>
                    <a:pt x="1865" y="15403"/>
                    <a:pt x="1956" y="15353"/>
                    <a:pt x="1994" y="15250"/>
                  </a:cubicBezTo>
                  <a:lnTo>
                    <a:pt x="4577" y="8260"/>
                  </a:lnTo>
                  <a:cubicBezTo>
                    <a:pt x="4689" y="7951"/>
                    <a:pt x="4745" y="7614"/>
                    <a:pt x="4689" y="7305"/>
                  </a:cubicBezTo>
                  <a:lnTo>
                    <a:pt x="3847" y="343"/>
                  </a:lnTo>
                  <a:cubicBezTo>
                    <a:pt x="3814" y="128"/>
                    <a:pt x="3636" y="1"/>
                    <a:pt x="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64"/>
            <p:cNvSpPr/>
            <p:nvPr/>
          </p:nvSpPr>
          <p:spPr>
            <a:xfrm>
              <a:off x="3878775" y="3619025"/>
              <a:ext cx="128450" cy="396575"/>
            </a:xfrm>
            <a:custGeom>
              <a:avLst/>
              <a:gdLst/>
              <a:ahLst/>
              <a:cxnLst/>
              <a:rect l="l" t="t" r="r" b="b"/>
              <a:pathLst>
                <a:path w="5138" h="15863" extrusionOk="0">
                  <a:moveTo>
                    <a:pt x="3650" y="449"/>
                  </a:moveTo>
                  <a:lnTo>
                    <a:pt x="3762" y="505"/>
                  </a:lnTo>
                  <a:cubicBezTo>
                    <a:pt x="3790" y="505"/>
                    <a:pt x="3790" y="534"/>
                    <a:pt x="3818" y="590"/>
                  </a:cubicBezTo>
                  <a:lnTo>
                    <a:pt x="4661" y="7552"/>
                  </a:lnTo>
                  <a:cubicBezTo>
                    <a:pt x="4661" y="7636"/>
                    <a:pt x="4661" y="7693"/>
                    <a:pt x="4661" y="7777"/>
                  </a:cubicBezTo>
                  <a:cubicBezTo>
                    <a:pt x="4661" y="7973"/>
                    <a:pt x="4633" y="8198"/>
                    <a:pt x="4548" y="8394"/>
                  </a:cubicBezTo>
                  <a:lnTo>
                    <a:pt x="1966" y="15385"/>
                  </a:lnTo>
                  <a:lnTo>
                    <a:pt x="506" y="6963"/>
                  </a:lnTo>
                  <a:cubicBezTo>
                    <a:pt x="478" y="6850"/>
                    <a:pt x="478" y="6738"/>
                    <a:pt x="478" y="6654"/>
                  </a:cubicBezTo>
                  <a:cubicBezTo>
                    <a:pt x="478" y="6345"/>
                    <a:pt x="562" y="6036"/>
                    <a:pt x="702" y="5755"/>
                  </a:cubicBezTo>
                  <a:lnTo>
                    <a:pt x="3538" y="534"/>
                  </a:lnTo>
                  <a:cubicBezTo>
                    <a:pt x="3566" y="477"/>
                    <a:pt x="3594" y="449"/>
                    <a:pt x="3650" y="449"/>
                  </a:cubicBezTo>
                  <a:close/>
                  <a:moveTo>
                    <a:pt x="3650" y="0"/>
                  </a:moveTo>
                  <a:cubicBezTo>
                    <a:pt x="3454" y="0"/>
                    <a:pt x="3229" y="112"/>
                    <a:pt x="3117" y="309"/>
                  </a:cubicBezTo>
                  <a:lnTo>
                    <a:pt x="281" y="5531"/>
                  </a:lnTo>
                  <a:cubicBezTo>
                    <a:pt x="113" y="5868"/>
                    <a:pt x="0" y="6261"/>
                    <a:pt x="0" y="6654"/>
                  </a:cubicBezTo>
                  <a:cubicBezTo>
                    <a:pt x="0" y="6766"/>
                    <a:pt x="28" y="6907"/>
                    <a:pt x="56" y="7047"/>
                  </a:cubicBezTo>
                  <a:lnTo>
                    <a:pt x="1516" y="15469"/>
                  </a:lnTo>
                  <a:cubicBezTo>
                    <a:pt x="1516" y="15582"/>
                    <a:pt x="1601" y="15694"/>
                    <a:pt x="1685" y="15750"/>
                  </a:cubicBezTo>
                  <a:cubicBezTo>
                    <a:pt x="1769" y="15806"/>
                    <a:pt x="1853" y="15862"/>
                    <a:pt x="1966" y="15862"/>
                  </a:cubicBezTo>
                  <a:cubicBezTo>
                    <a:pt x="2134" y="15862"/>
                    <a:pt x="2331" y="15750"/>
                    <a:pt x="2387" y="15554"/>
                  </a:cubicBezTo>
                  <a:lnTo>
                    <a:pt x="4998" y="8563"/>
                  </a:lnTo>
                  <a:cubicBezTo>
                    <a:pt x="5082" y="8310"/>
                    <a:pt x="5138" y="8030"/>
                    <a:pt x="5138" y="7777"/>
                  </a:cubicBezTo>
                  <a:cubicBezTo>
                    <a:pt x="5138" y="7665"/>
                    <a:pt x="5138" y="7580"/>
                    <a:pt x="5138" y="7496"/>
                  </a:cubicBezTo>
                  <a:lnTo>
                    <a:pt x="4268" y="534"/>
                  </a:lnTo>
                  <a:cubicBezTo>
                    <a:pt x="4268" y="365"/>
                    <a:pt x="4183" y="225"/>
                    <a:pt x="4043" y="140"/>
                  </a:cubicBezTo>
                  <a:cubicBezTo>
                    <a:pt x="3931" y="28"/>
                    <a:pt x="3790" y="0"/>
                    <a:pt x="36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64"/>
            <p:cNvSpPr/>
            <p:nvPr/>
          </p:nvSpPr>
          <p:spPr>
            <a:xfrm>
              <a:off x="4737150" y="3094725"/>
              <a:ext cx="70925" cy="163550"/>
            </a:xfrm>
            <a:custGeom>
              <a:avLst/>
              <a:gdLst/>
              <a:ahLst/>
              <a:cxnLst/>
              <a:rect l="l" t="t" r="r" b="b"/>
              <a:pathLst>
                <a:path w="2837" h="6542" extrusionOk="0">
                  <a:moveTo>
                    <a:pt x="1" y="0"/>
                  </a:moveTo>
                  <a:lnTo>
                    <a:pt x="2836" y="654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64"/>
            <p:cNvSpPr/>
            <p:nvPr/>
          </p:nvSpPr>
          <p:spPr>
            <a:xfrm>
              <a:off x="4730125" y="3088925"/>
              <a:ext cx="84250" cy="175525"/>
            </a:xfrm>
            <a:custGeom>
              <a:avLst/>
              <a:gdLst/>
              <a:ahLst/>
              <a:cxnLst/>
              <a:rect l="l" t="t" r="r" b="b"/>
              <a:pathLst>
                <a:path w="3370" h="7021" extrusionOk="0">
                  <a:moveTo>
                    <a:pt x="257" y="1"/>
                  </a:moveTo>
                  <a:cubicBezTo>
                    <a:pt x="237" y="1"/>
                    <a:pt x="217" y="3"/>
                    <a:pt x="198" y="8"/>
                  </a:cubicBezTo>
                  <a:cubicBezTo>
                    <a:pt x="57" y="64"/>
                    <a:pt x="1" y="204"/>
                    <a:pt x="57" y="316"/>
                  </a:cubicBezTo>
                  <a:lnTo>
                    <a:pt x="2893" y="6886"/>
                  </a:lnTo>
                  <a:cubicBezTo>
                    <a:pt x="2934" y="6968"/>
                    <a:pt x="3020" y="7020"/>
                    <a:pt x="3107" y="7020"/>
                  </a:cubicBezTo>
                  <a:cubicBezTo>
                    <a:pt x="3139" y="7020"/>
                    <a:pt x="3171" y="7013"/>
                    <a:pt x="3202" y="6998"/>
                  </a:cubicBezTo>
                  <a:cubicBezTo>
                    <a:pt x="3314" y="6942"/>
                    <a:pt x="3370" y="6802"/>
                    <a:pt x="3314" y="6689"/>
                  </a:cubicBezTo>
                  <a:lnTo>
                    <a:pt x="506" y="148"/>
                  </a:lnTo>
                  <a:cubicBezTo>
                    <a:pt x="460" y="55"/>
                    <a:pt x="356" y="1"/>
                    <a:pt x="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64"/>
            <p:cNvSpPr/>
            <p:nvPr/>
          </p:nvSpPr>
          <p:spPr>
            <a:xfrm>
              <a:off x="3973525" y="3851475"/>
              <a:ext cx="22225" cy="90425"/>
            </a:xfrm>
            <a:custGeom>
              <a:avLst/>
              <a:gdLst/>
              <a:ahLst/>
              <a:cxnLst/>
              <a:rect l="l" t="t" r="r" b="b"/>
              <a:pathLst>
                <a:path w="889" h="3617" extrusionOk="0">
                  <a:moveTo>
                    <a:pt x="685" y="1"/>
                  </a:moveTo>
                  <a:cubicBezTo>
                    <a:pt x="578" y="1"/>
                    <a:pt x="438" y="191"/>
                    <a:pt x="309" y="500"/>
                  </a:cubicBezTo>
                  <a:cubicBezTo>
                    <a:pt x="28" y="1174"/>
                    <a:pt x="0" y="3617"/>
                    <a:pt x="0" y="3617"/>
                  </a:cubicBezTo>
                  <a:cubicBezTo>
                    <a:pt x="0" y="3617"/>
                    <a:pt x="730" y="2129"/>
                    <a:pt x="843" y="921"/>
                  </a:cubicBezTo>
                  <a:cubicBezTo>
                    <a:pt x="888" y="267"/>
                    <a:pt x="810" y="1"/>
                    <a:pt x="6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64"/>
            <p:cNvSpPr/>
            <p:nvPr/>
          </p:nvSpPr>
          <p:spPr>
            <a:xfrm>
              <a:off x="3967900" y="3845725"/>
              <a:ext cx="33025" cy="101975"/>
            </a:xfrm>
            <a:custGeom>
              <a:avLst/>
              <a:gdLst/>
              <a:ahLst/>
              <a:cxnLst/>
              <a:rect l="l" t="t" r="r" b="b"/>
              <a:pathLst>
                <a:path w="1321" h="4079" extrusionOk="0">
                  <a:moveTo>
                    <a:pt x="838" y="639"/>
                  </a:moveTo>
                  <a:lnTo>
                    <a:pt x="838" y="639"/>
                  </a:lnTo>
                  <a:cubicBezTo>
                    <a:pt x="841" y="682"/>
                    <a:pt x="843" y="731"/>
                    <a:pt x="843" y="786"/>
                  </a:cubicBezTo>
                  <a:cubicBezTo>
                    <a:pt x="843" y="871"/>
                    <a:pt x="843" y="1011"/>
                    <a:pt x="815" y="1123"/>
                  </a:cubicBezTo>
                  <a:cubicBezTo>
                    <a:pt x="792" y="1599"/>
                    <a:pt x="660" y="2110"/>
                    <a:pt x="507" y="2556"/>
                  </a:cubicBezTo>
                  <a:lnTo>
                    <a:pt x="507" y="2556"/>
                  </a:lnTo>
                  <a:cubicBezTo>
                    <a:pt x="515" y="2382"/>
                    <a:pt x="525" y="2202"/>
                    <a:pt x="534" y="2022"/>
                  </a:cubicBezTo>
                  <a:cubicBezTo>
                    <a:pt x="562" y="1769"/>
                    <a:pt x="590" y="1516"/>
                    <a:pt x="618" y="1292"/>
                  </a:cubicBezTo>
                  <a:cubicBezTo>
                    <a:pt x="675" y="1095"/>
                    <a:pt x="703" y="899"/>
                    <a:pt x="759" y="814"/>
                  </a:cubicBezTo>
                  <a:cubicBezTo>
                    <a:pt x="785" y="749"/>
                    <a:pt x="811" y="689"/>
                    <a:pt x="838" y="639"/>
                  </a:cubicBezTo>
                  <a:close/>
                  <a:moveTo>
                    <a:pt x="899" y="0"/>
                  </a:moveTo>
                  <a:cubicBezTo>
                    <a:pt x="815" y="0"/>
                    <a:pt x="731" y="28"/>
                    <a:pt x="675" y="84"/>
                  </a:cubicBezTo>
                  <a:cubicBezTo>
                    <a:pt x="534" y="197"/>
                    <a:pt x="422" y="393"/>
                    <a:pt x="310" y="618"/>
                  </a:cubicBezTo>
                  <a:cubicBezTo>
                    <a:pt x="225" y="843"/>
                    <a:pt x="169" y="1123"/>
                    <a:pt x="141" y="1460"/>
                  </a:cubicBezTo>
                  <a:cubicBezTo>
                    <a:pt x="1" y="2471"/>
                    <a:pt x="1" y="3847"/>
                    <a:pt x="1" y="3847"/>
                  </a:cubicBezTo>
                  <a:cubicBezTo>
                    <a:pt x="1" y="3959"/>
                    <a:pt x="85" y="4043"/>
                    <a:pt x="169" y="4071"/>
                  </a:cubicBezTo>
                  <a:cubicBezTo>
                    <a:pt x="189" y="4076"/>
                    <a:pt x="208" y="4078"/>
                    <a:pt x="227" y="4078"/>
                  </a:cubicBezTo>
                  <a:cubicBezTo>
                    <a:pt x="318" y="4078"/>
                    <a:pt x="404" y="4024"/>
                    <a:pt x="450" y="3931"/>
                  </a:cubicBezTo>
                  <a:cubicBezTo>
                    <a:pt x="450" y="3931"/>
                    <a:pt x="1180" y="2443"/>
                    <a:pt x="1292" y="1179"/>
                  </a:cubicBezTo>
                  <a:cubicBezTo>
                    <a:pt x="1320" y="1039"/>
                    <a:pt x="1320" y="899"/>
                    <a:pt x="1320" y="786"/>
                  </a:cubicBezTo>
                  <a:cubicBezTo>
                    <a:pt x="1320" y="562"/>
                    <a:pt x="1292" y="421"/>
                    <a:pt x="1264" y="281"/>
                  </a:cubicBezTo>
                  <a:cubicBezTo>
                    <a:pt x="1236" y="225"/>
                    <a:pt x="1208" y="169"/>
                    <a:pt x="1152" y="84"/>
                  </a:cubicBezTo>
                  <a:cubicBezTo>
                    <a:pt x="1096" y="28"/>
                    <a:pt x="1012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64"/>
            <p:cNvSpPr/>
            <p:nvPr/>
          </p:nvSpPr>
          <p:spPr>
            <a:xfrm>
              <a:off x="3935625" y="3881125"/>
              <a:ext cx="53525" cy="115525"/>
            </a:xfrm>
            <a:custGeom>
              <a:avLst/>
              <a:gdLst/>
              <a:ahLst/>
              <a:cxnLst/>
              <a:rect l="l" t="t" r="r" b="b"/>
              <a:pathLst>
                <a:path w="2141" h="4621" extrusionOk="0">
                  <a:moveTo>
                    <a:pt x="1781" y="1"/>
                  </a:moveTo>
                  <a:cubicBezTo>
                    <a:pt x="1761" y="1"/>
                    <a:pt x="1738" y="6"/>
                    <a:pt x="1713" y="16"/>
                  </a:cubicBezTo>
                  <a:cubicBezTo>
                    <a:pt x="1236" y="213"/>
                    <a:pt x="1039" y="1167"/>
                    <a:pt x="1039" y="1167"/>
                  </a:cubicBezTo>
                  <a:cubicBezTo>
                    <a:pt x="1039" y="1167"/>
                    <a:pt x="877" y="1079"/>
                    <a:pt x="689" y="1079"/>
                  </a:cubicBezTo>
                  <a:cubicBezTo>
                    <a:pt x="493" y="1079"/>
                    <a:pt x="269" y="1174"/>
                    <a:pt x="169" y="1560"/>
                  </a:cubicBezTo>
                  <a:cubicBezTo>
                    <a:pt x="0" y="2318"/>
                    <a:pt x="169" y="4620"/>
                    <a:pt x="169" y="4620"/>
                  </a:cubicBezTo>
                  <a:cubicBezTo>
                    <a:pt x="169" y="4620"/>
                    <a:pt x="1348" y="3301"/>
                    <a:pt x="1516" y="2431"/>
                  </a:cubicBezTo>
                  <a:cubicBezTo>
                    <a:pt x="1703" y="1606"/>
                    <a:pt x="2141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64"/>
            <p:cNvSpPr/>
            <p:nvPr/>
          </p:nvSpPr>
          <p:spPr>
            <a:xfrm>
              <a:off x="3932125" y="3875200"/>
              <a:ext cx="57575" cy="127325"/>
            </a:xfrm>
            <a:custGeom>
              <a:avLst/>
              <a:gdLst/>
              <a:ahLst/>
              <a:cxnLst/>
              <a:rect l="l" t="t" r="r" b="b"/>
              <a:pathLst>
                <a:path w="2303" h="5093" extrusionOk="0">
                  <a:moveTo>
                    <a:pt x="1825" y="550"/>
                  </a:moveTo>
                  <a:cubicBezTo>
                    <a:pt x="1825" y="554"/>
                    <a:pt x="1825" y="558"/>
                    <a:pt x="1825" y="562"/>
                  </a:cubicBezTo>
                  <a:cubicBezTo>
                    <a:pt x="1825" y="787"/>
                    <a:pt x="1769" y="1151"/>
                    <a:pt x="1684" y="1545"/>
                  </a:cubicBezTo>
                  <a:cubicBezTo>
                    <a:pt x="1600" y="1909"/>
                    <a:pt x="1516" y="2303"/>
                    <a:pt x="1432" y="2611"/>
                  </a:cubicBezTo>
                  <a:cubicBezTo>
                    <a:pt x="1348" y="2976"/>
                    <a:pt x="1039" y="3538"/>
                    <a:pt x="730" y="3959"/>
                  </a:cubicBezTo>
                  <a:cubicBezTo>
                    <a:pt x="659" y="4072"/>
                    <a:pt x="581" y="4171"/>
                    <a:pt x="507" y="4260"/>
                  </a:cubicBezTo>
                  <a:lnTo>
                    <a:pt x="507" y="4260"/>
                  </a:lnTo>
                  <a:cubicBezTo>
                    <a:pt x="506" y="4253"/>
                    <a:pt x="506" y="4246"/>
                    <a:pt x="505" y="4240"/>
                  </a:cubicBezTo>
                  <a:cubicBezTo>
                    <a:pt x="505" y="3875"/>
                    <a:pt x="477" y="3369"/>
                    <a:pt x="477" y="2948"/>
                  </a:cubicBezTo>
                  <a:cubicBezTo>
                    <a:pt x="477" y="2499"/>
                    <a:pt x="505" y="2078"/>
                    <a:pt x="562" y="1853"/>
                  </a:cubicBezTo>
                  <a:cubicBezTo>
                    <a:pt x="590" y="1685"/>
                    <a:pt x="646" y="1629"/>
                    <a:pt x="674" y="1601"/>
                  </a:cubicBezTo>
                  <a:cubicBezTo>
                    <a:pt x="730" y="1573"/>
                    <a:pt x="758" y="1545"/>
                    <a:pt x="814" y="1545"/>
                  </a:cubicBezTo>
                  <a:cubicBezTo>
                    <a:pt x="870" y="1545"/>
                    <a:pt x="955" y="1573"/>
                    <a:pt x="1011" y="1573"/>
                  </a:cubicBezTo>
                  <a:lnTo>
                    <a:pt x="1067" y="1601"/>
                  </a:lnTo>
                  <a:lnTo>
                    <a:pt x="1067" y="1629"/>
                  </a:lnTo>
                  <a:cubicBezTo>
                    <a:pt x="1095" y="1643"/>
                    <a:pt x="1130" y="1650"/>
                    <a:pt x="1169" y="1650"/>
                  </a:cubicBezTo>
                  <a:cubicBezTo>
                    <a:pt x="1207" y="1650"/>
                    <a:pt x="1249" y="1643"/>
                    <a:pt x="1291" y="1629"/>
                  </a:cubicBezTo>
                  <a:cubicBezTo>
                    <a:pt x="1348" y="1601"/>
                    <a:pt x="1404" y="1545"/>
                    <a:pt x="1404" y="1460"/>
                  </a:cubicBezTo>
                  <a:lnTo>
                    <a:pt x="1432" y="1432"/>
                  </a:lnTo>
                  <a:cubicBezTo>
                    <a:pt x="1432" y="1348"/>
                    <a:pt x="1488" y="1123"/>
                    <a:pt x="1600" y="899"/>
                  </a:cubicBezTo>
                  <a:cubicBezTo>
                    <a:pt x="1658" y="764"/>
                    <a:pt x="1742" y="630"/>
                    <a:pt x="1825" y="550"/>
                  </a:cubicBezTo>
                  <a:close/>
                  <a:moveTo>
                    <a:pt x="1937" y="0"/>
                  </a:moveTo>
                  <a:cubicBezTo>
                    <a:pt x="1881" y="0"/>
                    <a:pt x="1825" y="28"/>
                    <a:pt x="1769" y="57"/>
                  </a:cubicBezTo>
                  <a:cubicBezTo>
                    <a:pt x="1600" y="113"/>
                    <a:pt x="1460" y="253"/>
                    <a:pt x="1376" y="393"/>
                  </a:cubicBezTo>
                  <a:cubicBezTo>
                    <a:pt x="1195" y="623"/>
                    <a:pt x="1082" y="910"/>
                    <a:pt x="1019" y="1115"/>
                  </a:cubicBezTo>
                  <a:lnTo>
                    <a:pt x="1019" y="1115"/>
                  </a:lnTo>
                  <a:cubicBezTo>
                    <a:pt x="958" y="1103"/>
                    <a:pt x="889" y="1095"/>
                    <a:pt x="814" y="1095"/>
                  </a:cubicBezTo>
                  <a:cubicBezTo>
                    <a:pt x="702" y="1095"/>
                    <a:pt x="533" y="1123"/>
                    <a:pt x="393" y="1236"/>
                  </a:cubicBezTo>
                  <a:cubicBezTo>
                    <a:pt x="253" y="1348"/>
                    <a:pt x="140" y="1516"/>
                    <a:pt x="84" y="1741"/>
                  </a:cubicBezTo>
                  <a:cubicBezTo>
                    <a:pt x="28" y="2050"/>
                    <a:pt x="0" y="2471"/>
                    <a:pt x="0" y="2948"/>
                  </a:cubicBezTo>
                  <a:cubicBezTo>
                    <a:pt x="0" y="3847"/>
                    <a:pt x="84" y="4885"/>
                    <a:pt x="84" y="4885"/>
                  </a:cubicBezTo>
                  <a:cubicBezTo>
                    <a:pt x="84" y="4998"/>
                    <a:pt x="168" y="5054"/>
                    <a:pt x="253" y="5082"/>
                  </a:cubicBezTo>
                  <a:cubicBezTo>
                    <a:pt x="275" y="5089"/>
                    <a:pt x="300" y="5093"/>
                    <a:pt x="325" y="5093"/>
                  </a:cubicBezTo>
                  <a:cubicBezTo>
                    <a:pt x="393" y="5093"/>
                    <a:pt x="464" y="5067"/>
                    <a:pt x="505" y="5026"/>
                  </a:cubicBezTo>
                  <a:cubicBezTo>
                    <a:pt x="505" y="5026"/>
                    <a:pt x="786" y="4689"/>
                    <a:pt x="1123" y="4212"/>
                  </a:cubicBezTo>
                  <a:cubicBezTo>
                    <a:pt x="1432" y="3762"/>
                    <a:pt x="1769" y="3201"/>
                    <a:pt x="1881" y="2724"/>
                  </a:cubicBezTo>
                  <a:cubicBezTo>
                    <a:pt x="1965" y="2415"/>
                    <a:pt x="2049" y="2022"/>
                    <a:pt x="2134" y="1629"/>
                  </a:cubicBezTo>
                  <a:cubicBezTo>
                    <a:pt x="2218" y="1236"/>
                    <a:pt x="2302" y="843"/>
                    <a:pt x="2302" y="562"/>
                  </a:cubicBezTo>
                  <a:cubicBezTo>
                    <a:pt x="2302" y="450"/>
                    <a:pt x="2302" y="337"/>
                    <a:pt x="2246" y="253"/>
                  </a:cubicBezTo>
                  <a:cubicBezTo>
                    <a:pt x="2218" y="197"/>
                    <a:pt x="2190" y="141"/>
                    <a:pt x="2134" y="85"/>
                  </a:cubicBezTo>
                  <a:cubicBezTo>
                    <a:pt x="2078" y="28"/>
                    <a:pt x="1993" y="0"/>
                    <a:pt x="19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64"/>
            <p:cNvSpPr/>
            <p:nvPr/>
          </p:nvSpPr>
          <p:spPr>
            <a:xfrm>
              <a:off x="3952475" y="3904550"/>
              <a:ext cx="18275" cy="72300"/>
            </a:xfrm>
            <a:custGeom>
              <a:avLst/>
              <a:gdLst/>
              <a:ahLst/>
              <a:cxnLst/>
              <a:rect l="l" t="t" r="r" b="b"/>
              <a:pathLst>
                <a:path w="731" h="2892" extrusionOk="0">
                  <a:moveTo>
                    <a:pt x="363" y="0"/>
                  </a:moveTo>
                  <a:cubicBezTo>
                    <a:pt x="345" y="0"/>
                    <a:pt x="327" y="2"/>
                    <a:pt x="309" y="6"/>
                  </a:cubicBezTo>
                  <a:cubicBezTo>
                    <a:pt x="197" y="34"/>
                    <a:pt x="112" y="174"/>
                    <a:pt x="141" y="286"/>
                  </a:cubicBezTo>
                  <a:lnTo>
                    <a:pt x="141" y="314"/>
                  </a:lnTo>
                  <a:cubicBezTo>
                    <a:pt x="169" y="427"/>
                    <a:pt x="253" y="876"/>
                    <a:pt x="253" y="1409"/>
                  </a:cubicBezTo>
                  <a:cubicBezTo>
                    <a:pt x="253" y="1802"/>
                    <a:pt x="197" y="2252"/>
                    <a:pt x="56" y="2560"/>
                  </a:cubicBezTo>
                  <a:cubicBezTo>
                    <a:pt x="0" y="2701"/>
                    <a:pt x="56" y="2841"/>
                    <a:pt x="197" y="2869"/>
                  </a:cubicBezTo>
                  <a:cubicBezTo>
                    <a:pt x="227" y="2884"/>
                    <a:pt x="259" y="2891"/>
                    <a:pt x="291" y="2891"/>
                  </a:cubicBezTo>
                  <a:cubicBezTo>
                    <a:pt x="378" y="2891"/>
                    <a:pt x="464" y="2839"/>
                    <a:pt x="506" y="2757"/>
                  </a:cubicBezTo>
                  <a:cubicBezTo>
                    <a:pt x="674" y="2336"/>
                    <a:pt x="730" y="1858"/>
                    <a:pt x="730" y="1409"/>
                  </a:cubicBezTo>
                  <a:cubicBezTo>
                    <a:pt x="730" y="764"/>
                    <a:pt x="590" y="202"/>
                    <a:pt x="590" y="174"/>
                  </a:cubicBezTo>
                  <a:cubicBezTo>
                    <a:pt x="565" y="76"/>
                    <a:pt x="477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64"/>
            <p:cNvSpPr/>
            <p:nvPr/>
          </p:nvSpPr>
          <p:spPr>
            <a:xfrm>
              <a:off x="4649425" y="3143050"/>
              <a:ext cx="18275" cy="224025"/>
            </a:xfrm>
            <a:custGeom>
              <a:avLst/>
              <a:gdLst/>
              <a:ahLst/>
              <a:cxnLst/>
              <a:rect l="l" t="t" r="r" b="b"/>
              <a:pathLst>
                <a:path w="731" h="8961" extrusionOk="0">
                  <a:moveTo>
                    <a:pt x="463" y="0"/>
                  </a:moveTo>
                  <a:cubicBezTo>
                    <a:pt x="343" y="0"/>
                    <a:pt x="253" y="103"/>
                    <a:pt x="253" y="229"/>
                  </a:cubicBezTo>
                  <a:lnTo>
                    <a:pt x="0" y="8708"/>
                  </a:lnTo>
                  <a:cubicBezTo>
                    <a:pt x="0" y="8848"/>
                    <a:pt x="113" y="8932"/>
                    <a:pt x="225" y="8960"/>
                  </a:cubicBezTo>
                  <a:cubicBezTo>
                    <a:pt x="365" y="8960"/>
                    <a:pt x="478" y="8848"/>
                    <a:pt x="478" y="8736"/>
                  </a:cubicBezTo>
                  <a:lnTo>
                    <a:pt x="730" y="229"/>
                  </a:lnTo>
                  <a:cubicBezTo>
                    <a:pt x="730" y="117"/>
                    <a:pt x="618" y="4"/>
                    <a:pt x="506" y="4"/>
                  </a:cubicBezTo>
                  <a:cubicBezTo>
                    <a:pt x="491" y="2"/>
                    <a:pt x="477" y="0"/>
                    <a:pt x="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64"/>
            <p:cNvSpPr/>
            <p:nvPr/>
          </p:nvSpPr>
          <p:spPr>
            <a:xfrm>
              <a:off x="4652225" y="3168275"/>
              <a:ext cx="37925" cy="131550"/>
            </a:xfrm>
            <a:custGeom>
              <a:avLst/>
              <a:gdLst/>
              <a:ahLst/>
              <a:cxnLst/>
              <a:rect l="l" t="t" r="r" b="b"/>
              <a:pathLst>
                <a:path w="1517" h="5262" extrusionOk="0">
                  <a:moveTo>
                    <a:pt x="1276" y="1"/>
                  </a:moveTo>
                  <a:cubicBezTo>
                    <a:pt x="1174" y="1"/>
                    <a:pt x="1064" y="80"/>
                    <a:pt x="1039" y="203"/>
                  </a:cubicBezTo>
                  <a:lnTo>
                    <a:pt x="29" y="4975"/>
                  </a:lnTo>
                  <a:cubicBezTo>
                    <a:pt x="1" y="5116"/>
                    <a:pt x="85" y="5228"/>
                    <a:pt x="197" y="5256"/>
                  </a:cubicBezTo>
                  <a:cubicBezTo>
                    <a:pt x="216" y="5260"/>
                    <a:pt x="234" y="5262"/>
                    <a:pt x="251" y="5262"/>
                  </a:cubicBezTo>
                  <a:cubicBezTo>
                    <a:pt x="366" y="5262"/>
                    <a:pt x="454" y="5185"/>
                    <a:pt x="478" y="5088"/>
                  </a:cubicBezTo>
                  <a:lnTo>
                    <a:pt x="1489" y="287"/>
                  </a:lnTo>
                  <a:cubicBezTo>
                    <a:pt x="1517" y="175"/>
                    <a:pt x="1461" y="34"/>
                    <a:pt x="1320" y="6"/>
                  </a:cubicBezTo>
                  <a:cubicBezTo>
                    <a:pt x="1306" y="2"/>
                    <a:pt x="1291" y="1"/>
                    <a:pt x="1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64"/>
            <p:cNvSpPr/>
            <p:nvPr/>
          </p:nvSpPr>
          <p:spPr>
            <a:xfrm>
              <a:off x="3982650" y="3160575"/>
              <a:ext cx="18275" cy="252825"/>
            </a:xfrm>
            <a:custGeom>
              <a:avLst/>
              <a:gdLst/>
              <a:ahLst/>
              <a:cxnLst/>
              <a:rect l="l" t="t" r="r" b="b"/>
              <a:pathLst>
                <a:path w="731" h="10113" extrusionOk="0">
                  <a:moveTo>
                    <a:pt x="260" y="1"/>
                  </a:moveTo>
                  <a:cubicBezTo>
                    <a:pt x="248" y="1"/>
                    <a:pt x="237" y="2"/>
                    <a:pt x="225" y="5"/>
                  </a:cubicBezTo>
                  <a:cubicBezTo>
                    <a:pt x="85" y="5"/>
                    <a:pt x="0" y="118"/>
                    <a:pt x="0" y="230"/>
                  </a:cubicBezTo>
                  <a:lnTo>
                    <a:pt x="253" y="9860"/>
                  </a:lnTo>
                  <a:cubicBezTo>
                    <a:pt x="253" y="10000"/>
                    <a:pt x="365" y="10112"/>
                    <a:pt x="478" y="10112"/>
                  </a:cubicBezTo>
                  <a:cubicBezTo>
                    <a:pt x="618" y="10084"/>
                    <a:pt x="730" y="10000"/>
                    <a:pt x="730" y="9860"/>
                  </a:cubicBezTo>
                  <a:lnTo>
                    <a:pt x="450" y="230"/>
                  </a:lnTo>
                  <a:cubicBezTo>
                    <a:pt x="450" y="104"/>
                    <a:pt x="360" y="1"/>
                    <a:pt x="2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64"/>
            <p:cNvSpPr/>
            <p:nvPr/>
          </p:nvSpPr>
          <p:spPr>
            <a:xfrm>
              <a:off x="2591550" y="5031175"/>
              <a:ext cx="1179850" cy="346750"/>
            </a:xfrm>
            <a:custGeom>
              <a:avLst/>
              <a:gdLst/>
              <a:ahLst/>
              <a:cxnLst/>
              <a:rect l="l" t="t" r="r" b="b"/>
              <a:pathLst>
                <a:path w="47194" h="13870" extrusionOk="0">
                  <a:moveTo>
                    <a:pt x="23583" y="1"/>
                  </a:moveTo>
                  <a:cubicBezTo>
                    <a:pt x="10556" y="1"/>
                    <a:pt x="0" y="3117"/>
                    <a:pt x="0" y="6935"/>
                  </a:cubicBezTo>
                  <a:cubicBezTo>
                    <a:pt x="0" y="10753"/>
                    <a:pt x="10556" y="13869"/>
                    <a:pt x="23583" y="13869"/>
                  </a:cubicBezTo>
                  <a:cubicBezTo>
                    <a:pt x="36610" y="13869"/>
                    <a:pt x="47194" y="10753"/>
                    <a:pt x="47194" y="6935"/>
                  </a:cubicBezTo>
                  <a:cubicBezTo>
                    <a:pt x="47194" y="3117"/>
                    <a:pt x="36610" y="1"/>
                    <a:pt x="23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64"/>
            <p:cNvSpPr/>
            <p:nvPr/>
          </p:nvSpPr>
          <p:spPr>
            <a:xfrm>
              <a:off x="3400100" y="2659400"/>
              <a:ext cx="126350" cy="233900"/>
            </a:xfrm>
            <a:custGeom>
              <a:avLst/>
              <a:gdLst/>
              <a:ahLst/>
              <a:cxnLst/>
              <a:rect l="l" t="t" r="r" b="b"/>
              <a:pathLst>
                <a:path w="5054" h="9356" extrusionOk="0">
                  <a:moveTo>
                    <a:pt x="1156" y="1"/>
                  </a:moveTo>
                  <a:cubicBezTo>
                    <a:pt x="1015" y="1"/>
                    <a:pt x="904" y="7"/>
                    <a:pt x="843" y="7"/>
                  </a:cubicBezTo>
                  <a:cubicBezTo>
                    <a:pt x="618" y="7"/>
                    <a:pt x="393" y="147"/>
                    <a:pt x="674" y="540"/>
                  </a:cubicBezTo>
                  <a:cubicBezTo>
                    <a:pt x="983" y="905"/>
                    <a:pt x="1881" y="990"/>
                    <a:pt x="1881" y="1355"/>
                  </a:cubicBezTo>
                  <a:lnTo>
                    <a:pt x="1881" y="3713"/>
                  </a:lnTo>
                  <a:cubicBezTo>
                    <a:pt x="1881" y="3713"/>
                    <a:pt x="1516" y="2646"/>
                    <a:pt x="1292" y="2028"/>
                  </a:cubicBezTo>
                  <a:cubicBezTo>
                    <a:pt x="1135" y="1618"/>
                    <a:pt x="653" y="1384"/>
                    <a:pt x="345" y="1384"/>
                  </a:cubicBezTo>
                  <a:cubicBezTo>
                    <a:pt x="211" y="1384"/>
                    <a:pt x="110" y="1429"/>
                    <a:pt x="85" y="1523"/>
                  </a:cubicBezTo>
                  <a:cubicBezTo>
                    <a:pt x="0" y="1804"/>
                    <a:pt x="534" y="2337"/>
                    <a:pt x="758" y="3179"/>
                  </a:cubicBezTo>
                  <a:cubicBezTo>
                    <a:pt x="983" y="3994"/>
                    <a:pt x="899" y="5594"/>
                    <a:pt x="899" y="5594"/>
                  </a:cubicBezTo>
                  <a:cubicBezTo>
                    <a:pt x="899" y="5594"/>
                    <a:pt x="843" y="6492"/>
                    <a:pt x="1516" y="7250"/>
                  </a:cubicBezTo>
                  <a:cubicBezTo>
                    <a:pt x="2190" y="8008"/>
                    <a:pt x="3482" y="9356"/>
                    <a:pt x="3482" y="9356"/>
                  </a:cubicBezTo>
                  <a:lnTo>
                    <a:pt x="5054" y="8149"/>
                  </a:lnTo>
                  <a:cubicBezTo>
                    <a:pt x="5054" y="8149"/>
                    <a:pt x="4520" y="6801"/>
                    <a:pt x="4689" y="6127"/>
                  </a:cubicBezTo>
                  <a:cubicBezTo>
                    <a:pt x="4829" y="5425"/>
                    <a:pt x="4913" y="4387"/>
                    <a:pt x="4520" y="3544"/>
                  </a:cubicBezTo>
                  <a:cubicBezTo>
                    <a:pt x="4155" y="2730"/>
                    <a:pt x="2948" y="2562"/>
                    <a:pt x="2948" y="2562"/>
                  </a:cubicBezTo>
                  <a:cubicBezTo>
                    <a:pt x="2948" y="2562"/>
                    <a:pt x="3032" y="2281"/>
                    <a:pt x="3032" y="1888"/>
                  </a:cubicBezTo>
                  <a:cubicBezTo>
                    <a:pt x="3032" y="1523"/>
                    <a:pt x="3032" y="821"/>
                    <a:pt x="2499" y="372"/>
                  </a:cubicBezTo>
                  <a:cubicBezTo>
                    <a:pt x="2111" y="45"/>
                    <a:pt x="1530" y="1"/>
                    <a:pt x="1156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64"/>
            <p:cNvSpPr/>
            <p:nvPr/>
          </p:nvSpPr>
          <p:spPr>
            <a:xfrm>
              <a:off x="3395875" y="2653250"/>
              <a:ext cx="136900" cy="245950"/>
            </a:xfrm>
            <a:custGeom>
              <a:avLst/>
              <a:gdLst/>
              <a:ahLst/>
              <a:cxnLst/>
              <a:rect l="l" t="t" r="r" b="b"/>
              <a:pathLst>
                <a:path w="5476" h="9838" extrusionOk="0">
                  <a:moveTo>
                    <a:pt x="1292" y="478"/>
                  </a:moveTo>
                  <a:cubicBezTo>
                    <a:pt x="1461" y="478"/>
                    <a:pt x="1685" y="478"/>
                    <a:pt x="1910" y="534"/>
                  </a:cubicBezTo>
                  <a:cubicBezTo>
                    <a:pt x="2135" y="590"/>
                    <a:pt x="2359" y="674"/>
                    <a:pt x="2500" y="814"/>
                  </a:cubicBezTo>
                  <a:cubicBezTo>
                    <a:pt x="2724" y="983"/>
                    <a:pt x="2836" y="1236"/>
                    <a:pt x="2893" y="1460"/>
                  </a:cubicBezTo>
                  <a:cubicBezTo>
                    <a:pt x="2949" y="1713"/>
                    <a:pt x="2949" y="1937"/>
                    <a:pt x="2949" y="2134"/>
                  </a:cubicBezTo>
                  <a:cubicBezTo>
                    <a:pt x="2949" y="2302"/>
                    <a:pt x="2949" y="2471"/>
                    <a:pt x="2921" y="2583"/>
                  </a:cubicBezTo>
                  <a:cubicBezTo>
                    <a:pt x="2921" y="2639"/>
                    <a:pt x="2921" y="2695"/>
                    <a:pt x="2893" y="2724"/>
                  </a:cubicBezTo>
                  <a:lnTo>
                    <a:pt x="2893" y="2752"/>
                  </a:lnTo>
                  <a:cubicBezTo>
                    <a:pt x="2865" y="2836"/>
                    <a:pt x="2893" y="2892"/>
                    <a:pt x="2921" y="2948"/>
                  </a:cubicBezTo>
                  <a:cubicBezTo>
                    <a:pt x="2977" y="3004"/>
                    <a:pt x="3033" y="3032"/>
                    <a:pt x="3089" y="3060"/>
                  </a:cubicBezTo>
                  <a:cubicBezTo>
                    <a:pt x="3145" y="3060"/>
                    <a:pt x="3426" y="3117"/>
                    <a:pt x="3735" y="3229"/>
                  </a:cubicBezTo>
                  <a:cubicBezTo>
                    <a:pt x="4044" y="3369"/>
                    <a:pt x="4352" y="3594"/>
                    <a:pt x="4493" y="3903"/>
                  </a:cubicBezTo>
                  <a:cubicBezTo>
                    <a:pt x="4661" y="4296"/>
                    <a:pt x="4746" y="4773"/>
                    <a:pt x="4746" y="5222"/>
                  </a:cubicBezTo>
                  <a:cubicBezTo>
                    <a:pt x="4746" y="5643"/>
                    <a:pt x="4689" y="6008"/>
                    <a:pt x="4633" y="6317"/>
                  </a:cubicBezTo>
                  <a:cubicBezTo>
                    <a:pt x="4605" y="6429"/>
                    <a:pt x="4605" y="6542"/>
                    <a:pt x="4605" y="6654"/>
                  </a:cubicBezTo>
                  <a:cubicBezTo>
                    <a:pt x="4605" y="7047"/>
                    <a:pt x="4689" y="7496"/>
                    <a:pt x="4802" y="7861"/>
                  </a:cubicBezTo>
                  <a:cubicBezTo>
                    <a:pt x="4861" y="8055"/>
                    <a:pt x="4913" y="8217"/>
                    <a:pt x="4952" y="8326"/>
                  </a:cubicBezTo>
                  <a:lnTo>
                    <a:pt x="4952" y="8326"/>
                  </a:lnTo>
                  <a:lnTo>
                    <a:pt x="3676" y="9306"/>
                  </a:lnTo>
                  <a:lnTo>
                    <a:pt x="3676" y="9306"/>
                  </a:lnTo>
                  <a:cubicBezTo>
                    <a:pt x="3541" y="9161"/>
                    <a:pt x="3325" y="8928"/>
                    <a:pt x="3089" y="8675"/>
                  </a:cubicBezTo>
                  <a:cubicBezTo>
                    <a:pt x="2696" y="8254"/>
                    <a:pt x="2191" y="7721"/>
                    <a:pt x="1854" y="7328"/>
                  </a:cubicBezTo>
                  <a:cubicBezTo>
                    <a:pt x="1348" y="6794"/>
                    <a:pt x="1320" y="6121"/>
                    <a:pt x="1320" y="5924"/>
                  </a:cubicBezTo>
                  <a:lnTo>
                    <a:pt x="1320" y="5868"/>
                  </a:lnTo>
                  <a:lnTo>
                    <a:pt x="1320" y="5840"/>
                  </a:lnTo>
                  <a:cubicBezTo>
                    <a:pt x="1320" y="5840"/>
                    <a:pt x="1320" y="5587"/>
                    <a:pt x="1320" y="5222"/>
                  </a:cubicBezTo>
                  <a:cubicBezTo>
                    <a:pt x="1320" y="4689"/>
                    <a:pt x="1292" y="3903"/>
                    <a:pt x="1152" y="3369"/>
                  </a:cubicBezTo>
                  <a:cubicBezTo>
                    <a:pt x="1040" y="2948"/>
                    <a:pt x="843" y="2611"/>
                    <a:pt x="703" y="2330"/>
                  </a:cubicBezTo>
                  <a:cubicBezTo>
                    <a:pt x="647" y="2190"/>
                    <a:pt x="562" y="2078"/>
                    <a:pt x="534" y="1994"/>
                  </a:cubicBezTo>
                  <a:cubicBezTo>
                    <a:pt x="498" y="1939"/>
                    <a:pt x="485" y="1885"/>
                    <a:pt x="481" y="1853"/>
                  </a:cubicBezTo>
                  <a:lnTo>
                    <a:pt x="506" y="1853"/>
                  </a:lnTo>
                  <a:cubicBezTo>
                    <a:pt x="590" y="1853"/>
                    <a:pt x="759" y="1909"/>
                    <a:pt x="899" y="1994"/>
                  </a:cubicBezTo>
                  <a:cubicBezTo>
                    <a:pt x="1068" y="2078"/>
                    <a:pt x="1180" y="2218"/>
                    <a:pt x="1236" y="2359"/>
                  </a:cubicBezTo>
                  <a:cubicBezTo>
                    <a:pt x="1348" y="2667"/>
                    <a:pt x="1489" y="3088"/>
                    <a:pt x="1629" y="3425"/>
                  </a:cubicBezTo>
                  <a:cubicBezTo>
                    <a:pt x="1707" y="3660"/>
                    <a:pt x="1785" y="3853"/>
                    <a:pt x="1826" y="3949"/>
                  </a:cubicBezTo>
                  <a:lnTo>
                    <a:pt x="1826" y="3949"/>
                  </a:lnTo>
                  <a:lnTo>
                    <a:pt x="1826" y="3959"/>
                  </a:lnTo>
                  <a:lnTo>
                    <a:pt x="1830" y="3959"/>
                  </a:lnTo>
                  <a:cubicBezTo>
                    <a:pt x="1845" y="3995"/>
                    <a:pt x="1854" y="4015"/>
                    <a:pt x="1854" y="4015"/>
                  </a:cubicBezTo>
                  <a:cubicBezTo>
                    <a:pt x="1882" y="4127"/>
                    <a:pt x="1994" y="4183"/>
                    <a:pt x="2107" y="4183"/>
                  </a:cubicBezTo>
                  <a:cubicBezTo>
                    <a:pt x="2219" y="4155"/>
                    <a:pt x="2303" y="4071"/>
                    <a:pt x="2303" y="3959"/>
                  </a:cubicBezTo>
                  <a:lnTo>
                    <a:pt x="2303" y="1601"/>
                  </a:lnTo>
                  <a:cubicBezTo>
                    <a:pt x="2303" y="1516"/>
                    <a:pt x="2275" y="1432"/>
                    <a:pt x="2219" y="1348"/>
                  </a:cubicBezTo>
                  <a:cubicBezTo>
                    <a:pt x="2135" y="1236"/>
                    <a:pt x="2022" y="1151"/>
                    <a:pt x="1910" y="1095"/>
                  </a:cubicBezTo>
                  <a:cubicBezTo>
                    <a:pt x="1742" y="1011"/>
                    <a:pt x="1545" y="927"/>
                    <a:pt x="1377" y="871"/>
                  </a:cubicBezTo>
                  <a:cubicBezTo>
                    <a:pt x="1236" y="786"/>
                    <a:pt x="1096" y="702"/>
                    <a:pt x="1040" y="618"/>
                  </a:cubicBezTo>
                  <a:cubicBezTo>
                    <a:pt x="984" y="590"/>
                    <a:pt x="955" y="534"/>
                    <a:pt x="955" y="506"/>
                  </a:cubicBezTo>
                  <a:lnTo>
                    <a:pt x="948" y="499"/>
                  </a:lnTo>
                  <a:lnTo>
                    <a:pt x="948" y="499"/>
                  </a:lnTo>
                  <a:lnTo>
                    <a:pt x="1012" y="478"/>
                  </a:lnTo>
                  <a:close/>
                  <a:moveTo>
                    <a:pt x="1292" y="0"/>
                  </a:moveTo>
                  <a:cubicBezTo>
                    <a:pt x="1152" y="0"/>
                    <a:pt x="1040" y="28"/>
                    <a:pt x="1012" y="28"/>
                  </a:cubicBezTo>
                  <a:cubicBezTo>
                    <a:pt x="899" y="28"/>
                    <a:pt x="787" y="28"/>
                    <a:pt x="675" y="113"/>
                  </a:cubicBezTo>
                  <a:cubicBezTo>
                    <a:pt x="562" y="169"/>
                    <a:pt x="478" y="309"/>
                    <a:pt x="478" y="478"/>
                  </a:cubicBezTo>
                  <a:cubicBezTo>
                    <a:pt x="478" y="618"/>
                    <a:pt x="562" y="758"/>
                    <a:pt x="675" y="927"/>
                  </a:cubicBezTo>
                  <a:cubicBezTo>
                    <a:pt x="787" y="1067"/>
                    <a:pt x="927" y="1151"/>
                    <a:pt x="1068" y="1207"/>
                  </a:cubicBezTo>
                  <a:cubicBezTo>
                    <a:pt x="1264" y="1320"/>
                    <a:pt x="1489" y="1404"/>
                    <a:pt x="1657" y="1488"/>
                  </a:cubicBezTo>
                  <a:cubicBezTo>
                    <a:pt x="1742" y="1516"/>
                    <a:pt x="1798" y="1572"/>
                    <a:pt x="1798" y="1601"/>
                  </a:cubicBezTo>
                  <a:lnTo>
                    <a:pt x="1826" y="1601"/>
                  </a:lnTo>
                  <a:lnTo>
                    <a:pt x="1826" y="2597"/>
                  </a:lnTo>
                  <a:lnTo>
                    <a:pt x="1826" y="2597"/>
                  </a:lnTo>
                  <a:cubicBezTo>
                    <a:pt x="1776" y="2460"/>
                    <a:pt x="1728" y="2331"/>
                    <a:pt x="1685" y="2218"/>
                  </a:cubicBezTo>
                  <a:cubicBezTo>
                    <a:pt x="1573" y="1937"/>
                    <a:pt x="1377" y="1741"/>
                    <a:pt x="1152" y="1601"/>
                  </a:cubicBezTo>
                  <a:cubicBezTo>
                    <a:pt x="927" y="1460"/>
                    <a:pt x="703" y="1404"/>
                    <a:pt x="506" y="1404"/>
                  </a:cubicBezTo>
                  <a:cubicBezTo>
                    <a:pt x="394" y="1404"/>
                    <a:pt x="310" y="1404"/>
                    <a:pt x="226" y="1460"/>
                  </a:cubicBezTo>
                  <a:cubicBezTo>
                    <a:pt x="147" y="1486"/>
                    <a:pt x="68" y="1562"/>
                    <a:pt x="35" y="1687"/>
                  </a:cubicBezTo>
                  <a:lnTo>
                    <a:pt x="35" y="1687"/>
                  </a:lnTo>
                  <a:lnTo>
                    <a:pt x="29" y="1685"/>
                  </a:lnTo>
                  <a:cubicBezTo>
                    <a:pt x="1" y="1741"/>
                    <a:pt x="1" y="1797"/>
                    <a:pt x="1" y="1825"/>
                  </a:cubicBezTo>
                  <a:cubicBezTo>
                    <a:pt x="1" y="1965"/>
                    <a:pt x="57" y="2078"/>
                    <a:pt x="113" y="2190"/>
                  </a:cubicBezTo>
                  <a:cubicBezTo>
                    <a:pt x="282" y="2527"/>
                    <a:pt x="562" y="2948"/>
                    <a:pt x="703" y="3482"/>
                  </a:cubicBezTo>
                  <a:cubicBezTo>
                    <a:pt x="815" y="3931"/>
                    <a:pt x="871" y="4689"/>
                    <a:pt x="871" y="5222"/>
                  </a:cubicBezTo>
                  <a:cubicBezTo>
                    <a:pt x="871" y="5391"/>
                    <a:pt x="843" y="5559"/>
                    <a:pt x="843" y="5643"/>
                  </a:cubicBezTo>
                  <a:cubicBezTo>
                    <a:pt x="843" y="5756"/>
                    <a:pt x="843" y="5812"/>
                    <a:pt x="843" y="5812"/>
                  </a:cubicBezTo>
                  <a:cubicBezTo>
                    <a:pt x="843" y="5812"/>
                    <a:pt x="843" y="5868"/>
                    <a:pt x="843" y="5924"/>
                  </a:cubicBezTo>
                  <a:cubicBezTo>
                    <a:pt x="843" y="6177"/>
                    <a:pt x="899" y="6963"/>
                    <a:pt x="1517" y="7665"/>
                  </a:cubicBezTo>
                  <a:cubicBezTo>
                    <a:pt x="2191" y="8423"/>
                    <a:pt x="3482" y="9770"/>
                    <a:pt x="3482" y="9770"/>
                  </a:cubicBezTo>
                  <a:cubicBezTo>
                    <a:pt x="3529" y="9817"/>
                    <a:pt x="3592" y="9837"/>
                    <a:pt x="3654" y="9837"/>
                  </a:cubicBezTo>
                  <a:cubicBezTo>
                    <a:pt x="3704" y="9837"/>
                    <a:pt x="3753" y="9824"/>
                    <a:pt x="3791" y="9798"/>
                  </a:cubicBezTo>
                  <a:lnTo>
                    <a:pt x="5363" y="8591"/>
                  </a:lnTo>
                  <a:cubicBezTo>
                    <a:pt x="5447" y="8535"/>
                    <a:pt x="5475" y="8423"/>
                    <a:pt x="5447" y="8310"/>
                  </a:cubicBezTo>
                  <a:lnTo>
                    <a:pt x="5419" y="8282"/>
                  </a:lnTo>
                  <a:cubicBezTo>
                    <a:pt x="5391" y="8170"/>
                    <a:pt x="5307" y="7917"/>
                    <a:pt x="5223" y="7609"/>
                  </a:cubicBezTo>
                  <a:cubicBezTo>
                    <a:pt x="5139" y="7272"/>
                    <a:pt x="5054" y="6935"/>
                    <a:pt x="5054" y="6654"/>
                  </a:cubicBezTo>
                  <a:cubicBezTo>
                    <a:pt x="5054" y="6570"/>
                    <a:pt x="5054" y="6486"/>
                    <a:pt x="5082" y="6401"/>
                  </a:cubicBezTo>
                  <a:cubicBezTo>
                    <a:pt x="5167" y="6092"/>
                    <a:pt x="5223" y="5671"/>
                    <a:pt x="5223" y="5222"/>
                  </a:cubicBezTo>
                  <a:cubicBezTo>
                    <a:pt x="5223" y="4717"/>
                    <a:pt x="5139" y="4183"/>
                    <a:pt x="4914" y="3706"/>
                  </a:cubicBezTo>
                  <a:cubicBezTo>
                    <a:pt x="4689" y="3201"/>
                    <a:pt x="4240" y="2920"/>
                    <a:pt x="3847" y="2780"/>
                  </a:cubicBezTo>
                  <a:cubicBezTo>
                    <a:pt x="3674" y="2700"/>
                    <a:pt x="3513" y="2651"/>
                    <a:pt x="3389" y="2623"/>
                  </a:cubicBezTo>
                  <a:lnTo>
                    <a:pt x="3389" y="2623"/>
                  </a:lnTo>
                  <a:cubicBezTo>
                    <a:pt x="3408" y="2496"/>
                    <a:pt x="3426" y="2327"/>
                    <a:pt x="3426" y="2134"/>
                  </a:cubicBezTo>
                  <a:cubicBezTo>
                    <a:pt x="3426" y="1937"/>
                    <a:pt x="3426" y="1657"/>
                    <a:pt x="3342" y="1348"/>
                  </a:cubicBezTo>
                  <a:cubicBezTo>
                    <a:pt x="3286" y="1039"/>
                    <a:pt x="3117" y="702"/>
                    <a:pt x="2808" y="449"/>
                  </a:cubicBezTo>
                  <a:cubicBezTo>
                    <a:pt x="2584" y="253"/>
                    <a:pt x="2275" y="141"/>
                    <a:pt x="2022" y="84"/>
                  </a:cubicBezTo>
                  <a:cubicBezTo>
                    <a:pt x="1742" y="28"/>
                    <a:pt x="1489" y="0"/>
                    <a:pt x="1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64"/>
            <p:cNvSpPr/>
            <p:nvPr/>
          </p:nvSpPr>
          <p:spPr>
            <a:xfrm>
              <a:off x="3487125" y="2863100"/>
              <a:ext cx="346050" cy="500625"/>
            </a:xfrm>
            <a:custGeom>
              <a:avLst/>
              <a:gdLst/>
              <a:ahLst/>
              <a:cxnLst/>
              <a:rect l="l" t="t" r="r" b="b"/>
              <a:pathLst>
                <a:path w="13842" h="20025" extrusionOk="0">
                  <a:moveTo>
                    <a:pt x="1573" y="1"/>
                  </a:moveTo>
                  <a:lnTo>
                    <a:pt x="1" y="1208"/>
                  </a:lnTo>
                  <a:cubicBezTo>
                    <a:pt x="1" y="1208"/>
                    <a:pt x="8732" y="19007"/>
                    <a:pt x="9546" y="19597"/>
                  </a:cubicBezTo>
                  <a:cubicBezTo>
                    <a:pt x="9893" y="19851"/>
                    <a:pt x="10274" y="20025"/>
                    <a:pt x="10686" y="20025"/>
                  </a:cubicBezTo>
                  <a:cubicBezTo>
                    <a:pt x="11273" y="20025"/>
                    <a:pt x="11925" y="19672"/>
                    <a:pt x="12634" y="18698"/>
                  </a:cubicBezTo>
                  <a:cubicBezTo>
                    <a:pt x="13841" y="17042"/>
                    <a:pt x="13701" y="15975"/>
                    <a:pt x="12859" y="14094"/>
                  </a:cubicBezTo>
                  <a:cubicBezTo>
                    <a:pt x="12045" y="12213"/>
                    <a:pt x="1573" y="1"/>
                    <a:pt x="1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64"/>
            <p:cNvSpPr/>
            <p:nvPr/>
          </p:nvSpPr>
          <p:spPr>
            <a:xfrm>
              <a:off x="3480800" y="2857400"/>
              <a:ext cx="350275" cy="512475"/>
            </a:xfrm>
            <a:custGeom>
              <a:avLst/>
              <a:gdLst/>
              <a:ahLst/>
              <a:cxnLst/>
              <a:rect l="l" t="t" r="r" b="b"/>
              <a:pathLst>
                <a:path w="14011" h="20499" extrusionOk="0">
                  <a:moveTo>
                    <a:pt x="1802" y="551"/>
                  </a:moveTo>
                  <a:cubicBezTo>
                    <a:pt x="1878" y="634"/>
                    <a:pt x="1981" y="752"/>
                    <a:pt x="2107" y="902"/>
                  </a:cubicBezTo>
                  <a:cubicBezTo>
                    <a:pt x="3117" y="2082"/>
                    <a:pt x="5644" y="5086"/>
                    <a:pt x="8002" y="7949"/>
                  </a:cubicBezTo>
                  <a:cubicBezTo>
                    <a:pt x="9181" y="9409"/>
                    <a:pt x="10332" y="10813"/>
                    <a:pt x="11231" y="11992"/>
                  </a:cubicBezTo>
                  <a:cubicBezTo>
                    <a:pt x="11680" y="12553"/>
                    <a:pt x="12045" y="13087"/>
                    <a:pt x="12354" y="13508"/>
                  </a:cubicBezTo>
                  <a:cubicBezTo>
                    <a:pt x="12635" y="13929"/>
                    <a:pt x="12831" y="14238"/>
                    <a:pt x="12915" y="14434"/>
                  </a:cubicBezTo>
                  <a:cubicBezTo>
                    <a:pt x="13308" y="15333"/>
                    <a:pt x="13533" y="16035"/>
                    <a:pt x="13533" y="16680"/>
                  </a:cubicBezTo>
                  <a:cubicBezTo>
                    <a:pt x="13533" y="17326"/>
                    <a:pt x="13308" y="17972"/>
                    <a:pt x="12719" y="18786"/>
                  </a:cubicBezTo>
                  <a:cubicBezTo>
                    <a:pt x="12354" y="19263"/>
                    <a:pt x="12045" y="19572"/>
                    <a:pt x="11736" y="19769"/>
                  </a:cubicBezTo>
                  <a:cubicBezTo>
                    <a:pt x="11455" y="19965"/>
                    <a:pt x="11175" y="20021"/>
                    <a:pt x="10950" y="20021"/>
                  </a:cubicBezTo>
                  <a:cubicBezTo>
                    <a:pt x="10585" y="20021"/>
                    <a:pt x="10248" y="19881"/>
                    <a:pt x="9939" y="19656"/>
                  </a:cubicBezTo>
                  <a:cubicBezTo>
                    <a:pt x="9939" y="19656"/>
                    <a:pt x="9911" y="19628"/>
                    <a:pt x="9883" y="19572"/>
                  </a:cubicBezTo>
                  <a:cubicBezTo>
                    <a:pt x="9715" y="19376"/>
                    <a:pt x="9462" y="18926"/>
                    <a:pt x="9097" y="18337"/>
                  </a:cubicBezTo>
                  <a:cubicBezTo>
                    <a:pt x="7890" y="16175"/>
                    <a:pt x="5728" y="11936"/>
                    <a:pt x="3875" y="8230"/>
                  </a:cubicBezTo>
                  <a:cubicBezTo>
                    <a:pt x="2949" y="6377"/>
                    <a:pt x="2078" y="4636"/>
                    <a:pt x="1461" y="3401"/>
                  </a:cubicBezTo>
                  <a:cubicBezTo>
                    <a:pt x="1152" y="2755"/>
                    <a:pt x="899" y="2250"/>
                    <a:pt x="731" y="1885"/>
                  </a:cubicBezTo>
                  <a:cubicBezTo>
                    <a:pt x="655" y="1732"/>
                    <a:pt x="590" y="1609"/>
                    <a:pt x="542" y="1519"/>
                  </a:cubicBezTo>
                  <a:lnTo>
                    <a:pt x="542" y="1519"/>
                  </a:lnTo>
                  <a:lnTo>
                    <a:pt x="1802" y="551"/>
                  </a:lnTo>
                  <a:close/>
                  <a:moveTo>
                    <a:pt x="1852" y="0"/>
                  </a:moveTo>
                  <a:cubicBezTo>
                    <a:pt x="1796" y="0"/>
                    <a:pt x="1738" y="21"/>
                    <a:pt x="1685" y="60"/>
                  </a:cubicBezTo>
                  <a:lnTo>
                    <a:pt x="113" y="1267"/>
                  </a:lnTo>
                  <a:cubicBezTo>
                    <a:pt x="29" y="1324"/>
                    <a:pt x="1" y="1436"/>
                    <a:pt x="29" y="1548"/>
                  </a:cubicBezTo>
                  <a:cubicBezTo>
                    <a:pt x="29" y="1548"/>
                    <a:pt x="2219" y="5984"/>
                    <a:pt x="4493" y="10532"/>
                  </a:cubicBezTo>
                  <a:cubicBezTo>
                    <a:pt x="5644" y="12778"/>
                    <a:pt x="6823" y="15052"/>
                    <a:pt x="7750" y="16821"/>
                  </a:cubicBezTo>
                  <a:cubicBezTo>
                    <a:pt x="8227" y="17691"/>
                    <a:pt x="8620" y="18449"/>
                    <a:pt x="8957" y="18983"/>
                  </a:cubicBezTo>
                  <a:cubicBezTo>
                    <a:pt x="9125" y="19263"/>
                    <a:pt x="9238" y="19488"/>
                    <a:pt x="9378" y="19656"/>
                  </a:cubicBezTo>
                  <a:cubicBezTo>
                    <a:pt x="9434" y="19741"/>
                    <a:pt x="9462" y="19825"/>
                    <a:pt x="9518" y="19881"/>
                  </a:cubicBezTo>
                  <a:cubicBezTo>
                    <a:pt x="9574" y="19937"/>
                    <a:pt x="9603" y="19993"/>
                    <a:pt x="9659" y="20021"/>
                  </a:cubicBezTo>
                  <a:cubicBezTo>
                    <a:pt x="10024" y="20302"/>
                    <a:pt x="10473" y="20499"/>
                    <a:pt x="10950" y="20499"/>
                  </a:cubicBezTo>
                  <a:cubicBezTo>
                    <a:pt x="11287" y="20499"/>
                    <a:pt x="11652" y="20386"/>
                    <a:pt x="11989" y="20162"/>
                  </a:cubicBezTo>
                  <a:cubicBezTo>
                    <a:pt x="12354" y="19937"/>
                    <a:pt x="12719" y="19572"/>
                    <a:pt x="13084" y="19067"/>
                  </a:cubicBezTo>
                  <a:cubicBezTo>
                    <a:pt x="13730" y="18196"/>
                    <a:pt x="14010" y="17467"/>
                    <a:pt x="14010" y="16680"/>
                  </a:cubicBezTo>
                  <a:cubicBezTo>
                    <a:pt x="14010" y="15922"/>
                    <a:pt x="13758" y="15164"/>
                    <a:pt x="13336" y="14238"/>
                  </a:cubicBezTo>
                  <a:cubicBezTo>
                    <a:pt x="13224" y="13957"/>
                    <a:pt x="12971" y="13564"/>
                    <a:pt x="12578" y="13031"/>
                  </a:cubicBezTo>
                  <a:cubicBezTo>
                    <a:pt x="11315" y="11234"/>
                    <a:pt x="8676" y="8005"/>
                    <a:pt x="6346" y="5198"/>
                  </a:cubicBezTo>
                  <a:cubicBezTo>
                    <a:pt x="4016" y="2418"/>
                    <a:pt x="2022" y="88"/>
                    <a:pt x="2022" y="88"/>
                  </a:cubicBezTo>
                  <a:cubicBezTo>
                    <a:pt x="1977" y="28"/>
                    <a:pt x="1916" y="0"/>
                    <a:pt x="18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64"/>
            <p:cNvSpPr/>
            <p:nvPr/>
          </p:nvSpPr>
          <p:spPr>
            <a:xfrm>
              <a:off x="3115850" y="2418375"/>
              <a:ext cx="301125" cy="330350"/>
            </a:xfrm>
            <a:custGeom>
              <a:avLst/>
              <a:gdLst/>
              <a:ahLst/>
              <a:cxnLst/>
              <a:rect l="l" t="t" r="r" b="b"/>
              <a:pathLst>
                <a:path w="12045" h="13214" extrusionOk="0">
                  <a:moveTo>
                    <a:pt x="7069" y="1"/>
                  </a:moveTo>
                  <a:cubicBezTo>
                    <a:pt x="6062" y="1"/>
                    <a:pt x="4893" y="75"/>
                    <a:pt x="3818" y="327"/>
                  </a:cubicBezTo>
                  <a:cubicBezTo>
                    <a:pt x="1179" y="945"/>
                    <a:pt x="0" y="3359"/>
                    <a:pt x="786" y="5746"/>
                  </a:cubicBezTo>
                  <a:cubicBezTo>
                    <a:pt x="1572" y="8104"/>
                    <a:pt x="2358" y="9564"/>
                    <a:pt x="2358" y="9564"/>
                  </a:cubicBezTo>
                  <a:lnTo>
                    <a:pt x="2246" y="12877"/>
                  </a:lnTo>
                  <a:lnTo>
                    <a:pt x="4324" y="12877"/>
                  </a:lnTo>
                  <a:cubicBezTo>
                    <a:pt x="5390" y="12877"/>
                    <a:pt x="8086" y="13213"/>
                    <a:pt x="8086" y="13213"/>
                  </a:cubicBezTo>
                  <a:lnTo>
                    <a:pt x="8198" y="11080"/>
                  </a:lnTo>
                  <a:cubicBezTo>
                    <a:pt x="8198" y="11080"/>
                    <a:pt x="9130" y="11257"/>
                    <a:pt x="9869" y="11257"/>
                  </a:cubicBezTo>
                  <a:cubicBezTo>
                    <a:pt x="9961" y="11257"/>
                    <a:pt x="10051" y="11254"/>
                    <a:pt x="10135" y="11248"/>
                  </a:cubicBezTo>
                  <a:cubicBezTo>
                    <a:pt x="10865" y="11192"/>
                    <a:pt x="11258" y="11136"/>
                    <a:pt x="11258" y="10350"/>
                  </a:cubicBezTo>
                  <a:cubicBezTo>
                    <a:pt x="11258" y="9564"/>
                    <a:pt x="11427" y="7149"/>
                    <a:pt x="11427" y="7149"/>
                  </a:cubicBezTo>
                  <a:cubicBezTo>
                    <a:pt x="11427" y="7149"/>
                    <a:pt x="11595" y="6981"/>
                    <a:pt x="11820" y="6532"/>
                  </a:cubicBezTo>
                  <a:cubicBezTo>
                    <a:pt x="12044" y="6082"/>
                    <a:pt x="11651" y="5914"/>
                    <a:pt x="11314" y="5324"/>
                  </a:cubicBezTo>
                  <a:cubicBezTo>
                    <a:pt x="10977" y="4763"/>
                    <a:pt x="10809" y="4201"/>
                    <a:pt x="10809" y="3528"/>
                  </a:cubicBezTo>
                  <a:cubicBezTo>
                    <a:pt x="10809" y="2854"/>
                    <a:pt x="9658" y="159"/>
                    <a:pt x="9658" y="159"/>
                  </a:cubicBezTo>
                  <a:cubicBezTo>
                    <a:pt x="9658" y="159"/>
                    <a:pt x="8534" y="1"/>
                    <a:pt x="70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64"/>
            <p:cNvSpPr/>
            <p:nvPr/>
          </p:nvSpPr>
          <p:spPr>
            <a:xfrm>
              <a:off x="3123550" y="2412500"/>
              <a:ext cx="294825" cy="342125"/>
            </a:xfrm>
            <a:custGeom>
              <a:avLst/>
              <a:gdLst/>
              <a:ahLst/>
              <a:cxnLst/>
              <a:rect l="l" t="t" r="r" b="b"/>
              <a:pathLst>
                <a:path w="11793" h="13685" extrusionOk="0">
                  <a:moveTo>
                    <a:pt x="6767" y="478"/>
                  </a:moveTo>
                  <a:cubicBezTo>
                    <a:pt x="7497" y="478"/>
                    <a:pt x="8143" y="506"/>
                    <a:pt x="8592" y="562"/>
                  </a:cubicBezTo>
                  <a:cubicBezTo>
                    <a:pt x="8816" y="562"/>
                    <a:pt x="9013" y="590"/>
                    <a:pt x="9125" y="590"/>
                  </a:cubicBezTo>
                  <a:cubicBezTo>
                    <a:pt x="9152" y="596"/>
                    <a:pt x="9177" y="600"/>
                    <a:pt x="9198" y="604"/>
                  </a:cubicBezTo>
                  <a:lnTo>
                    <a:pt x="9198" y="604"/>
                  </a:lnTo>
                  <a:cubicBezTo>
                    <a:pt x="9226" y="681"/>
                    <a:pt x="9267" y="791"/>
                    <a:pt x="9322" y="927"/>
                  </a:cubicBezTo>
                  <a:cubicBezTo>
                    <a:pt x="9490" y="1320"/>
                    <a:pt x="9715" y="1910"/>
                    <a:pt x="9911" y="2471"/>
                  </a:cubicBezTo>
                  <a:cubicBezTo>
                    <a:pt x="10024" y="2780"/>
                    <a:pt x="10108" y="3033"/>
                    <a:pt x="10164" y="3257"/>
                  </a:cubicBezTo>
                  <a:cubicBezTo>
                    <a:pt x="10220" y="3510"/>
                    <a:pt x="10248" y="3678"/>
                    <a:pt x="10248" y="3763"/>
                  </a:cubicBezTo>
                  <a:cubicBezTo>
                    <a:pt x="10248" y="4493"/>
                    <a:pt x="10445" y="5110"/>
                    <a:pt x="10782" y="5700"/>
                  </a:cubicBezTo>
                  <a:cubicBezTo>
                    <a:pt x="10950" y="5924"/>
                    <a:pt x="11090" y="6121"/>
                    <a:pt x="11203" y="6233"/>
                  </a:cubicBezTo>
                  <a:cubicBezTo>
                    <a:pt x="11259" y="6317"/>
                    <a:pt x="11287" y="6374"/>
                    <a:pt x="11315" y="6402"/>
                  </a:cubicBezTo>
                  <a:cubicBezTo>
                    <a:pt x="11315" y="6458"/>
                    <a:pt x="11343" y="6486"/>
                    <a:pt x="11343" y="6514"/>
                  </a:cubicBezTo>
                  <a:cubicBezTo>
                    <a:pt x="11343" y="6542"/>
                    <a:pt x="11315" y="6570"/>
                    <a:pt x="11287" y="6654"/>
                  </a:cubicBezTo>
                  <a:cubicBezTo>
                    <a:pt x="11175" y="6879"/>
                    <a:pt x="11090" y="7019"/>
                    <a:pt x="11034" y="7104"/>
                  </a:cubicBezTo>
                  <a:cubicBezTo>
                    <a:pt x="11006" y="7132"/>
                    <a:pt x="10978" y="7160"/>
                    <a:pt x="10950" y="7188"/>
                  </a:cubicBezTo>
                  <a:lnTo>
                    <a:pt x="10950" y="7216"/>
                  </a:lnTo>
                  <a:cubicBezTo>
                    <a:pt x="10894" y="7244"/>
                    <a:pt x="10866" y="7300"/>
                    <a:pt x="10866" y="7356"/>
                  </a:cubicBezTo>
                  <a:cubicBezTo>
                    <a:pt x="10866" y="7356"/>
                    <a:pt x="10697" y="9771"/>
                    <a:pt x="10697" y="10585"/>
                  </a:cubicBezTo>
                  <a:cubicBezTo>
                    <a:pt x="10697" y="10753"/>
                    <a:pt x="10669" y="10894"/>
                    <a:pt x="10641" y="10950"/>
                  </a:cubicBezTo>
                  <a:cubicBezTo>
                    <a:pt x="10613" y="11062"/>
                    <a:pt x="10557" y="11118"/>
                    <a:pt x="10417" y="11146"/>
                  </a:cubicBezTo>
                  <a:cubicBezTo>
                    <a:pt x="10276" y="11202"/>
                    <a:pt x="10080" y="11231"/>
                    <a:pt x="9799" y="11259"/>
                  </a:cubicBezTo>
                  <a:lnTo>
                    <a:pt x="9546" y="11259"/>
                  </a:lnTo>
                  <a:cubicBezTo>
                    <a:pt x="9209" y="11259"/>
                    <a:pt x="8816" y="11202"/>
                    <a:pt x="8479" y="11174"/>
                  </a:cubicBezTo>
                  <a:cubicBezTo>
                    <a:pt x="8339" y="11146"/>
                    <a:pt x="8199" y="11118"/>
                    <a:pt x="8086" y="11118"/>
                  </a:cubicBezTo>
                  <a:cubicBezTo>
                    <a:pt x="8002" y="11090"/>
                    <a:pt x="7946" y="11090"/>
                    <a:pt x="7946" y="11090"/>
                  </a:cubicBezTo>
                  <a:cubicBezTo>
                    <a:pt x="7930" y="11082"/>
                    <a:pt x="7911" y="11079"/>
                    <a:pt x="7891" y="11079"/>
                  </a:cubicBezTo>
                  <a:cubicBezTo>
                    <a:pt x="7843" y="11079"/>
                    <a:pt x="7789" y="11098"/>
                    <a:pt x="7750" y="11118"/>
                  </a:cubicBezTo>
                  <a:cubicBezTo>
                    <a:pt x="7693" y="11174"/>
                    <a:pt x="7665" y="11231"/>
                    <a:pt x="7665" y="11315"/>
                  </a:cubicBezTo>
                  <a:lnTo>
                    <a:pt x="7566" y="13195"/>
                  </a:lnTo>
                  <a:lnTo>
                    <a:pt x="7566" y="13195"/>
                  </a:lnTo>
                  <a:cubicBezTo>
                    <a:pt x="7300" y="13163"/>
                    <a:pt x="6837" y="13109"/>
                    <a:pt x="6318" y="13055"/>
                  </a:cubicBezTo>
                  <a:cubicBezTo>
                    <a:pt x="5504" y="12971"/>
                    <a:pt x="4577" y="12887"/>
                    <a:pt x="4016" y="12887"/>
                  </a:cubicBezTo>
                  <a:lnTo>
                    <a:pt x="2170" y="12887"/>
                  </a:lnTo>
                  <a:lnTo>
                    <a:pt x="2275" y="9799"/>
                  </a:lnTo>
                  <a:lnTo>
                    <a:pt x="2247" y="9686"/>
                  </a:lnTo>
                  <a:cubicBezTo>
                    <a:pt x="2247" y="9686"/>
                    <a:pt x="2247" y="9658"/>
                    <a:pt x="2219" y="9630"/>
                  </a:cubicBezTo>
                  <a:cubicBezTo>
                    <a:pt x="2050" y="9321"/>
                    <a:pt x="1377" y="7946"/>
                    <a:pt x="703" y="5896"/>
                  </a:cubicBezTo>
                  <a:cubicBezTo>
                    <a:pt x="534" y="5419"/>
                    <a:pt x="478" y="4970"/>
                    <a:pt x="478" y="4521"/>
                  </a:cubicBezTo>
                  <a:cubicBezTo>
                    <a:pt x="478" y="3650"/>
                    <a:pt x="731" y="2836"/>
                    <a:pt x="1264" y="2190"/>
                  </a:cubicBezTo>
                  <a:cubicBezTo>
                    <a:pt x="1798" y="1517"/>
                    <a:pt x="2556" y="1039"/>
                    <a:pt x="3566" y="787"/>
                  </a:cubicBezTo>
                  <a:cubicBezTo>
                    <a:pt x="4605" y="534"/>
                    <a:pt x="5784" y="478"/>
                    <a:pt x="6767" y="478"/>
                  </a:cubicBezTo>
                  <a:close/>
                  <a:moveTo>
                    <a:pt x="6767" y="1"/>
                  </a:moveTo>
                  <a:cubicBezTo>
                    <a:pt x="5756" y="1"/>
                    <a:pt x="4549" y="85"/>
                    <a:pt x="3454" y="338"/>
                  </a:cubicBezTo>
                  <a:cubicBezTo>
                    <a:pt x="2359" y="590"/>
                    <a:pt x="1489" y="1152"/>
                    <a:pt x="899" y="1882"/>
                  </a:cubicBezTo>
                  <a:cubicBezTo>
                    <a:pt x="310" y="2640"/>
                    <a:pt x="1" y="3566"/>
                    <a:pt x="1" y="4521"/>
                  </a:cubicBezTo>
                  <a:cubicBezTo>
                    <a:pt x="1" y="5026"/>
                    <a:pt x="85" y="5531"/>
                    <a:pt x="254" y="6037"/>
                  </a:cubicBezTo>
                  <a:cubicBezTo>
                    <a:pt x="961" y="8185"/>
                    <a:pt x="1669" y="9583"/>
                    <a:pt x="1824" y="9861"/>
                  </a:cubicBezTo>
                  <a:lnTo>
                    <a:pt x="1824" y="9861"/>
                  </a:lnTo>
                  <a:lnTo>
                    <a:pt x="1713" y="13112"/>
                  </a:lnTo>
                  <a:cubicBezTo>
                    <a:pt x="1685" y="13168"/>
                    <a:pt x="1713" y="13224"/>
                    <a:pt x="1770" y="13280"/>
                  </a:cubicBezTo>
                  <a:cubicBezTo>
                    <a:pt x="1798" y="13336"/>
                    <a:pt x="1882" y="13336"/>
                    <a:pt x="1938" y="13336"/>
                  </a:cubicBezTo>
                  <a:lnTo>
                    <a:pt x="4016" y="13336"/>
                  </a:lnTo>
                  <a:cubicBezTo>
                    <a:pt x="4521" y="13336"/>
                    <a:pt x="5475" y="13420"/>
                    <a:pt x="6290" y="13505"/>
                  </a:cubicBezTo>
                  <a:cubicBezTo>
                    <a:pt x="7076" y="13589"/>
                    <a:pt x="7750" y="13673"/>
                    <a:pt x="7750" y="13673"/>
                  </a:cubicBezTo>
                  <a:cubicBezTo>
                    <a:pt x="7774" y="13681"/>
                    <a:pt x="7796" y="13685"/>
                    <a:pt x="7817" y="13685"/>
                  </a:cubicBezTo>
                  <a:cubicBezTo>
                    <a:pt x="7867" y="13685"/>
                    <a:pt x="7906" y="13665"/>
                    <a:pt x="7946" y="13645"/>
                  </a:cubicBezTo>
                  <a:cubicBezTo>
                    <a:pt x="7974" y="13589"/>
                    <a:pt x="8030" y="13533"/>
                    <a:pt x="8030" y="13476"/>
                  </a:cubicBezTo>
                  <a:lnTo>
                    <a:pt x="8128" y="11590"/>
                  </a:lnTo>
                  <a:lnTo>
                    <a:pt x="8128" y="11590"/>
                  </a:lnTo>
                  <a:cubicBezTo>
                    <a:pt x="8459" y="11648"/>
                    <a:pt x="9040" y="11736"/>
                    <a:pt x="9546" y="11736"/>
                  </a:cubicBezTo>
                  <a:cubicBezTo>
                    <a:pt x="9659" y="11736"/>
                    <a:pt x="9743" y="11736"/>
                    <a:pt x="9827" y="11708"/>
                  </a:cubicBezTo>
                  <a:cubicBezTo>
                    <a:pt x="10192" y="11680"/>
                    <a:pt x="10501" y="11680"/>
                    <a:pt x="10782" y="11511"/>
                  </a:cubicBezTo>
                  <a:cubicBezTo>
                    <a:pt x="10922" y="11427"/>
                    <a:pt x="11006" y="11287"/>
                    <a:pt x="11090" y="11146"/>
                  </a:cubicBezTo>
                  <a:cubicBezTo>
                    <a:pt x="11147" y="10978"/>
                    <a:pt x="11175" y="10809"/>
                    <a:pt x="11175" y="10585"/>
                  </a:cubicBezTo>
                  <a:cubicBezTo>
                    <a:pt x="11175" y="10192"/>
                    <a:pt x="11203" y="9406"/>
                    <a:pt x="11259" y="8704"/>
                  </a:cubicBezTo>
                  <a:cubicBezTo>
                    <a:pt x="11280" y="8167"/>
                    <a:pt x="11318" y="7679"/>
                    <a:pt x="11335" y="7480"/>
                  </a:cubicBezTo>
                  <a:lnTo>
                    <a:pt x="11335" y="7480"/>
                  </a:lnTo>
                  <a:cubicBezTo>
                    <a:pt x="11407" y="7383"/>
                    <a:pt x="11550" y="7186"/>
                    <a:pt x="11708" y="6851"/>
                  </a:cubicBezTo>
                  <a:cubicBezTo>
                    <a:pt x="11764" y="6739"/>
                    <a:pt x="11792" y="6626"/>
                    <a:pt x="11792" y="6514"/>
                  </a:cubicBezTo>
                  <a:cubicBezTo>
                    <a:pt x="11792" y="6402"/>
                    <a:pt x="11764" y="6289"/>
                    <a:pt x="11736" y="6205"/>
                  </a:cubicBezTo>
                  <a:cubicBezTo>
                    <a:pt x="11596" y="5924"/>
                    <a:pt x="11371" y="5756"/>
                    <a:pt x="11203" y="5447"/>
                  </a:cubicBezTo>
                  <a:cubicBezTo>
                    <a:pt x="10866" y="4914"/>
                    <a:pt x="10725" y="4408"/>
                    <a:pt x="10725" y="3763"/>
                  </a:cubicBezTo>
                  <a:cubicBezTo>
                    <a:pt x="10725" y="3538"/>
                    <a:pt x="10641" y="3257"/>
                    <a:pt x="10529" y="2892"/>
                  </a:cubicBezTo>
                  <a:cubicBezTo>
                    <a:pt x="10220" y="1825"/>
                    <a:pt x="9574" y="309"/>
                    <a:pt x="9574" y="309"/>
                  </a:cubicBezTo>
                  <a:cubicBezTo>
                    <a:pt x="9546" y="225"/>
                    <a:pt x="9490" y="169"/>
                    <a:pt x="9406" y="169"/>
                  </a:cubicBezTo>
                  <a:cubicBezTo>
                    <a:pt x="9378" y="169"/>
                    <a:pt x="8255" y="1"/>
                    <a:pt x="6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64"/>
            <p:cNvSpPr/>
            <p:nvPr/>
          </p:nvSpPr>
          <p:spPr>
            <a:xfrm>
              <a:off x="3035125" y="2305125"/>
              <a:ext cx="402900" cy="383475"/>
            </a:xfrm>
            <a:custGeom>
              <a:avLst/>
              <a:gdLst/>
              <a:ahLst/>
              <a:cxnLst/>
              <a:rect l="l" t="t" r="r" b="b"/>
              <a:pathLst>
                <a:path w="16116" h="15339" extrusionOk="0">
                  <a:moveTo>
                    <a:pt x="10367" y="1"/>
                  </a:moveTo>
                  <a:cubicBezTo>
                    <a:pt x="10158" y="1"/>
                    <a:pt x="9948" y="42"/>
                    <a:pt x="9742" y="141"/>
                  </a:cubicBezTo>
                  <a:cubicBezTo>
                    <a:pt x="8451" y="758"/>
                    <a:pt x="8339" y="1544"/>
                    <a:pt x="8339" y="1544"/>
                  </a:cubicBezTo>
                  <a:cubicBezTo>
                    <a:pt x="8339" y="1544"/>
                    <a:pt x="3622" y="1769"/>
                    <a:pt x="1825" y="3678"/>
                  </a:cubicBezTo>
                  <a:cubicBezTo>
                    <a:pt x="0" y="5587"/>
                    <a:pt x="1545" y="10051"/>
                    <a:pt x="2780" y="11679"/>
                  </a:cubicBezTo>
                  <a:cubicBezTo>
                    <a:pt x="4015" y="13308"/>
                    <a:pt x="4970" y="15048"/>
                    <a:pt x="6093" y="15273"/>
                  </a:cubicBezTo>
                  <a:cubicBezTo>
                    <a:pt x="6311" y="15316"/>
                    <a:pt x="6565" y="15339"/>
                    <a:pt x="6839" y="15339"/>
                  </a:cubicBezTo>
                  <a:cubicBezTo>
                    <a:pt x="7974" y="15339"/>
                    <a:pt x="9446" y="14953"/>
                    <a:pt x="10079" y="14094"/>
                  </a:cubicBezTo>
                  <a:cubicBezTo>
                    <a:pt x="10865" y="13027"/>
                    <a:pt x="10472" y="11399"/>
                    <a:pt x="10472" y="11399"/>
                  </a:cubicBezTo>
                  <a:lnTo>
                    <a:pt x="10978" y="11174"/>
                  </a:lnTo>
                  <a:cubicBezTo>
                    <a:pt x="10978" y="11174"/>
                    <a:pt x="12157" y="10837"/>
                    <a:pt x="11932" y="9798"/>
                  </a:cubicBezTo>
                  <a:cubicBezTo>
                    <a:pt x="11708" y="8788"/>
                    <a:pt x="11315" y="8338"/>
                    <a:pt x="11371" y="8170"/>
                  </a:cubicBezTo>
                  <a:cubicBezTo>
                    <a:pt x="11427" y="8001"/>
                    <a:pt x="12325" y="7665"/>
                    <a:pt x="12325" y="6935"/>
                  </a:cubicBezTo>
                  <a:cubicBezTo>
                    <a:pt x="12325" y="6205"/>
                    <a:pt x="11371" y="5812"/>
                    <a:pt x="11371" y="5812"/>
                  </a:cubicBezTo>
                  <a:cubicBezTo>
                    <a:pt x="11371" y="5812"/>
                    <a:pt x="15554" y="4520"/>
                    <a:pt x="15835" y="3341"/>
                  </a:cubicBezTo>
                  <a:cubicBezTo>
                    <a:pt x="16115" y="2162"/>
                    <a:pt x="15554" y="983"/>
                    <a:pt x="14431" y="983"/>
                  </a:cubicBezTo>
                  <a:cubicBezTo>
                    <a:pt x="13308" y="983"/>
                    <a:pt x="12971" y="1151"/>
                    <a:pt x="12718" y="1151"/>
                  </a:cubicBezTo>
                  <a:cubicBezTo>
                    <a:pt x="12530" y="1151"/>
                    <a:pt x="11468" y="1"/>
                    <a:pt x="103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64"/>
            <p:cNvSpPr/>
            <p:nvPr/>
          </p:nvSpPr>
          <p:spPr>
            <a:xfrm>
              <a:off x="3054075" y="2298800"/>
              <a:ext cx="384650" cy="395875"/>
            </a:xfrm>
            <a:custGeom>
              <a:avLst/>
              <a:gdLst/>
              <a:ahLst/>
              <a:cxnLst/>
              <a:rect l="l" t="t" r="r" b="b"/>
              <a:pathLst>
                <a:path w="15386" h="15835" extrusionOk="0">
                  <a:moveTo>
                    <a:pt x="9630" y="478"/>
                  </a:moveTo>
                  <a:cubicBezTo>
                    <a:pt x="10079" y="478"/>
                    <a:pt x="10585" y="730"/>
                    <a:pt x="11006" y="1011"/>
                  </a:cubicBezTo>
                  <a:cubicBezTo>
                    <a:pt x="11202" y="1152"/>
                    <a:pt x="11399" y="1292"/>
                    <a:pt x="11539" y="1404"/>
                  </a:cubicBezTo>
                  <a:cubicBezTo>
                    <a:pt x="11623" y="1460"/>
                    <a:pt x="11680" y="1517"/>
                    <a:pt x="11736" y="1545"/>
                  </a:cubicBezTo>
                  <a:lnTo>
                    <a:pt x="11820" y="1601"/>
                  </a:lnTo>
                  <a:cubicBezTo>
                    <a:pt x="11876" y="1601"/>
                    <a:pt x="11904" y="1629"/>
                    <a:pt x="11960" y="1629"/>
                  </a:cubicBezTo>
                  <a:cubicBezTo>
                    <a:pt x="12157" y="1629"/>
                    <a:pt x="12269" y="1573"/>
                    <a:pt x="12522" y="1545"/>
                  </a:cubicBezTo>
                  <a:cubicBezTo>
                    <a:pt x="12746" y="1517"/>
                    <a:pt x="13111" y="1460"/>
                    <a:pt x="13673" y="1460"/>
                  </a:cubicBezTo>
                  <a:cubicBezTo>
                    <a:pt x="14066" y="1460"/>
                    <a:pt x="14347" y="1629"/>
                    <a:pt x="14571" y="1910"/>
                  </a:cubicBezTo>
                  <a:cubicBezTo>
                    <a:pt x="14768" y="2162"/>
                    <a:pt x="14908" y="2555"/>
                    <a:pt x="14908" y="2976"/>
                  </a:cubicBezTo>
                  <a:cubicBezTo>
                    <a:pt x="14908" y="3173"/>
                    <a:pt x="14880" y="3341"/>
                    <a:pt x="14852" y="3538"/>
                  </a:cubicBezTo>
                  <a:cubicBezTo>
                    <a:pt x="14824" y="3622"/>
                    <a:pt x="14740" y="3734"/>
                    <a:pt x="14627" y="3875"/>
                  </a:cubicBezTo>
                  <a:cubicBezTo>
                    <a:pt x="14403" y="4099"/>
                    <a:pt x="14038" y="4352"/>
                    <a:pt x="13617" y="4577"/>
                  </a:cubicBezTo>
                  <a:cubicBezTo>
                    <a:pt x="12971" y="4942"/>
                    <a:pt x="12213" y="5250"/>
                    <a:pt x="11595" y="5475"/>
                  </a:cubicBezTo>
                  <a:cubicBezTo>
                    <a:pt x="11287" y="5587"/>
                    <a:pt x="11034" y="5700"/>
                    <a:pt x="10837" y="5756"/>
                  </a:cubicBezTo>
                  <a:cubicBezTo>
                    <a:pt x="10669" y="5812"/>
                    <a:pt x="10557" y="5840"/>
                    <a:pt x="10557" y="5840"/>
                  </a:cubicBezTo>
                  <a:cubicBezTo>
                    <a:pt x="10472" y="5868"/>
                    <a:pt x="10388" y="5952"/>
                    <a:pt x="10388" y="6065"/>
                  </a:cubicBezTo>
                  <a:cubicBezTo>
                    <a:pt x="10388" y="6149"/>
                    <a:pt x="10444" y="6261"/>
                    <a:pt x="10529" y="6289"/>
                  </a:cubicBezTo>
                  <a:cubicBezTo>
                    <a:pt x="10585" y="6317"/>
                    <a:pt x="10809" y="6402"/>
                    <a:pt x="11006" y="6570"/>
                  </a:cubicBezTo>
                  <a:cubicBezTo>
                    <a:pt x="11090" y="6654"/>
                    <a:pt x="11174" y="6767"/>
                    <a:pt x="11258" y="6851"/>
                  </a:cubicBezTo>
                  <a:cubicBezTo>
                    <a:pt x="11315" y="6963"/>
                    <a:pt x="11343" y="7075"/>
                    <a:pt x="11343" y="7188"/>
                  </a:cubicBezTo>
                  <a:cubicBezTo>
                    <a:pt x="11343" y="7328"/>
                    <a:pt x="11315" y="7440"/>
                    <a:pt x="11230" y="7553"/>
                  </a:cubicBezTo>
                  <a:cubicBezTo>
                    <a:pt x="11146" y="7721"/>
                    <a:pt x="10978" y="7861"/>
                    <a:pt x="10809" y="7974"/>
                  </a:cubicBezTo>
                  <a:cubicBezTo>
                    <a:pt x="10725" y="8030"/>
                    <a:pt x="10669" y="8086"/>
                    <a:pt x="10585" y="8142"/>
                  </a:cubicBezTo>
                  <a:lnTo>
                    <a:pt x="10500" y="8226"/>
                  </a:lnTo>
                  <a:cubicBezTo>
                    <a:pt x="10472" y="8254"/>
                    <a:pt x="10416" y="8283"/>
                    <a:pt x="10388" y="8367"/>
                  </a:cubicBezTo>
                  <a:lnTo>
                    <a:pt x="10403" y="8371"/>
                  </a:lnTo>
                  <a:lnTo>
                    <a:pt x="10403" y="8371"/>
                  </a:lnTo>
                  <a:cubicBezTo>
                    <a:pt x="10388" y="8415"/>
                    <a:pt x="10388" y="8456"/>
                    <a:pt x="10388" y="8479"/>
                  </a:cubicBezTo>
                  <a:cubicBezTo>
                    <a:pt x="10388" y="8591"/>
                    <a:pt x="10416" y="8676"/>
                    <a:pt x="10472" y="8760"/>
                  </a:cubicBezTo>
                  <a:cubicBezTo>
                    <a:pt x="10585" y="9041"/>
                    <a:pt x="10809" y="9434"/>
                    <a:pt x="10950" y="10107"/>
                  </a:cubicBezTo>
                  <a:cubicBezTo>
                    <a:pt x="10978" y="10192"/>
                    <a:pt x="10978" y="10248"/>
                    <a:pt x="10978" y="10304"/>
                  </a:cubicBezTo>
                  <a:cubicBezTo>
                    <a:pt x="10978" y="10472"/>
                    <a:pt x="10922" y="10585"/>
                    <a:pt x="10865" y="10697"/>
                  </a:cubicBezTo>
                  <a:cubicBezTo>
                    <a:pt x="10753" y="10865"/>
                    <a:pt x="10585" y="11006"/>
                    <a:pt x="10416" y="11090"/>
                  </a:cubicBezTo>
                  <a:cubicBezTo>
                    <a:pt x="10360" y="11118"/>
                    <a:pt x="10276" y="11146"/>
                    <a:pt x="10248" y="11174"/>
                  </a:cubicBezTo>
                  <a:lnTo>
                    <a:pt x="10192" y="11174"/>
                  </a:lnTo>
                  <a:lnTo>
                    <a:pt x="10164" y="11202"/>
                  </a:lnTo>
                  <a:lnTo>
                    <a:pt x="10135" y="11202"/>
                  </a:lnTo>
                  <a:lnTo>
                    <a:pt x="9630" y="11427"/>
                  </a:lnTo>
                  <a:cubicBezTo>
                    <a:pt x="9518" y="11483"/>
                    <a:pt x="9462" y="11595"/>
                    <a:pt x="9490" y="11708"/>
                  </a:cubicBezTo>
                  <a:cubicBezTo>
                    <a:pt x="9518" y="11792"/>
                    <a:pt x="9574" y="12129"/>
                    <a:pt x="9574" y="12578"/>
                  </a:cubicBezTo>
                  <a:cubicBezTo>
                    <a:pt x="9602" y="13111"/>
                    <a:pt x="9490" y="13729"/>
                    <a:pt x="9153" y="14206"/>
                  </a:cubicBezTo>
                  <a:cubicBezTo>
                    <a:pt x="8872" y="14571"/>
                    <a:pt x="8367" y="14880"/>
                    <a:pt x="7805" y="15077"/>
                  </a:cubicBezTo>
                  <a:cubicBezTo>
                    <a:pt x="7244" y="15273"/>
                    <a:pt x="6626" y="15357"/>
                    <a:pt x="6093" y="15357"/>
                  </a:cubicBezTo>
                  <a:cubicBezTo>
                    <a:pt x="5812" y="15357"/>
                    <a:pt x="5587" y="15329"/>
                    <a:pt x="5391" y="15301"/>
                  </a:cubicBezTo>
                  <a:cubicBezTo>
                    <a:pt x="4914" y="15217"/>
                    <a:pt x="4408" y="14768"/>
                    <a:pt x="3903" y="14094"/>
                  </a:cubicBezTo>
                  <a:cubicBezTo>
                    <a:pt x="3369" y="13448"/>
                    <a:pt x="2836" y="12606"/>
                    <a:pt x="2190" y="11792"/>
                  </a:cubicBezTo>
                  <a:cubicBezTo>
                    <a:pt x="1797" y="11258"/>
                    <a:pt x="1376" y="10416"/>
                    <a:pt x="1039" y="9462"/>
                  </a:cubicBezTo>
                  <a:cubicBezTo>
                    <a:pt x="702" y="8507"/>
                    <a:pt x="450" y="7440"/>
                    <a:pt x="450" y="6458"/>
                  </a:cubicBezTo>
                  <a:cubicBezTo>
                    <a:pt x="450" y="5503"/>
                    <a:pt x="702" y="4661"/>
                    <a:pt x="1236" y="4099"/>
                  </a:cubicBezTo>
                  <a:cubicBezTo>
                    <a:pt x="2050" y="3201"/>
                    <a:pt x="3650" y="2668"/>
                    <a:pt x="5054" y="2359"/>
                  </a:cubicBezTo>
                  <a:cubicBezTo>
                    <a:pt x="5728" y="2218"/>
                    <a:pt x="6373" y="2134"/>
                    <a:pt x="6851" y="2078"/>
                  </a:cubicBezTo>
                  <a:cubicBezTo>
                    <a:pt x="7075" y="2078"/>
                    <a:pt x="7272" y="2050"/>
                    <a:pt x="7384" y="2050"/>
                  </a:cubicBezTo>
                  <a:cubicBezTo>
                    <a:pt x="7525" y="2022"/>
                    <a:pt x="7581" y="2022"/>
                    <a:pt x="7609" y="2022"/>
                  </a:cubicBezTo>
                  <a:cubicBezTo>
                    <a:pt x="7693" y="2022"/>
                    <a:pt x="7805" y="1938"/>
                    <a:pt x="7805" y="1825"/>
                  </a:cubicBezTo>
                  <a:lnTo>
                    <a:pt x="7833" y="1797"/>
                  </a:lnTo>
                  <a:cubicBezTo>
                    <a:pt x="7861" y="1685"/>
                    <a:pt x="8058" y="1095"/>
                    <a:pt x="9097" y="590"/>
                  </a:cubicBezTo>
                  <a:cubicBezTo>
                    <a:pt x="9265" y="506"/>
                    <a:pt x="9434" y="478"/>
                    <a:pt x="9630" y="478"/>
                  </a:cubicBezTo>
                  <a:close/>
                  <a:moveTo>
                    <a:pt x="9630" y="0"/>
                  </a:moveTo>
                  <a:cubicBezTo>
                    <a:pt x="9377" y="0"/>
                    <a:pt x="9125" y="57"/>
                    <a:pt x="8900" y="169"/>
                  </a:cubicBezTo>
                  <a:cubicBezTo>
                    <a:pt x="7888" y="644"/>
                    <a:pt x="7529" y="1256"/>
                    <a:pt x="7410" y="1569"/>
                  </a:cubicBezTo>
                  <a:lnTo>
                    <a:pt x="7410" y="1569"/>
                  </a:lnTo>
                  <a:cubicBezTo>
                    <a:pt x="7031" y="1607"/>
                    <a:pt x="6064" y="1689"/>
                    <a:pt x="4942" y="1910"/>
                  </a:cubicBezTo>
                  <a:cubicBezTo>
                    <a:pt x="3510" y="2218"/>
                    <a:pt x="1853" y="2752"/>
                    <a:pt x="899" y="3763"/>
                  </a:cubicBezTo>
                  <a:cubicBezTo>
                    <a:pt x="225" y="4464"/>
                    <a:pt x="1" y="5447"/>
                    <a:pt x="1" y="6458"/>
                  </a:cubicBezTo>
                  <a:cubicBezTo>
                    <a:pt x="1" y="7496"/>
                    <a:pt x="253" y="8619"/>
                    <a:pt x="590" y="9602"/>
                  </a:cubicBezTo>
                  <a:cubicBezTo>
                    <a:pt x="927" y="10613"/>
                    <a:pt x="1376" y="11483"/>
                    <a:pt x="1825" y="12073"/>
                  </a:cubicBezTo>
                  <a:cubicBezTo>
                    <a:pt x="2443" y="12859"/>
                    <a:pt x="2976" y="13701"/>
                    <a:pt x="3538" y="14403"/>
                  </a:cubicBezTo>
                  <a:cubicBezTo>
                    <a:pt x="4071" y="15077"/>
                    <a:pt x="4633" y="15610"/>
                    <a:pt x="5279" y="15750"/>
                  </a:cubicBezTo>
                  <a:cubicBezTo>
                    <a:pt x="5531" y="15807"/>
                    <a:pt x="5784" y="15835"/>
                    <a:pt x="6093" y="15835"/>
                  </a:cubicBezTo>
                  <a:cubicBezTo>
                    <a:pt x="6682" y="15835"/>
                    <a:pt x="7356" y="15722"/>
                    <a:pt x="7974" y="15498"/>
                  </a:cubicBezTo>
                  <a:cubicBezTo>
                    <a:pt x="8591" y="15301"/>
                    <a:pt x="9153" y="14964"/>
                    <a:pt x="9518" y="14487"/>
                  </a:cubicBezTo>
                  <a:cubicBezTo>
                    <a:pt x="9967" y="13869"/>
                    <a:pt x="10051" y="13168"/>
                    <a:pt x="10051" y="12578"/>
                  </a:cubicBezTo>
                  <a:cubicBezTo>
                    <a:pt x="10051" y="12242"/>
                    <a:pt x="10011" y="11956"/>
                    <a:pt x="9979" y="11780"/>
                  </a:cubicBezTo>
                  <a:lnTo>
                    <a:pt x="9979" y="11780"/>
                  </a:lnTo>
                  <a:lnTo>
                    <a:pt x="10299" y="11638"/>
                  </a:lnTo>
                  <a:lnTo>
                    <a:pt x="10299" y="11638"/>
                  </a:lnTo>
                  <a:lnTo>
                    <a:pt x="10304" y="11652"/>
                  </a:lnTo>
                  <a:cubicBezTo>
                    <a:pt x="10304" y="11623"/>
                    <a:pt x="10585" y="11567"/>
                    <a:pt x="10865" y="11371"/>
                  </a:cubicBezTo>
                  <a:cubicBezTo>
                    <a:pt x="11006" y="11258"/>
                    <a:pt x="11146" y="11146"/>
                    <a:pt x="11258" y="10950"/>
                  </a:cubicBezTo>
                  <a:cubicBezTo>
                    <a:pt x="11371" y="10781"/>
                    <a:pt x="11455" y="10557"/>
                    <a:pt x="11455" y="10304"/>
                  </a:cubicBezTo>
                  <a:cubicBezTo>
                    <a:pt x="11455" y="10220"/>
                    <a:pt x="11427" y="10107"/>
                    <a:pt x="11427" y="10023"/>
                  </a:cubicBezTo>
                  <a:cubicBezTo>
                    <a:pt x="11315" y="9518"/>
                    <a:pt x="11146" y="9153"/>
                    <a:pt x="11034" y="8900"/>
                  </a:cubicBezTo>
                  <a:cubicBezTo>
                    <a:pt x="10978" y="8760"/>
                    <a:pt x="10922" y="8648"/>
                    <a:pt x="10894" y="8563"/>
                  </a:cubicBezTo>
                  <a:lnTo>
                    <a:pt x="10875" y="8508"/>
                  </a:lnTo>
                  <a:lnTo>
                    <a:pt x="10875" y="8508"/>
                  </a:lnTo>
                  <a:cubicBezTo>
                    <a:pt x="10908" y="8484"/>
                    <a:pt x="10957" y="8444"/>
                    <a:pt x="11006" y="8395"/>
                  </a:cubicBezTo>
                  <a:cubicBezTo>
                    <a:pt x="11146" y="8311"/>
                    <a:pt x="11343" y="8170"/>
                    <a:pt x="11511" y="7974"/>
                  </a:cubicBezTo>
                  <a:cubicBezTo>
                    <a:pt x="11680" y="7777"/>
                    <a:pt x="11820" y="7525"/>
                    <a:pt x="11820" y="7188"/>
                  </a:cubicBezTo>
                  <a:cubicBezTo>
                    <a:pt x="11820" y="6963"/>
                    <a:pt x="11736" y="6738"/>
                    <a:pt x="11623" y="6570"/>
                  </a:cubicBezTo>
                  <a:cubicBezTo>
                    <a:pt x="11493" y="6375"/>
                    <a:pt x="11329" y="6230"/>
                    <a:pt x="11184" y="6122"/>
                  </a:cubicBezTo>
                  <a:lnTo>
                    <a:pt x="11184" y="6122"/>
                  </a:lnTo>
                  <a:cubicBezTo>
                    <a:pt x="11590" y="5978"/>
                    <a:pt x="12201" y="5750"/>
                    <a:pt x="12831" y="5475"/>
                  </a:cubicBezTo>
                  <a:cubicBezTo>
                    <a:pt x="13392" y="5250"/>
                    <a:pt x="13926" y="4970"/>
                    <a:pt x="14375" y="4661"/>
                  </a:cubicBezTo>
                  <a:cubicBezTo>
                    <a:pt x="14599" y="4521"/>
                    <a:pt x="14796" y="4352"/>
                    <a:pt x="14964" y="4212"/>
                  </a:cubicBezTo>
                  <a:cubicBezTo>
                    <a:pt x="15133" y="4043"/>
                    <a:pt x="15245" y="3847"/>
                    <a:pt x="15301" y="3650"/>
                  </a:cubicBezTo>
                  <a:cubicBezTo>
                    <a:pt x="15357" y="3426"/>
                    <a:pt x="15385" y="3201"/>
                    <a:pt x="15385" y="2976"/>
                  </a:cubicBezTo>
                  <a:cubicBezTo>
                    <a:pt x="15385" y="2471"/>
                    <a:pt x="15217" y="1994"/>
                    <a:pt x="14936" y="1601"/>
                  </a:cubicBezTo>
                  <a:cubicBezTo>
                    <a:pt x="14656" y="1236"/>
                    <a:pt x="14206" y="983"/>
                    <a:pt x="13673" y="983"/>
                  </a:cubicBezTo>
                  <a:cubicBezTo>
                    <a:pt x="13083" y="983"/>
                    <a:pt x="12718" y="1039"/>
                    <a:pt x="12438" y="1095"/>
                  </a:cubicBezTo>
                  <a:cubicBezTo>
                    <a:pt x="12233" y="1118"/>
                    <a:pt x="12084" y="1159"/>
                    <a:pt x="12005" y="1159"/>
                  </a:cubicBezTo>
                  <a:cubicBezTo>
                    <a:pt x="12000" y="1159"/>
                    <a:pt x="11995" y="1159"/>
                    <a:pt x="11990" y="1159"/>
                  </a:cubicBezTo>
                  <a:lnTo>
                    <a:pt x="11990" y="1159"/>
                  </a:lnTo>
                  <a:cubicBezTo>
                    <a:pt x="11943" y="1121"/>
                    <a:pt x="11840" y="1038"/>
                    <a:pt x="11736" y="955"/>
                  </a:cubicBezTo>
                  <a:cubicBezTo>
                    <a:pt x="11511" y="787"/>
                    <a:pt x="11202" y="562"/>
                    <a:pt x="10837" y="365"/>
                  </a:cubicBezTo>
                  <a:cubicBezTo>
                    <a:pt x="10472" y="169"/>
                    <a:pt x="10051" y="0"/>
                    <a:pt x="96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64"/>
            <p:cNvSpPr/>
            <p:nvPr/>
          </p:nvSpPr>
          <p:spPr>
            <a:xfrm>
              <a:off x="3253400" y="2545500"/>
              <a:ext cx="71625" cy="89550"/>
            </a:xfrm>
            <a:custGeom>
              <a:avLst/>
              <a:gdLst/>
              <a:ahLst/>
              <a:cxnLst/>
              <a:rect l="l" t="t" r="r" b="b"/>
              <a:pathLst>
                <a:path w="2865" h="3582" extrusionOk="0">
                  <a:moveTo>
                    <a:pt x="1093" y="1"/>
                  </a:moveTo>
                  <a:cubicBezTo>
                    <a:pt x="1007" y="1"/>
                    <a:pt x="924" y="23"/>
                    <a:pt x="843" y="71"/>
                  </a:cubicBezTo>
                  <a:cubicBezTo>
                    <a:pt x="1" y="604"/>
                    <a:pt x="618" y="2513"/>
                    <a:pt x="1180" y="3131"/>
                  </a:cubicBezTo>
                  <a:cubicBezTo>
                    <a:pt x="1479" y="3460"/>
                    <a:pt x="1809" y="3582"/>
                    <a:pt x="2095" y="3582"/>
                  </a:cubicBezTo>
                  <a:cubicBezTo>
                    <a:pt x="2347" y="3582"/>
                    <a:pt x="2564" y="3487"/>
                    <a:pt x="2696" y="3356"/>
                  </a:cubicBezTo>
                  <a:lnTo>
                    <a:pt x="2864" y="1952"/>
                  </a:lnTo>
                  <a:cubicBezTo>
                    <a:pt x="2864" y="1952"/>
                    <a:pt x="1900" y="1"/>
                    <a:pt x="109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64"/>
            <p:cNvSpPr/>
            <p:nvPr/>
          </p:nvSpPr>
          <p:spPr>
            <a:xfrm>
              <a:off x="3258325" y="2540250"/>
              <a:ext cx="73725" cy="100375"/>
            </a:xfrm>
            <a:custGeom>
              <a:avLst/>
              <a:gdLst/>
              <a:ahLst/>
              <a:cxnLst/>
              <a:rect l="l" t="t" r="r" b="b"/>
              <a:pathLst>
                <a:path w="2949" h="4015" extrusionOk="0">
                  <a:moveTo>
                    <a:pt x="899" y="0"/>
                  </a:moveTo>
                  <a:cubicBezTo>
                    <a:pt x="786" y="0"/>
                    <a:pt x="646" y="28"/>
                    <a:pt x="534" y="84"/>
                  </a:cubicBezTo>
                  <a:cubicBezTo>
                    <a:pt x="337" y="225"/>
                    <a:pt x="197" y="393"/>
                    <a:pt x="113" y="590"/>
                  </a:cubicBezTo>
                  <a:cubicBezTo>
                    <a:pt x="28" y="786"/>
                    <a:pt x="0" y="1011"/>
                    <a:pt x="0" y="1236"/>
                  </a:cubicBezTo>
                  <a:cubicBezTo>
                    <a:pt x="0" y="1657"/>
                    <a:pt x="113" y="2106"/>
                    <a:pt x="253" y="2499"/>
                  </a:cubicBezTo>
                  <a:cubicBezTo>
                    <a:pt x="421" y="2892"/>
                    <a:pt x="590" y="3257"/>
                    <a:pt x="814" y="3481"/>
                  </a:cubicBezTo>
                  <a:cubicBezTo>
                    <a:pt x="1151" y="3875"/>
                    <a:pt x="1544" y="4015"/>
                    <a:pt x="1909" y="4015"/>
                  </a:cubicBezTo>
                  <a:cubicBezTo>
                    <a:pt x="2218" y="4015"/>
                    <a:pt x="2499" y="3903"/>
                    <a:pt x="2667" y="3734"/>
                  </a:cubicBezTo>
                  <a:cubicBezTo>
                    <a:pt x="2752" y="3622"/>
                    <a:pt x="2780" y="3481"/>
                    <a:pt x="2667" y="3397"/>
                  </a:cubicBezTo>
                  <a:cubicBezTo>
                    <a:pt x="2625" y="3355"/>
                    <a:pt x="2569" y="3334"/>
                    <a:pt x="2513" y="3334"/>
                  </a:cubicBezTo>
                  <a:cubicBezTo>
                    <a:pt x="2457" y="3334"/>
                    <a:pt x="2401" y="3355"/>
                    <a:pt x="2359" y="3397"/>
                  </a:cubicBezTo>
                  <a:cubicBezTo>
                    <a:pt x="2286" y="3470"/>
                    <a:pt x="2149" y="3543"/>
                    <a:pt x="1987" y="3543"/>
                  </a:cubicBezTo>
                  <a:cubicBezTo>
                    <a:pt x="1961" y="3543"/>
                    <a:pt x="1936" y="3541"/>
                    <a:pt x="1909" y="3538"/>
                  </a:cubicBezTo>
                  <a:cubicBezTo>
                    <a:pt x="1685" y="3538"/>
                    <a:pt x="1432" y="3453"/>
                    <a:pt x="1151" y="3173"/>
                  </a:cubicBezTo>
                  <a:cubicBezTo>
                    <a:pt x="1011" y="3004"/>
                    <a:pt x="843" y="2695"/>
                    <a:pt x="702" y="2330"/>
                  </a:cubicBezTo>
                  <a:cubicBezTo>
                    <a:pt x="562" y="1965"/>
                    <a:pt x="478" y="1572"/>
                    <a:pt x="478" y="1236"/>
                  </a:cubicBezTo>
                  <a:cubicBezTo>
                    <a:pt x="478" y="1067"/>
                    <a:pt x="506" y="899"/>
                    <a:pt x="562" y="758"/>
                  </a:cubicBezTo>
                  <a:cubicBezTo>
                    <a:pt x="590" y="646"/>
                    <a:pt x="674" y="562"/>
                    <a:pt x="786" y="506"/>
                  </a:cubicBezTo>
                  <a:cubicBezTo>
                    <a:pt x="814" y="477"/>
                    <a:pt x="871" y="449"/>
                    <a:pt x="899" y="449"/>
                  </a:cubicBezTo>
                  <a:cubicBezTo>
                    <a:pt x="1011" y="449"/>
                    <a:pt x="1179" y="534"/>
                    <a:pt x="1376" y="702"/>
                  </a:cubicBezTo>
                  <a:cubicBezTo>
                    <a:pt x="1657" y="955"/>
                    <a:pt x="1937" y="1348"/>
                    <a:pt x="2134" y="1657"/>
                  </a:cubicBezTo>
                  <a:cubicBezTo>
                    <a:pt x="2246" y="1825"/>
                    <a:pt x="2330" y="1965"/>
                    <a:pt x="2387" y="2078"/>
                  </a:cubicBezTo>
                  <a:cubicBezTo>
                    <a:pt x="2415" y="2134"/>
                    <a:pt x="2443" y="2190"/>
                    <a:pt x="2443" y="2218"/>
                  </a:cubicBezTo>
                  <a:lnTo>
                    <a:pt x="2471" y="2246"/>
                  </a:lnTo>
                  <a:cubicBezTo>
                    <a:pt x="2512" y="2328"/>
                    <a:pt x="2598" y="2381"/>
                    <a:pt x="2686" y="2381"/>
                  </a:cubicBezTo>
                  <a:cubicBezTo>
                    <a:pt x="2717" y="2381"/>
                    <a:pt x="2750" y="2374"/>
                    <a:pt x="2780" y="2358"/>
                  </a:cubicBezTo>
                  <a:cubicBezTo>
                    <a:pt x="2892" y="2302"/>
                    <a:pt x="2948" y="2162"/>
                    <a:pt x="2892" y="2050"/>
                  </a:cubicBezTo>
                  <a:cubicBezTo>
                    <a:pt x="2892" y="2050"/>
                    <a:pt x="2639" y="1544"/>
                    <a:pt x="2274" y="1039"/>
                  </a:cubicBezTo>
                  <a:cubicBezTo>
                    <a:pt x="2106" y="814"/>
                    <a:pt x="1909" y="562"/>
                    <a:pt x="1685" y="337"/>
                  </a:cubicBezTo>
                  <a:cubicBezTo>
                    <a:pt x="1460" y="141"/>
                    <a:pt x="1207" y="0"/>
                    <a:pt x="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64"/>
            <p:cNvSpPr/>
            <p:nvPr/>
          </p:nvSpPr>
          <p:spPr>
            <a:xfrm>
              <a:off x="3096175" y="2715150"/>
              <a:ext cx="256925" cy="96750"/>
            </a:xfrm>
            <a:custGeom>
              <a:avLst/>
              <a:gdLst/>
              <a:ahLst/>
              <a:cxnLst/>
              <a:rect l="l" t="t" r="r" b="b"/>
              <a:pathLst>
                <a:path w="10277" h="3870" extrusionOk="0">
                  <a:moveTo>
                    <a:pt x="5011" y="0"/>
                  </a:moveTo>
                  <a:cubicBezTo>
                    <a:pt x="3592" y="0"/>
                    <a:pt x="2176" y="434"/>
                    <a:pt x="1517" y="1006"/>
                  </a:cubicBezTo>
                  <a:cubicBezTo>
                    <a:pt x="675" y="1735"/>
                    <a:pt x="113" y="3195"/>
                    <a:pt x="113" y="3195"/>
                  </a:cubicBezTo>
                  <a:lnTo>
                    <a:pt x="1" y="3869"/>
                  </a:lnTo>
                  <a:cubicBezTo>
                    <a:pt x="1" y="3869"/>
                    <a:pt x="2247" y="3027"/>
                    <a:pt x="5447" y="3027"/>
                  </a:cubicBezTo>
                  <a:cubicBezTo>
                    <a:pt x="8648" y="3027"/>
                    <a:pt x="10276" y="3813"/>
                    <a:pt x="10276" y="3813"/>
                  </a:cubicBezTo>
                  <a:cubicBezTo>
                    <a:pt x="10276" y="3813"/>
                    <a:pt x="9996" y="2522"/>
                    <a:pt x="9659" y="1735"/>
                  </a:cubicBezTo>
                  <a:cubicBezTo>
                    <a:pt x="9322" y="949"/>
                    <a:pt x="7918" y="444"/>
                    <a:pt x="6177" y="107"/>
                  </a:cubicBezTo>
                  <a:cubicBezTo>
                    <a:pt x="5799" y="34"/>
                    <a:pt x="5405" y="0"/>
                    <a:pt x="50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64"/>
            <p:cNvSpPr/>
            <p:nvPr/>
          </p:nvSpPr>
          <p:spPr>
            <a:xfrm>
              <a:off x="3089875" y="2709400"/>
              <a:ext cx="269550" cy="108575"/>
            </a:xfrm>
            <a:custGeom>
              <a:avLst/>
              <a:gdLst/>
              <a:ahLst/>
              <a:cxnLst/>
              <a:rect l="l" t="t" r="r" b="b"/>
              <a:pathLst>
                <a:path w="10782" h="4343" extrusionOk="0">
                  <a:moveTo>
                    <a:pt x="5250" y="478"/>
                  </a:moveTo>
                  <a:cubicBezTo>
                    <a:pt x="5643" y="478"/>
                    <a:pt x="6036" y="506"/>
                    <a:pt x="6401" y="562"/>
                  </a:cubicBezTo>
                  <a:cubicBezTo>
                    <a:pt x="7244" y="730"/>
                    <a:pt x="8030" y="955"/>
                    <a:pt x="8619" y="1207"/>
                  </a:cubicBezTo>
                  <a:cubicBezTo>
                    <a:pt x="9209" y="1460"/>
                    <a:pt x="9574" y="1769"/>
                    <a:pt x="9714" y="2050"/>
                  </a:cubicBezTo>
                  <a:cubicBezTo>
                    <a:pt x="9855" y="2443"/>
                    <a:pt x="10023" y="2948"/>
                    <a:pt x="10135" y="3369"/>
                  </a:cubicBezTo>
                  <a:cubicBezTo>
                    <a:pt x="10165" y="3473"/>
                    <a:pt x="10195" y="3578"/>
                    <a:pt x="10220" y="3673"/>
                  </a:cubicBezTo>
                  <a:lnTo>
                    <a:pt x="10220" y="3673"/>
                  </a:lnTo>
                  <a:cubicBezTo>
                    <a:pt x="9538" y="3434"/>
                    <a:pt x="8028" y="3032"/>
                    <a:pt x="5699" y="3032"/>
                  </a:cubicBezTo>
                  <a:cubicBezTo>
                    <a:pt x="3223" y="3032"/>
                    <a:pt x="1315" y="3519"/>
                    <a:pt x="543" y="3765"/>
                  </a:cubicBezTo>
                  <a:lnTo>
                    <a:pt x="543" y="3765"/>
                  </a:lnTo>
                  <a:lnTo>
                    <a:pt x="590" y="3481"/>
                  </a:lnTo>
                  <a:lnTo>
                    <a:pt x="577" y="3478"/>
                  </a:lnTo>
                  <a:lnTo>
                    <a:pt x="577" y="3478"/>
                  </a:lnTo>
                  <a:lnTo>
                    <a:pt x="590" y="3453"/>
                  </a:lnTo>
                  <a:cubicBezTo>
                    <a:pt x="702" y="3173"/>
                    <a:pt x="1236" y="1994"/>
                    <a:pt x="1909" y="1404"/>
                  </a:cubicBezTo>
                  <a:cubicBezTo>
                    <a:pt x="2218" y="1151"/>
                    <a:pt x="2695" y="927"/>
                    <a:pt x="3285" y="758"/>
                  </a:cubicBezTo>
                  <a:cubicBezTo>
                    <a:pt x="3875" y="562"/>
                    <a:pt x="4576" y="478"/>
                    <a:pt x="5250" y="478"/>
                  </a:cubicBezTo>
                  <a:close/>
                  <a:moveTo>
                    <a:pt x="5250" y="0"/>
                  </a:moveTo>
                  <a:cubicBezTo>
                    <a:pt x="4520" y="0"/>
                    <a:pt x="3790" y="113"/>
                    <a:pt x="3173" y="309"/>
                  </a:cubicBezTo>
                  <a:cubicBezTo>
                    <a:pt x="2527" y="478"/>
                    <a:pt x="1994" y="730"/>
                    <a:pt x="1601" y="1067"/>
                  </a:cubicBezTo>
                  <a:cubicBezTo>
                    <a:pt x="1151" y="1460"/>
                    <a:pt x="786" y="2022"/>
                    <a:pt x="534" y="2499"/>
                  </a:cubicBezTo>
                  <a:cubicBezTo>
                    <a:pt x="281" y="2976"/>
                    <a:pt x="141" y="3341"/>
                    <a:pt x="141" y="3341"/>
                  </a:cubicBezTo>
                  <a:lnTo>
                    <a:pt x="113" y="3397"/>
                  </a:lnTo>
                  <a:lnTo>
                    <a:pt x="0" y="4071"/>
                  </a:lnTo>
                  <a:cubicBezTo>
                    <a:pt x="0" y="4155"/>
                    <a:pt x="28" y="4240"/>
                    <a:pt x="85" y="4296"/>
                  </a:cubicBezTo>
                  <a:cubicBezTo>
                    <a:pt x="134" y="4329"/>
                    <a:pt x="183" y="4342"/>
                    <a:pt x="233" y="4342"/>
                  </a:cubicBezTo>
                  <a:cubicBezTo>
                    <a:pt x="267" y="4342"/>
                    <a:pt x="302" y="4335"/>
                    <a:pt x="337" y="4324"/>
                  </a:cubicBezTo>
                  <a:cubicBezTo>
                    <a:pt x="590" y="4240"/>
                    <a:pt x="2724" y="3510"/>
                    <a:pt x="5699" y="3510"/>
                  </a:cubicBezTo>
                  <a:cubicBezTo>
                    <a:pt x="7300" y="3510"/>
                    <a:pt x="8479" y="3706"/>
                    <a:pt x="9265" y="3875"/>
                  </a:cubicBezTo>
                  <a:cubicBezTo>
                    <a:pt x="9658" y="3987"/>
                    <a:pt x="9967" y="4071"/>
                    <a:pt x="10163" y="4155"/>
                  </a:cubicBezTo>
                  <a:cubicBezTo>
                    <a:pt x="10248" y="4183"/>
                    <a:pt x="10332" y="4211"/>
                    <a:pt x="10388" y="4240"/>
                  </a:cubicBezTo>
                  <a:lnTo>
                    <a:pt x="10416" y="4268"/>
                  </a:lnTo>
                  <a:lnTo>
                    <a:pt x="10444" y="4268"/>
                  </a:lnTo>
                  <a:cubicBezTo>
                    <a:pt x="10479" y="4279"/>
                    <a:pt x="10514" y="4286"/>
                    <a:pt x="10549" y="4286"/>
                  </a:cubicBezTo>
                  <a:cubicBezTo>
                    <a:pt x="10598" y="4286"/>
                    <a:pt x="10647" y="4272"/>
                    <a:pt x="10697" y="4240"/>
                  </a:cubicBezTo>
                  <a:cubicBezTo>
                    <a:pt x="10753" y="4183"/>
                    <a:pt x="10781" y="4099"/>
                    <a:pt x="10781" y="4015"/>
                  </a:cubicBezTo>
                  <a:cubicBezTo>
                    <a:pt x="10781" y="3987"/>
                    <a:pt x="10500" y="2695"/>
                    <a:pt x="10135" y="1881"/>
                  </a:cubicBezTo>
                  <a:cubicBezTo>
                    <a:pt x="9911" y="1404"/>
                    <a:pt x="9433" y="1039"/>
                    <a:pt x="8788" y="758"/>
                  </a:cubicBezTo>
                  <a:cubicBezTo>
                    <a:pt x="8170" y="506"/>
                    <a:pt x="7356" y="281"/>
                    <a:pt x="6486" y="113"/>
                  </a:cubicBezTo>
                  <a:cubicBezTo>
                    <a:pt x="6093" y="28"/>
                    <a:pt x="5671" y="0"/>
                    <a:pt x="5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64"/>
            <p:cNvSpPr/>
            <p:nvPr/>
          </p:nvSpPr>
          <p:spPr>
            <a:xfrm>
              <a:off x="2812625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2579" y="0"/>
                  </a:moveTo>
                  <a:cubicBezTo>
                    <a:pt x="2040" y="0"/>
                    <a:pt x="1483" y="27"/>
                    <a:pt x="1124" y="117"/>
                  </a:cubicBezTo>
                  <a:cubicBezTo>
                    <a:pt x="225" y="342"/>
                    <a:pt x="1" y="1128"/>
                    <a:pt x="394" y="1689"/>
                  </a:cubicBezTo>
                  <a:cubicBezTo>
                    <a:pt x="787" y="2251"/>
                    <a:pt x="1629" y="3261"/>
                    <a:pt x="2191" y="3711"/>
                  </a:cubicBezTo>
                  <a:cubicBezTo>
                    <a:pt x="2752" y="4160"/>
                    <a:pt x="4549" y="4384"/>
                    <a:pt x="5335" y="4777"/>
                  </a:cubicBezTo>
                  <a:cubicBezTo>
                    <a:pt x="5783" y="5002"/>
                    <a:pt x="6287" y="5208"/>
                    <a:pt x="6835" y="5208"/>
                  </a:cubicBezTo>
                  <a:cubicBezTo>
                    <a:pt x="7247" y="5208"/>
                    <a:pt x="7684" y="5091"/>
                    <a:pt x="8142" y="4777"/>
                  </a:cubicBezTo>
                  <a:cubicBezTo>
                    <a:pt x="9209" y="4047"/>
                    <a:pt x="8592" y="1296"/>
                    <a:pt x="8592" y="1296"/>
                  </a:cubicBezTo>
                  <a:lnTo>
                    <a:pt x="8592" y="1296"/>
                  </a:lnTo>
                  <a:cubicBezTo>
                    <a:pt x="8592" y="1296"/>
                    <a:pt x="8272" y="1350"/>
                    <a:pt x="7780" y="1350"/>
                  </a:cubicBezTo>
                  <a:cubicBezTo>
                    <a:pt x="6858" y="1350"/>
                    <a:pt x="5328" y="1159"/>
                    <a:pt x="4156" y="61"/>
                  </a:cubicBezTo>
                  <a:cubicBezTo>
                    <a:pt x="4156" y="61"/>
                    <a:pt x="3388" y="0"/>
                    <a:pt x="2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64"/>
            <p:cNvSpPr/>
            <p:nvPr/>
          </p:nvSpPr>
          <p:spPr>
            <a:xfrm>
              <a:off x="28119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2612" y="449"/>
                  </a:moveTo>
                  <a:cubicBezTo>
                    <a:pt x="3005" y="449"/>
                    <a:pt x="3398" y="477"/>
                    <a:pt x="3679" y="477"/>
                  </a:cubicBezTo>
                  <a:cubicBezTo>
                    <a:pt x="3863" y="494"/>
                    <a:pt x="3998" y="501"/>
                    <a:pt x="4076" y="504"/>
                  </a:cubicBezTo>
                  <a:lnTo>
                    <a:pt x="4076" y="504"/>
                  </a:lnTo>
                  <a:cubicBezTo>
                    <a:pt x="5329" y="1607"/>
                    <a:pt x="6866" y="1797"/>
                    <a:pt x="7805" y="1797"/>
                  </a:cubicBezTo>
                  <a:cubicBezTo>
                    <a:pt x="8075" y="1797"/>
                    <a:pt x="8287" y="1783"/>
                    <a:pt x="8435" y="1768"/>
                  </a:cubicBezTo>
                  <a:lnTo>
                    <a:pt x="8435" y="1768"/>
                  </a:lnTo>
                  <a:cubicBezTo>
                    <a:pt x="8490" y="2045"/>
                    <a:pt x="8564" y="2597"/>
                    <a:pt x="8564" y="3173"/>
                  </a:cubicBezTo>
                  <a:cubicBezTo>
                    <a:pt x="8564" y="3509"/>
                    <a:pt x="8535" y="3874"/>
                    <a:pt x="8451" y="4155"/>
                  </a:cubicBezTo>
                  <a:cubicBezTo>
                    <a:pt x="8367" y="4464"/>
                    <a:pt x="8227" y="4689"/>
                    <a:pt x="8058" y="4801"/>
                  </a:cubicBezTo>
                  <a:cubicBezTo>
                    <a:pt x="7609" y="5110"/>
                    <a:pt x="7244" y="5194"/>
                    <a:pt x="6879" y="5194"/>
                  </a:cubicBezTo>
                  <a:cubicBezTo>
                    <a:pt x="6374" y="5194"/>
                    <a:pt x="5896" y="5025"/>
                    <a:pt x="5475" y="4801"/>
                  </a:cubicBezTo>
                  <a:cubicBezTo>
                    <a:pt x="5026" y="4576"/>
                    <a:pt x="4380" y="4436"/>
                    <a:pt x="3763" y="4267"/>
                  </a:cubicBezTo>
                  <a:cubicBezTo>
                    <a:pt x="3454" y="4183"/>
                    <a:pt x="3173" y="4099"/>
                    <a:pt x="2920" y="4015"/>
                  </a:cubicBezTo>
                  <a:cubicBezTo>
                    <a:pt x="2668" y="3931"/>
                    <a:pt x="2471" y="3846"/>
                    <a:pt x="2359" y="3762"/>
                  </a:cubicBezTo>
                  <a:cubicBezTo>
                    <a:pt x="1826" y="3341"/>
                    <a:pt x="983" y="2330"/>
                    <a:pt x="618" y="1769"/>
                  </a:cubicBezTo>
                  <a:cubicBezTo>
                    <a:pt x="506" y="1628"/>
                    <a:pt x="478" y="1488"/>
                    <a:pt x="478" y="1348"/>
                  </a:cubicBezTo>
                  <a:cubicBezTo>
                    <a:pt x="478" y="1179"/>
                    <a:pt x="506" y="1011"/>
                    <a:pt x="646" y="898"/>
                  </a:cubicBezTo>
                  <a:cubicBezTo>
                    <a:pt x="759" y="758"/>
                    <a:pt x="927" y="618"/>
                    <a:pt x="1208" y="562"/>
                  </a:cubicBezTo>
                  <a:cubicBezTo>
                    <a:pt x="1517" y="477"/>
                    <a:pt x="2078" y="449"/>
                    <a:pt x="2612" y="449"/>
                  </a:cubicBezTo>
                  <a:close/>
                  <a:moveTo>
                    <a:pt x="2612" y="0"/>
                  </a:moveTo>
                  <a:cubicBezTo>
                    <a:pt x="2050" y="0"/>
                    <a:pt x="1489" y="0"/>
                    <a:pt x="1096" y="112"/>
                  </a:cubicBezTo>
                  <a:cubicBezTo>
                    <a:pt x="731" y="197"/>
                    <a:pt x="478" y="365"/>
                    <a:pt x="281" y="590"/>
                  </a:cubicBezTo>
                  <a:cubicBezTo>
                    <a:pt x="85" y="814"/>
                    <a:pt x="1" y="1067"/>
                    <a:pt x="1" y="1348"/>
                  </a:cubicBezTo>
                  <a:cubicBezTo>
                    <a:pt x="1" y="1600"/>
                    <a:pt x="85" y="1825"/>
                    <a:pt x="225" y="2050"/>
                  </a:cubicBezTo>
                  <a:cubicBezTo>
                    <a:pt x="646" y="2639"/>
                    <a:pt x="1461" y="3650"/>
                    <a:pt x="2078" y="4127"/>
                  </a:cubicBezTo>
                  <a:cubicBezTo>
                    <a:pt x="2247" y="4267"/>
                    <a:pt x="2499" y="4352"/>
                    <a:pt x="2752" y="4464"/>
                  </a:cubicBezTo>
                  <a:cubicBezTo>
                    <a:pt x="3173" y="4604"/>
                    <a:pt x="3650" y="4717"/>
                    <a:pt x="4128" y="4829"/>
                  </a:cubicBezTo>
                  <a:cubicBezTo>
                    <a:pt x="4577" y="4969"/>
                    <a:pt x="4998" y="5082"/>
                    <a:pt x="5251" y="5222"/>
                  </a:cubicBezTo>
                  <a:cubicBezTo>
                    <a:pt x="5728" y="5447"/>
                    <a:pt x="6261" y="5671"/>
                    <a:pt x="6879" y="5671"/>
                  </a:cubicBezTo>
                  <a:cubicBezTo>
                    <a:pt x="7328" y="5671"/>
                    <a:pt x="7805" y="5531"/>
                    <a:pt x="8311" y="5194"/>
                  </a:cubicBezTo>
                  <a:cubicBezTo>
                    <a:pt x="8620" y="4997"/>
                    <a:pt x="8788" y="4660"/>
                    <a:pt x="8900" y="4296"/>
                  </a:cubicBezTo>
                  <a:cubicBezTo>
                    <a:pt x="9013" y="3931"/>
                    <a:pt x="9041" y="3538"/>
                    <a:pt x="9041" y="3173"/>
                  </a:cubicBezTo>
                  <a:cubicBezTo>
                    <a:pt x="9041" y="2274"/>
                    <a:pt x="8872" y="1488"/>
                    <a:pt x="8844" y="1460"/>
                  </a:cubicBezTo>
                  <a:cubicBezTo>
                    <a:pt x="8844" y="1362"/>
                    <a:pt x="8738" y="1286"/>
                    <a:pt x="8637" y="1286"/>
                  </a:cubicBezTo>
                  <a:cubicBezTo>
                    <a:pt x="8622" y="1286"/>
                    <a:pt x="8606" y="1288"/>
                    <a:pt x="8592" y="1292"/>
                  </a:cubicBezTo>
                  <a:lnTo>
                    <a:pt x="8535" y="1292"/>
                  </a:lnTo>
                  <a:cubicBezTo>
                    <a:pt x="8423" y="1320"/>
                    <a:pt x="8170" y="1348"/>
                    <a:pt x="7805" y="1348"/>
                  </a:cubicBezTo>
                  <a:cubicBezTo>
                    <a:pt x="6935" y="1348"/>
                    <a:pt x="5447" y="1151"/>
                    <a:pt x="4352" y="112"/>
                  </a:cubicBezTo>
                  <a:cubicBezTo>
                    <a:pt x="4296" y="84"/>
                    <a:pt x="4268" y="56"/>
                    <a:pt x="4212" y="56"/>
                  </a:cubicBezTo>
                  <a:cubicBezTo>
                    <a:pt x="4212" y="56"/>
                    <a:pt x="3426" y="0"/>
                    <a:pt x="26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64"/>
            <p:cNvSpPr/>
            <p:nvPr/>
          </p:nvSpPr>
          <p:spPr>
            <a:xfrm>
              <a:off x="28161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169" y="1"/>
                  </a:moveTo>
                  <a:lnTo>
                    <a:pt x="169" y="1"/>
                  </a:lnTo>
                  <a:cubicBezTo>
                    <a:pt x="0" y="309"/>
                    <a:pt x="28" y="674"/>
                    <a:pt x="253" y="983"/>
                  </a:cubicBezTo>
                  <a:cubicBezTo>
                    <a:pt x="646" y="1545"/>
                    <a:pt x="1488" y="2555"/>
                    <a:pt x="2050" y="3005"/>
                  </a:cubicBezTo>
                  <a:cubicBezTo>
                    <a:pt x="2611" y="3454"/>
                    <a:pt x="4408" y="3678"/>
                    <a:pt x="5194" y="4071"/>
                  </a:cubicBezTo>
                  <a:cubicBezTo>
                    <a:pt x="5642" y="4296"/>
                    <a:pt x="6146" y="4502"/>
                    <a:pt x="6694" y="4502"/>
                  </a:cubicBezTo>
                  <a:cubicBezTo>
                    <a:pt x="7106" y="4502"/>
                    <a:pt x="7543" y="4385"/>
                    <a:pt x="8001" y="4071"/>
                  </a:cubicBezTo>
                  <a:cubicBezTo>
                    <a:pt x="8170" y="3959"/>
                    <a:pt x="8310" y="3791"/>
                    <a:pt x="8395" y="3594"/>
                  </a:cubicBezTo>
                  <a:lnTo>
                    <a:pt x="8395" y="3594"/>
                  </a:lnTo>
                  <a:cubicBezTo>
                    <a:pt x="8001" y="3734"/>
                    <a:pt x="7608" y="3847"/>
                    <a:pt x="7272" y="3903"/>
                  </a:cubicBezTo>
                  <a:cubicBezTo>
                    <a:pt x="7141" y="3925"/>
                    <a:pt x="6996" y="3935"/>
                    <a:pt x="6840" y="3935"/>
                  </a:cubicBezTo>
                  <a:cubicBezTo>
                    <a:pt x="5786" y="3935"/>
                    <a:pt x="4198" y="3457"/>
                    <a:pt x="2780" y="2724"/>
                  </a:cubicBezTo>
                  <a:cubicBezTo>
                    <a:pt x="1629" y="2134"/>
                    <a:pt x="646" y="759"/>
                    <a:pt x="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64"/>
            <p:cNvSpPr/>
            <p:nvPr/>
          </p:nvSpPr>
          <p:spPr>
            <a:xfrm>
              <a:off x="28119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527" y="923"/>
                  </a:moveTo>
                  <a:lnTo>
                    <a:pt x="527" y="923"/>
                  </a:lnTo>
                  <a:cubicBezTo>
                    <a:pt x="1069" y="1699"/>
                    <a:pt x="1866" y="2673"/>
                    <a:pt x="2836" y="3180"/>
                  </a:cubicBezTo>
                  <a:cubicBezTo>
                    <a:pt x="3071" y="3298"/>
                    <a:pt x="3309" y="3409"/>
                    <a:pt x="3548" y="3514"/>
                  </a:cubicBezTo>
                  <a:lnTo>
                    <a:pt x="3548" y="3514"/>
                  </a:lnTo>
                  <a:cubicBezTo>
                    <a:pt x="3323" y="3449"/>
                    <a:pt x="3113" y="3385"/>
                    <a:pt x="2920" y="3321"/>
                  </a:cubicBezTo>
                  <a:cubicBezTo>
                    <a:pt x="2668" y="3237"/>
                    <a:pt x="2471" y="3152"/>
                    <a:pt x="2359" y="3068"/>
                  </a:cubicBezTo>
                  <a:cubicBezTo>
                    <a:pt x="1826" y="2647"/>
                    <a:pt x="983" y="1636"/>
                    <a:pt x="618" y="1075"/>
                  </a:cubicBezTo>
                  <a:cubicBezTo>
                    <a:pt x="578" y="1024"/>
                    <a:pt x="548" y="974"/>
                    <a:pt x="527" y="923"/>
                  </a:cubicBezTo>
                  <a:close/>
                  <a:moveTo>
                    <a:pt x="5819" y="4271"/>
                  </a:moveTo>
                  <a:cubicBezTo>
                    <a:pt x="6254" y="4364"/>
                    <a:pt x="6661" y="4416"/>
                    <a:pt x="7019" y="4416"/>
                  </a:cubicBezTo>
                  <a:cubicBezTo>
                    <a:pt x="7188" y="4416"/>
                    <a:pt x="7328" y="4388"/>
                    <a:pt x="7497" y="4388"/>
                  </a:cubicBezTo>
                  <a:cubicBezTo>
                    <a:pt x="7528" y="4380"/>
                    <a:pt x="7560" y="4372"/>
                    <a:pt x="7593" y="4363"/>
                  </a:cubicBezTo>
                  <a:lnTo>
                    <a:pt x="7593" y="4363"/>
                  </a:lnTo>
                  <a:cubicBezTo>
                    <a:pt x="7341" y="4466"/>
                    <a:pt x="7110" y="4500"/>
                    <a:pt x="6879" y="4500"/>
                  </a:cubicBezTo>
                  <a:cubicBezTo>
                    <a:pt x="6507" y="4500"/>
                    <a:pt x="6150" y="4408"/>
                    <a:pt x="5819" y="4271"/>
                  </a:cubicBezTo>
                  <a:close/>
                  <a:moveTo>
                    <a:pt x="382" y="1"/>
                  </a:moveTo>
                  <a:cubicBezTo>
                    <a:pt x="367" y="1"/>
                    <a:pt x="353" y="3"/>
                    <a:pt x="338" y="8"/>
                  </a:cubicBezTo>
                  <a:cubicBezTo>
                    <a:pt x="253" y="8"/>
                    <a:pt x="169" y="36"/>
                    <a:pt x="141" y="120"/>
                  </a:cubicBezTo>
                  <a:cubicBezTo>
                    <a:pt x="57" y="289"/>
                    <a:pt x="1" y="485"/>
                    <a:pt x="1" y="654"/>
                  </a:cubicBezTo>
                  <a:cubicBezTo>
                    <a:pt x="1" y="906"/>
                    <a:pt x="85" y="1131"/>
                    <a:pt x="225" y="1356"/>
                  </a:cubicBezTo>
                  <a:cubicBezTo>
                    <a:pt x="646" y="1945"/>
                    <a:pt x="1461" y="2956"/>
                    <a:pt x="2078" y="3433"/>
                  </a:cubicBezTo>
                  <a:cubicBezTo>
                    <a:pt x="2247" y="3573"/>
                    <a:pt x="2499" y="3658"/>
                    <a:pt x="2752" y="3770"/>
                  </a:cubicBezTo>
                  <a:cubicBezTo>
                    <a:pt x="3173" y="3910"/>
                    <a:pt x="3650" y="4023"/>
                    <a:pt x="4128" y="4135"/>
                  </a:cubicBezTo>
                  <a:cubicBezTo>
                    <a:pt x="4577" y="4275"/>
                    <a:pt x="4998" y="4388"/>
                    <a:pt x="5251" y="4528"/>
                  </a:cubicBezTo>
                  <a:cubicBezTo>
                    <a:pt x="5728" y="4753"/>
                    <a:pt x="6261" y="4977"/>
                    <a:pt x="6879" y="4977"/>
                  </a:cubicBezTo>
                  <a:cubicBezTo>
                    <a:pt x="7328" y="4977"/>
                    <a:pt x="7805" y="4837"/>
                    <a:pt x="8311" y="4500"/>
                  </a:cubicBezTo>
                  <a:cubicBezTo>
                    <a:pt x="8535" y="4360"/>
                    <a:pt x="8676" y="4163"/>
                    <a:pt x="8760" y="3938"/>
                  </a:cubicBezTo>
                  <a:cubicBezTo>
                    <a:pt x="8816" y="3854"/>
                    <a:pt x="8788" y="3742"/>
                    <a:pt x="8732" y="3686"/>
                  </a:cubicBezTo>
                  <a:cubicBezTo>
                    <a:pt x="8696" y="3631"/>
                    <a:pt x="8636" y="3600"/>
                    <a:pt x="8576" y="3600"/>
                  </a:cubicBezTo>
                  <a:cubicBezTo>
                    <a:pt x="8542" y="3600"/>
                    <a:pt x="8509" y="3610"/>
                    <a:pt x="8479" y="3630"/>
                  </a:cubicBezTo>
                  <a:cubicBezTo>
                    <a:pt x="8114" y="3742"/>
                    <a:pt x="7721" y="3854"/>
                    <a:pt x="7412" y="3910"/>
                  </a:cubicBezTo>
                  <a:cubicBezTo>
                    <a:pt x="7300" y="3938"/>
                    <a:pt x="7160" y="3938"/>
                    <a:pt x="7019" y="3938"/>
                  </a:cubicBezTo>
                  <a:cubicBezTo>
                    <a:pt x="6037" y="3938"/>
                    <a:pt x="4437" y="3489"/>
                    <a:pt x="3061" y="2759"/>
                  </a:cubicBezTo>
                  <a:cubicBezTo>
                    <a:pt x="1994" y="2198"/>
                    <a:pt x="1011" y="850"/>
                    <a:pt x="534" y="120"/>
                  </a:cubicBezTo>
                  <a:cubicBezTo>
                    <a:pt x="511" y="51"/>
                    <a:pt x="450" y="1"/>
                    <a:pt x="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64"/>
            <p:cNvSpPr/>
            <p:nvPr/>
          </p:nvSpPr>
          <p:spPr>
            <a:xfrm>
              <a:off x="3328500" y="5107575"/>
              <a:ext cx="230250" cy="130200"/>
            </a:xfrm>
            <a:custGeom>
              <a:avLst/>
              <a:gdLst/>
              <a:ahLst/>
              <a:cxnLst/>
              <a:rect l="l" t="t" r="r" b="b"/>
              <a:pathLst>
                <a:path w="9210" h="5208" extrusionOk="0">
                  <a:moveTo>
                    <a:pt x="6631" y="0"/>
                  </a:moveTo>
                  <a:cubicBezTo>
                    <a:pt x="5822" y="0"/>
                    <a:pt x="5054" y="61"/>
                    <a:pt x="5054" y="61"/>
                  </a:cubicBezTo>
                  <a:cubicBezTo>
                    <a:pt x="3882" y="1159"/>
                    <a:pt x="2352" y="1350"/>
                    <a:pt x="1430" y="1350"/>
                  </a:cubicBezTo>
                  <a:cubicBezTo>
                    <a:pt x="938" y="1350"/>
                    <a:pt x="618" y="1296"/>
                    <a:pt x="618" y="1296"/>
                  </a:cubicBezTo>
                  <a:lnTo>
                    <a:pt x="618" y="1296"/>
                  </a:lnTo>
                  <a:cubicBezTo>
                    <a:pt x="618" y="1296"/>
                    <a:pt x="1" y="4047"/>
                    <a:pt x="1068" y="4777"/>
                  </a:cubicBezTo>
                  <a:cubicBezTo>
                    <a:pt x="1526" y="5091"/>
                    <a:pt x="1963" y="5208"/>
                    <a:pt x="2376" y="5208"/>
                  </a:cubicBezTo>
                  <a:cubicBezTo>
                    <a:pt x="2923" y="5208"/>
                    <a:pt x="3427" y="5002"/>
                    <a:pt x="3875" y="4777"/>
                  </a:cubicBezTo>
                  <a:cubicBezTo>
                    <a:pt x="4661" y="4384"/>
                    <a:pt x="6458" y="4160"/>
                    <a:pt x="7019" y="3711"/>
                  </a:cubicBezTo>
                  <a:cubicBezTo>
                    <a:pt x="7581" y="3261"/>
                    <a:pt x="8423" y="2251"/>
                    <a:pt x="8816" y="1689"/>
                  </a:cubicBezTo>
                  <a:cubicBezTo>
                    <a:pt x="9209" y="1128"/>
                    <a:pt x="8985" y="342"/>
                    <a:pt x="8086" y="117"/>
                  </a:cubicBezTo>
                  <a:cubicBezTo>
                    <a:pt x="7727" y="27"/>
                    <a:pt x="7170" y="0"/>
                    <a:pt x="6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64"/>
            <p:cNvSpPr/>
            <p:nvPr/>
          </p:nvSpPr>
          <p:spPr>
            <a:xfrm>
              <a:off x="3333425" y="5102075"/>
              <a:ext cx="226025" cy="141800"/>
            </a:xfrm>
            <a:custGeom>
              <a:avLst/>
              <a:gdLst/>
              <a:ahLst/>
              <a:cxnLst/>
              <a:rect l="l" t="t" r="r" b="b"/>
              <a:pathLst>
                <a:path w="9041" h="5672" extrusionOk="0">
                  <a:moveTo>
                    <a:pt x="6429" y="449"/>
                  </a:moveTo>
                  <a:cubicBezTo>
                    <a:pt x="6963" y="449"/>
                    <a:pt x="7524" y="477"/>
                    <a:pt x="7833" y="562"/>
                  </a:cubicBezTo>
                  <a:cubicBezTo>
                    <a:pt x="8114" y="618"/>
                    <a:pt x="8282" y="758"/>
                    <a:pt x="8423" y="898"/>
                  </a:cubicBezTo>
                  <a:cubicBezTo>
                    <a:pt x="8535" y="1011"/>
                    <a:pt x="8591" y="1179"/>
                    <a:pt x="8591" y="1348"/>
                  </a:cubicBezTo>
                  <a:cubicBezTo>
                    <a:pt x="8591" y="1488"/>
                    <a:pt x="8535" y="1628"/>
                    <a:pt x="8451" y="1769"/>
                  </a:cubicBezTo>
                  <a:cubicBezTo>
                    <a:pt x="8058" y="2330"/>
                    <a:pt x="7215" y="3341"/>
                    <a:pt x="6682" y="3762"/>
                  </a:cubicBezTo>
                  <a:cubicBezTo>
                    <a:pt x="6570" y="3846"/>
                    <a:pt x="6373" y="3931"/>
                    <a:pt x="6121" y="4015"/>
                  </a:cubicBezTo>
                  <a:cubicBezTo>
                    <a:pt x="5756" y="4155"/>
                    <a:pt x="5278" y="4267"/>
                    <a:pt x="4801" y="4380"/>
                  </a:cubicBezTo>
                  <a:cubicBezTo>
                    <a:pt x="4352" y="4520"/>
                    <a:pt x="3903" y="4632"/>
                    <a:pt x="3566" y="4801"/>
                  </a:cubicBezTo>
                  <a:cubicBezTo>
                    <a:pt x="3145" y="5025"/>
                    <a:pt x="2667" y="5194"/>
                    <a:pt x="2190" y="5194"/>
                  </a:cubicBezTo>
                  <a:cubicBezTo>
                    <a:pt x="1797" y="5194"/>
                    <a:pt x="1432" y="5110"/>
                    <a:pt x="1011" y="4801"/>
                  </a:cubicBezTo>
                  <a:cubicBezTo>
                    <a:pt x="814" y="4689"/>
                    <a:pt x="674" y="4464"/>
                    <a:pt x="590" y="4155"/>
                  </a:cubicBezTo>
                  <a:cubicBezTo>
                    <a:pt x="506" y="3874"/>
                    <a:pt x="478" y="3509"/>
                    <a:pt x="478" y="3173"/>
                  </a:cubicBezTo>
                  <a:cubicBezTo>
                    <a:pt x="478" y="2751"/>
                    <a:pt x="506" y="2358"/>
                    <a:pt x="562" y="2050"/>
                  </a:cubicBezTo>
                  <a:cubicBezTo>
                    <a:pt x="584" y="1938"/>
                    <a:pt x="589" y="1843"/>
                    <a:pt x="604" y="1767"/>
                  </a:cubicBezTo>
                  <a:lnTo>
                    <a:pt x="604" y="1767"/>
                  </a:lnTo>
                  <a:cubicBezTo>
                    <a:pt x="756" y="1782"/>
                    <a:pt x="973" y="1797"/>
                    <a:pt x="1236" y="1797"/>
                  </a:cubicBezTo>
                  <a:cubicBezTo>
                    <a:pt x="2175" y="1797"/>
                    <a:pt x="3739" y="1607"/>
                    <a:pt x="4966" y="504"/>
                  </a:cubicBezTo>
                  <a:lnTo>
                    <a:pt x="4966" y="504"/>
                  </a:lnTo>
                  <a:cubicBezTo>
                    <a:pt x="5049" y="501"/>
                    <a:pt x="5190" y="495"/>
                    <a:pt x="5363" y="477"/>
                  </a:cubicBezTo>
                  <a:cubicBezTo>
                    <a:pt x="5643" y="477"/>
                    <a:pt x="6036" y="449"/>
                    <a:pt x="6429" y="449"/>
                  </a:cubicBezTo>
                  <a:close/>
                  <a:moveTo>
                    <a:pt x="6429" y="0"/>
                  </a:moveTo>
                  <a:cubicBezTo>
                    <a:pt x="5615" y="0"/>
                    <a:pt x="4857" y="56"/>
                    <a:pt x="4829" y="56"/>
                  </a:cubicBezTo>
                  <a:cubicBezTo>
                    <a:pt x="4801" y="56"/>
                    <a:pt x="4745" y="84"/>
                    <a:pt x="4689" y="112"/>
                  </a:cubicBezTo>
                  <a:cubicBezTo>
                    <a:pt x="3594" y="1151"/>
                    <a:pt x="2134" y="1348"/>
                    <a:pt x="1236" y="1348"/>
                  </a:cubicBezTo>
                  <a:cubicBezTo>
                    <a:pt x="983" y="1348"/>
                    <a:pt x="786" y="1320"/>
                    <a:pt x="674" y="1320"/>
                  </a:cubicBezTo>
                  <a:cubicBezTo>
                    <a:pt x="590" y="1320"/>
                    <a:pt x="534" y="1292"/>
                    <a:pt x="506" y="1292"/>
                  </a:cubicBezTo>
                  <a:lnTo>
                    <a:pt x="449" y="1292"/>
                  </a:lnTo>
                  <a:cubicBezTo>
                    <a:pt x="435" y="1288"/>
                    <a:pt x="420" y="1286"/>
                    <a:pt x="405" y="1286"/>
                  </a:cubicBezTo>
                  <a:cubicBezTo>
                    <a:pt x="309" y="1286"/>
                    <a:pt x="221" y="1362"/>
                    <a:pt x="197" y="1460"/>
                  </a:cubicBezTo>
                  <a:cubicBezTo>
                    <a:pt x="197" y="1488"/>
                    <a:pt x="0" y="2274"/>
                    <a:pt x="0" y="3173"/>
                  </a:cubicBezTo>
                  <a:cubicBezTo>
                    <a:pt x="0" y="3538"/>
                    <a:pt x="28" y="3931"/>
                    <a:pt x="141" y="4296"/>
                  </a:cubicBezTo>
                  <a:cubicBezTo>
                    <a:pt x="253" y="4660"/>
                    <a:pt x="421" y="4997"/>
                    <a:pt x="730" y="5194"/>
                  </a:cubicBezTo>
                  <a:cubicBezTo>
                    <a:pt x="1236" y="5531"/>
                    <a:pt x="1713" y="5671"/>
                    <a:pt x="2190" y="5671"/>
                  </a:cubicBezTo>
                  <a:cubicBezTo>
                    <a:pt x="2780" y="5671"/>
                    <a:pt x="3313" y="5447"/>
                    <a:pt x="3790" y="5222"/>
                  </a:cubicBezTo>
                  <a:cubicBezTo>
                    <a:pt x="4127" y="5025"/>
                    <a:pt x="4773" y="4885"/>
                    <a:pt x="5391" y="4717"/>
                  </a:cubicBezTo>
                  <a:cubicBezTo>
                    <a:pt x="5699" y="4632"/>
                    <a:pt x="6008" y="4548"/>
                    <a:pt x="6289" y="4464"/>
                  </a:cubicBezTo>
                  <a:cubicBezTo>
                    <a:pt x="6570" y="4352"/>
                    <a:pt x="6794" y="4267"/>
                    <a:pt x="6963" y="4127"/>
                  </a:cubicBezTo>
                  <a:cubicBezTo>
                    <a:pt x="7580" y="3650"/>
                    <a:pt x="8423" y="2639"/>
                    <a:pt x="8816" y="2050"/>
                  </a:cubicBezTo>
                  <a:cubicBezTo>
                    <a:pt x="8956" y="1825"/>
                    <a:pt x="9040" y="1600"/>
                    <a:pt x="9040" y="1348"/>
                  </a:cubicBezTo>
                  <a:cubicBezTo>
                    <a:pt x="9040" y="1067"/>
                    <a:pt x="8956" y="814"/>
                    <a:pt x="8760" y="590"/>
                  </a:cubicBezTo>
                  <a:cubicBezTo>
                    <a:pt x="8591" y="365"/>
                    <a:pt x="8310" y="197"/>
                    <a:pt x="7945" y="112"/>
                  </a:cubicBezTo>
                  <a:cubicBezTo>
                    <a:pt x="7552" y="0"/>
                    <a:pt x="6991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64"/>
            <p:cNvSpPr/>
            <p:nvPr/>
          </p:nvSpPr>
          <p:spPr>
            <a:xfrm>
              <a:off x="3345350" y="5125225"/>
              <a:ext cx="209875" cy="112550"/>
            </a:xfrm>
            <a:custGeom>
              <a:avLst/>
              <a:gdLst/>
              <a:ahLst/>
              <a:cxnLst/>
              <a:rect l="l" t="t" r="r" b="b"/>
              <a:pathLst>
                <a:path w="8395" h="4502" extrusionOk="0">
                  <a:moveTo>
                    <a:pt x="8226" y="1"/>
                  </a:moveTo>
                  <a:lnTo>
                    <a:pt x="8226" y="1"/>
                  </a:lnTo>
                  <a:cubicBezTo>
                    <a:pt x="7749" y="759"/>
                    <a:pt x="6767" y="2134"/>
                    <a:pt x="5615" y="2724"/>
                  </a:cubicBezTo>
                  <a:cubicBezTo>
                    <a:pt x="4197" y="3457"/>
                    <a:pt x="2609" y="3935"/>
                    <a:pt x="1555" y="3935"/>
                  </a:cubicBezTo>
                  <a:cubicBezTo>
                    <a:pt x="1399" y="3935"/>
                    <a:pt x="1254" y="3925"/>
                    <a:pt x="1124" y="3903"/>
                  </a:cubicBezTo>
                  <a:cubicBezTo>
                    <a:pt x="787" y="3847"/>
                    <a:pt x="394" y="3734"/>
                    <a:pt x="1" y="3594"/>
                  </a:cubicBezTo>
                  <a:lnTo>
                    <a:pt x="1" y="3594"/>
                  </a:lnTo>
                  <a:cubicBezTo>
                    <a:pt x="113" y="3791"/>
                    <a:pt x="225" y="3959"/>
                    <a:pt x="394" y="4071"/>
                  </a:cubicBezTo>
                  <a:cubicBezTo>
                    <a:pt x="852" y="4385"/>
                    <a:pt x="1289" y="4502"/>
                    <a:pt x="1702" y="4502"/>
                  </a:cubicBezTo>
                  <a:cubicBezTo>
                    <a:pt x="2249" y="4502"/>
                    <a:pt x="2753" y="4296"/>
                    <a:pt x="3201" y="4071"/>
                  </a:cubicBezTo>
                  <a:cubicBezTo>
                    <a:pt x="3987" y="3678"/>
                    <a:pt x="5784" y="3454"/>
                    <a:pt x="6345" y="3005"/>
                  </a:cubicBezTo>
                  <a:cubicBezTo>
                    <a:pt x="6907" y="2555"/>
                    <a:pt x="7749" y="1545"/>
                    <a:pt x="8142" y="983"/>
                  </a:cubicBezTo>
                  <a:cubicBezTo>
                    <a:pt x="8367" y="674"/>
                    <a:pt x="8395" y="309"/>
                    <a:pt x="82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64"/>
            <p:cNvSpPr/>
            <p:nvPr/>
          </p:nvSpPr>
          <p:spPr>
            <a:xfrm>
              <a:off x="3339025" y="5119425"/>
              <a:ext cx="220425" cy="124450"/>
            </a:xfrm>
            <a:custGeom>
              <a:avLst/>
              <a:gdLst/>
              <a:ahLst/>
              <a:cxnLst/>
              <a:rect l="l" t="t" r="r" b="b"/>
              <a:pathLst>
                <a:path w="8817" h="4978" extrusionOk="0">
                  <a:moveTo>
                    <a:pt x="8293" y="934"/>
                  </a:moveTo>
                  <a:cubicBezTo>
                    <a:pt x="8277" y="981"/>
                    <a:pt x="8255" y="1028"/>
                    <a:pt x="8227" y="1075"/>
                  </a:cubicBezTo>
                  <a:cubicBezTo>
                    <a:pt x="7834" y="1636"/>
                    <a:pt x="6991" y="2647"/>
                    <a:pt x="6458" y="3068"/>
                  </a:cubicBezTo>
                  <a:cubicBezTo>
                    <a:pt x="6346" y="3152"/>
                    <a:pt x="6149" y="3237"/>
                    <a:pt x="5897" y="3321"/>
                  </a:cubicBezTo>
                  <a:cubicBezTo>
                    <a:pt x="5707" y="3394"/>
                    <a:pt x="5487" y="3459"/>
                    <a:pt x="5253" y="3521"/>
                  </a:cubicBezTo>
                  <a:lnTo>
                    <a:pt x="5253" y="3521"/>
                  </a:lnTo>
                  <a:cubicBezTo>
                    <a:pt x="5497" y="3414"/>
                    <a:pt x="5741" y="3300"/>
                    <a:pt x="5981" y="3180"/>
                  </a:cubicBezTo>
                  <a:cubicBezTo>
                    <a:pt x="6946" y="2676"/>
                    <a:pt x="7757" y="1708"/>
                    <a:pt x="8293" y="934"/>
                  </a:cubicBezTo>
                  <a:close/>
                  <a:moveTo>
                    <a:pt x="2999" y="4270"/>
                  </a:moveTo>
                  <a:lnTo>
                    <a:pt x="2999" y="4270"/>
                  </a:lnTo>
                  <a:cubicBezTo>
                    <a:pt x="2670" y="4408"/>
                    <a:pt x="2318" y="4500"/>
                    <a:pt x="1966" y="4500"/>
                  </a:cubicBezTo>
                  <a:cubicBezTo>
                    <a:pt x="1712" y="4500"/>
                    <a:pt x="1470" y="4465"/>
                    <a:pt x="1216" y="4356"/>
                  </a:cubicBezTo>
                  <a:lnTo>
                    <a:pt x="1216" y="4356"/>
                  </a:lnTo>
                  <a:cubicBezTo>
                    <a:pt x="1261" y="4367"/>
                    <a:pt x="1305" y="4378"/>
                    <a:pt x="1348" y="4388"/>
                  </a:cubicBezTo>
                  <a:cubicBezTo>
                    <a:pt x="1489" y="4388"/>
                    <a:pt x="1629" y="4416"/>
                    <a:pt x="1798" y="4416"/>
                  </a:cubicBezTo>
                  <a:cubicBezTo>
                    <a:pt x="2156" y="4416"/>
                    <a:pt x="2563" y="4364"/>
                    <a:pt x="2999" y="4270"/>
                  </a:cubicBezTo>
                  <a:close/>
                  <a:moveTo>
                    <a:pt x="8453" y="1"/>
                  </a:moveTo>
                  <a:cubicBezTo>
                    <a:pt x="8375" y="1"/>
                    <a:pt x="8329" y="51"/>
                    <a:pt x="8283" y="120"/>
                  </a:cubicBezTo>
                  <a:cubicBezTo>
                    <a:pt x="7806" y="850"/>
                    <a:pt x="6851" y="2198"/>
                    <a:pt x="5756" y="2759"/>
                  </a:cubicBezTo>
                  <a:cubicBezTo>
                    <a:pt x="4381" y="3489"/>
                    <a:pt x="2808" y="3938"/>
                    <a:pt x="1798" y="3938"/>
                  </a:cubicBezTo>
                  <a:cubicBezTo>
                    <a:pt x="1657" y="3938"/>
                    <a:pt x="1517" y="3938"/>
                    <a:pt x="1405" y="3910"/>
                  </a:cubicBezTo>
                  <a:cubicBezTo>
                    <a:pt x="1096" y="3854"/>
                    <a:pt x="703" y="3742"/>
                    <a:pt x="338" y="3630"/>
                  </a:cubicBezTo>
                  <a:cubicBezTo>
                    <a:pt x="308" y="3610"/>
                    <a:pt x="275" y="3600"/>
                    <a:pt x="241" y="3600"/>
                  </a:cubicBezTo>
                  <a:cubicBezTo>
                    <a:pt x="181" y="3600"/>
                    <a:pt x="121" y="3631"/>
                    <a:pt x="85" y="3686"/>
                  </a:cubicBezTo>
                  <a:cubicBezTo>
                    <a:pt x="29" y="3742"/>
                    <a:pt x="1" y="3854"/>
                    <a:pt x="57" y="3938"/>
                  </a:cubicBezTo>
                  <a:cubicBezTo>
                    <a:pt x="169" y="4163"/>
                    <a:pt x="310" y="4360"/>
                    <a:pt x="506" y="4500"/>
                  </a:cubicBezTo>
                  <a:cubicBezTo>
                    <a:pt x="1012" y="4837"/>
                    <a:pt x="1489" y="4977"/>
                    <a:pt x="1966" y="4977"/>
                  </a:cubicBezTo>
                  <a:cubicBezTo>
                    <a:pt x="2556" y="4977"/>
                    <a:pt x="3089" y="4753"/>
                    <a:pt x="3566" y="4528"/>
                  </a:cubicBezTo>
                  <a:cubicBezTo>
                    <a:pt x="3903" y="4331"/>
                    <a:pt x="4549" y="4191"/>
                    <a:pt x="5167" y="4023"/>
                  </a:cubicBezTo>
                  <a:cubicBezTo>
                    <a:pt x="5475" y="3938"/>
                    <a:pt x="5784" y="3854"/>
                    <a:pt x="6065" y="3770"/>
                  </a:cubicBezTo>
                  <a:cubicBezTo>
                    <a:pt x="6346" y="3658"/>
                    <a:pt x="6570" y="3573"/>
                    <a:pt x="6739" y="3433"/>
                  </a:cubicBezTo>
                  <a:cubicBezTo>
                    <a:pt x="7356" y="2956"/>
                    <a:pt x="8199" y="1945"/>
                    <a:pt x="8592" y="1356"/>
                  </a:cubicBezTo>
                  <a:cubicBezTo>
                    <a:pt x="8732" y="1131"/>
                    <a:pt x="8816" y="906"/>
                    <a:pt x="8816" y="654"/>
                  </a:cubicBezTo>
                  <a:cubicBezTo>
                    <a:pt x="8816" y="485"/>
                    <a:pt x="8788" y="289"/>
                    <a:pt x="8704" y="120"/>
                  </a:cubicBezTo>
                  <a:cubicBezTo>
                    <a:pt x="8648" y="36"/>
                    <a:pt x="8592" y="8"/>
                    <a:pt x="8508" y="8"/>
                  </a:cubicBezTo>
                  <a:cubicBezTo>
                    <a:pt x="8488" y="3"/>
                    <a:pt x="8469" y="1"/>
                    <a:pt x="8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64"/>
            <p:cNvSpPr/>
            <p:nvPr/>
          </p:nvSpPr>
          <p:spPr>
            <a:xfrm>
              <a:off x="2910200" y="3517250"/>
              <a:ext cx="615550" cy="1665775"/>
            </a:xfrm>
            <a:custGeom>
              <a:avLst/>
              <a:gdLst/>
              <a:ahLst/>
              <a:cxnLst/>
              <a:rect l="l" t="t" r="r" b="b"/>
              <a:pathLst>
                <a:path w="24622" h="66631" extrusionOk="0">
                  <a:moveTo>
                    <a:pt x="23078" y="0"/>
                  </a:moveTo>
                  <a:cubicBezTo>
                    <a:pt x="23078" y="0"/>
                    <a:pt x="17443" y="2118"/>
                    <a:pt x="10088" y="2118"/>
                  </a:cubicBezTo>
                  <a:cubicBezTo>
                    <a:pt x="8012" y="2118"/>
                    <a:pt x="5799" y="1949"/>
                    <a:pt x="3538" y="1516"/>
                  </a:cubicBezTo>
                  <a:cubicBezTo>
                    <a:pt x="3538" y="1516"/>
                    <a:pt x="3088" y="6738"/>
                    <a:pt x="3032" y="9097"/>
                  </a:cubicBezTo>
                  <a:cubicBezTo>
                    <a:pt x="2976" y="11483"/>
                    <a:pt x="3313" y="13673"/>
                    <a:pt x="3313" y="13673"/>
                  </a:cubicBezTo>
                  <a:lnTo>
                    <a:pt x="2190" y="35290"/>
                  </a:lnTo>
                  <a:cubicBezTo>
                    <a:pt x="2190" y="35290"/>
                    <a:pt x="506" y="49187"/>
                    <a:pt x="506" y="51939"/>
                  </a:cubicBezTo>
                  <a:cubicBezTo>
                    <a:pt x="506" y="54690"/>
                    <a:pt x="730" y="61905"/>
                    <a:pt x="730" y="61905"/>
                  </a:cubicBezTo>
                  <a:cubicBezTo>
                    <a:pt x="730" y="61905"/>
                    <a:pt x="112" y="63140"/>
                    <a:pt x="56" y="63421"/>
                  </a:cubicBezTo>
                  <a:cubicBezTo>
                    <a:pt x="0" y="63702"/>
                    <a:pt x="169" y="65386"/>
                    <a:pt x="169" y="65386"/>
                  </a:cubicBezTo>
                  <a:cubicBezTo>
                    <a:pt x="169" y="65386"/>
                    <a:pt x="1629" y="66285"/>
                    <a:pt x="3032" y="66397"/>
                  </a:cubicBezTo>
                  <a:cubicBezTo>
                    <a:pt x="3106" y="66403"/>
                    <a:pt x="3177" y="66406"/>
                    <a:pt x="3245" y="66406"/>
                  </a:cubicBezTo>
                  <a:cubicBezTo>
                    <a:pt x="4482" y="66406"/>
                    <a:pt x="4891" y="65490"/>
                    <a:pt x="4997" y="65330"/>
                  </a:cubicBezTo>
                  <a:cubicBezTo>
                    <a:pt x="5110" y="65162"/>
                    <a:pt x="5334" y="62860"/>
                    <a:pt x="5391" y="62074"/>
                  </a:cubicBezTo>
                  <a:cubicBezTo>
                    <a:pt x="5447" y="61287"/>
                    <a:pt x="5334" y="60108"/>
                    <a:pt x="5334" y="60108"/>
                  </a:cubicBezTo>
                  <a:cubicBezTo>
                    <a:pt x="5334" y="60108"/>
                    <a:pt x="7833" y="48008"/>
                    <a:pt x="9012" y="43881"/>
                  </a:cubicBezTo>
                  <a:cubicBezTo>
                    <a:pt x="10191" y="39782"/>
                    <a:pt x="12325" y="28637"/>
                    <a:pt x="12437" y="27177"/>
                  </a:cubicBezTo>
                  <a:cubicBezTo>
                    <a:pt x="12550" y="25717"/>
                    <a:pt x="13841" y="18895"/>
                    <a:pt x="13841" y="18895"/>
                  </a:cubicBezTo>
                  <a:cubicBezTo>
                    <a:pt x="13841" y="18895"/>
                    <a:pt x="14964" y="31107"/>
                    <a:pt x="15245" y="33409"/>
                  </a:cubicBezTo>
                  <a:cubicBezTo>
                    <a:pt x="15526" y="35739"/>
                    <a:pt x="14852" y="42140"/>
                    <a:pt x="14852" y="45566"/>
                  </a:cubicBezTo>
                  <a:cubicBezTo>
                    <a:pt x="14852" y="49019"/>
                    <a:pt x="16901" y="62410"/>
                    <a:pt x="16901" y="62410"/>
                  </a:cubicBezTo>
                  <a:cubicBezTo>
                    <a:pt x="16901" y="62410"/>
                    <a:pt x="16901" y="64067"/>
                    <a:pt x="17013" y="64516"/>
                  </a:cubicBezTo>
                  <a:cubicBezTo>
                    <a:pt x="17126" y="64965"/>
                    <a:pt x="17800" y="66509"/>
                    <a:pt x="17800" y="66509"/>
                  </a:cubicBezTo>
                  <a:cubicBezTo>
                    <a:pt x="17800" y="66509"/>
                    <a:pt x="18396" y="66631"/>
                    <a:pt x="19043" y="66631"/>
                  </a:cubicBezTo>
                  <a:cubicBezTo>
                    <a:pt x="19474" y="66631"/>
                    <a:pt x="19928" y="66577"/>
                    <a:pt x="20242" y="66397"/>
                  </a:cubicBezTo>
                  <a:cubicBezTo>
                    <a:pt x="21028" y="65948"/>
                    <a:pt x="22235" y="65190"/>
                    <a:pt x="22348" y="63842"/>
                  </a:cubicBezTo>
                  <a:cubicBezTo>
                    <a:pt x="22460" y="62495"/>
                    <a:pt x="21955" y="59800"/>
                    <a:pt x="21842" y="59041"/>
                  </a:cubicBezTo>
                  <a:cubicBezTo>
                    <a:pt x="21730" y="58255"/>
                    <a:pt x="23751" y="43235"/>
                    <a:pt x="23751" y="37901"/>
                  </a:cubicBezTo>
                  <a:cubicBezTo>
                    <a:pt x="23751" y="32567"/>
                    <a:pt x="24622" y="21000"/>
                    <a:pt x="24622" y="18558"/>
                  </a:cubicBezTo>
                  <a:cubicBezTo>
                    <a:pt x="24622" y="16115"/>
                    <a:pt x="24088" y="7889"/>
                    <a:pt x="24088" y="7889"/>
                  </a:cubicBezTo>
                  <a:lnTo>
                    <a:pt x="230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64"/>
            <p:cNvSpPr/>
            <p:nvPr/>
          </p:nvSpPr>
          <p:spPr>
            <a:xfrm>
              <a:off x="2905275" y="3511100"/>
              <a:ext cx="626800" cy="1678025"/>
            </a:xfrm>
            <a:custGeom>
              <a:avLst/>
              <a:gdLst/>
              <a:ahLst/>
              <a:cxnLst/>
              <a:rect l="l" t="t" r="r" b="b"/>
              <a:pathLst>
                <a:path w="25072" h="67121" extrusionOk="0">
                  <a:moveTo>
                    <a:pt x="23084" y="546"/>
                  </a:moveTo>
                  <a:lnTo>
                    <a:pt x="24033" y="8163"/>
                  </a:lnTo>
                  <a:lnTo>
                    <a:pt x="24034" y="8163"/>
                  </a:lnTo>
                  <a:lnTo>
                    <a:pt x="24034" y="8163"/>
                  </a:lnTo>
                  <a:cubicBezTo>
                    <a:pt x="24041" y="8282"/>
                    <a:pt x="24068" y="8774"/>
                    <a:pt x="24117" y="9455"/>
                  </a:cubicBezTo>
                  <a:cubicBezTo>
                    <a:pt x="24285" y="11897"/>
                    <a:pt x="24594" y="16979"/>
                    <a:pt x="24594" y="18804"/>
                  </a:cubicBezTo>
                  <a:cubicBezTo>
                    <a:pt x="24594" y="20011"/>
                    <a:pt x="24370" y="23520"/>
                    <a:pt x="24145" y="27395"/>
                  </a:cubicBezTo>
                  <a:cubicBezTo>
                    <a:pt x="23920" y="31241"/>
                    <a:pt x="23696" y="35480"/>
                    <a:pt x="23696" y="38147"/>
                  </a:cubicBezTo>
                  <a:cubicBezTo>
                    <a:pt x="23696" y="40730"/>
                    <a:pt x="23247" y="45615"/>
                    <a:pt x="22769" y="50023"/>
                  </a:cubicBezTo>
                  <a:cubicBezTo>
                    <a:pt x="22517" y="52241"/>
                    <a:pt x="22292" y="54346"/>
                    <a:pt x="22095" y="55975"/>
                  </a:cubicBezTo>
                  <a:cubicBezTo>
                    <a:pt x="22011" y="56789"/>
                    <a:pt x="21955" y="57491"/>
                    <a:pt x="21899" y="58052"/>
                  </a:cubicBezTo>
                  <a:cubicBezTo>
                    <a:pt x="21843" y="58586"/>
                    <a:pt x="21815" y="58979"/>
                    <a:pt x="21815" y="59175"/>
                  </a:cubicBezTo>
                  <a:cubicBezTo>
                    <a:pt x="21815" y="59231"/>
                    <a:pt x="21815" y="59259"/>
                    <a:pt x="21815" y="59316"/>
                  </a:cubicBezTo>
                  <a:cubicBezTo>
                    <a:pt x="21871" y="59681"/>
                    <a:pt x="22011" y="60410"/>
                    <a:pt x="22124" y="61225"/>
                  </a:cubicBezTo>
                  <a:cubicBezTo>
                    <a:pt x="22236" y="62067"/>
                    <a:pt x="22348" y="62965"/>
                    <a:pt x="22348" y="63667"/>
                  </a:cubicBezTo>
                  <a:cubicBezTo>
                    <a:pt x="22348" y="63808"/>
                    <a:pt x="22320" y="63948"/>
                    <a:pt x="22320" y="64060"/>
                  </a:cubicBezTo>
                  <a:cubicBezTo>
                    <a:pt x="22264" y="64678"/>
                    <a:pt x="21983" y="65155"/>
                    <a:pt x="21590" y="65548"/>
                  </a:cubicBezTo>
                  <a:cubicBezTo>
                    <a:pt x="21197" y="65913"/>
                    <a:pt x="20720" y="66222"/>
                    <a:pt x="20327" y="66447"/>
                  </a:cubicBezTo>
                  <a:cubicBezTo>
                    <a:pt x="20074" y="66587"/>
                    <a:pt x="19653" y="66643"/>
                    <a:pt x="19260" y="66643"/>
                  </a:cubicBezTo>
                  <a:cubicBezTo>
                    <a:pt x="18923" y="66643"/>
                    <a:pt x="18642" y="66615"/>
                    <a:pt x="18418" y="66587"/>
                  </a:cubicBezTo>
                  <a:cubicBezTo>
                    <a:pt x="18326" y="66564"/>
                    <a:pt x="18234" y="66560"/>
                    <a:pt x="18173" y="66559"/>
                  </a:cubicBezTo>
                  <a:lnTo>
                    <a:pt x="18173" y="66559"/>
                  </a:lnTo>
                  <a:cubicBezTo>
                    <a:pt x="18109" y="66411"/>
                    <a:pt x="17989" y="66133"/>
                    <a:pt x="17856" y="65829"/>
                  </a:cubicBezTo>
                  <a:cubicBezTo>
                    <a:pt x="17688" y="65408"/>
                    <a:pt x="17491" y="64874"/>
                    <a:pt x="17435" y="64706"/>
                  </a:cubicBezTo>
                  <a:cubicBezTo>
                    <a:pt x="17435" y="64622"/>
                    <a:pt x="17407" y="64425"/>
                    <a:pt x="17379" y="64229"/>
                  </a:cubicBezTo>
                  <a:cubicBezTo>
                    <a:pt x="17379" y="63892"/>
                    <a:pt x="17351" y="63499"/>
                    <a:pt x="17351" y="63190"/>
                  </a:cubicBezTo>
                  <a:cubicBezTo>
                    <a:pt x="17351" y="62881"/>
                    <a:pt x="17351" y="62656"/>
                    <a:pt x="17351" y="62656"/>
                  </a:cubicBezTo>
                  <a:lnTo>
                    <a:pt x="17351" y="62600"/>
                  </a:lnTo>
                  <a:cubicBezTo>
                    <a:pt x="17351" y="62600"/>
                    <a:pt x="17210" y="61786"/>
                    <a:pt x="17014" y="60467"/>
                  </a:cubicBezTo>
                  <a:cubicBezTo>
                    <a:pt x="16733" y="58501"/>
                    <a:pt x="16284" y="55497"/>
                    <a:pt x="15919" y="52634"/>
                  </a:cubicBezTo>
                  <a:cubicBezTo>
                    <a:pt x="15554" y="49770"/>
                    <a:pt x="15273" y="47103"/>
                    <a:pt x="15273" y="45812"/>
                  </a:cubicBezTo>
                  <a:cubicBezTo>
                    <a:pt x="15273" y="42976"/>
                    <a:pt x="15751" y="38091"/>
                    <a:pt x="15751" y="35171"/>
                  </a:cubicBezTo>
                  <a:cubicBezTo>
                    <a:pt x="15751" y="34554"/>
                    <a:pt x="15723" y="34048"/>
                    <a:pt x="15694" y="33627"/>
                  </a:cubicBezTo>
                  <a:cubicBezTo>
                    <a:pt x="15554" y="32504"/>
                    <a:pt x="15189" y="28854"/>
                    <a:pt x="14880" y="25514"/>
                  </a:cubicBezTo>
                  <a:cubicBezTo>
                    <a:pt x="14712" y="23857"/>
                    <a:pt x="14571" y="22257"/>
                    <a:pt x="14459" y="21078"/>
                  </a:cubicBezTo>
                  <a:cubicBezTo>
                    <a:pt x="14347" y="19899"/>
                    <a:pt x="14263" y="19113"/>
                    <a:pt x="14263" y="19113"/>
                  </a:cubicBezTo>
                  <a:cubicBezTo>
                    <a:pt x="14263" y="19000"/>
                    <a:pt x="14178" y="18916"/>
                    <a:pt x="14066" y="18916"/>
                  </a:cubicBezTo>
                  <a:cubicBezTo>
                    <a:pt x="13926" y="18916"/>
                    <a:pt x="13842" y="19000"/>
                    <a:pt x="13813" y="19113"/>
                  </a:cubicBezTo>
                  <a:cubicBezTo>
                    <a:pt x="13813" y="19113"/>
                    <a:pt x="13477" y="20797"/>
                    <a:pt x="13140" y="22706"/>
                  </a:cubicBezTo>
                  <a:cubicBezTo>
                    <a:pt x="12803" y="24587"/>
                    <a:pt x="12466" y="26637"/>
                    <a:pt x="12410" y="27395"/>
                  </a:cubicBezTo>
                  <a:cubicBezTo>
                    <a:pt x="12382" y="27731"/>
                    <a:pt x="12213" y="28714"/>
                    <a:pt x="11989" y="30034"/>
                  </a:cubicBezTo>
                  <a:cubicBezTo>
                    <a:pt x="11287" y="33964"/>
                    <a:pt x="9855" y="41011"/>
                    <a:pt x="8985" y="44071"/>
                  </a:cubicBezTo>
                  <a:cubicBezTo>
                    <a:pt x="7777" y="48198"/>
                    <a:pt x="5307" y="60298"/>
                    <a:pt x="5307" y="60298"/>
                  </a:cubicBezTo>
                  <a:lnTo>
                    <a:pt x="5307" y="60354"/>
                  </a:lnTo>
                  <a:cubicBezTo>
                    <a:pt x="5307" y="60354"/>
                    <a:pt x="5335" y="60551"/>
                    <a:pt x="5335" y="60832"/>
                  </a:cubicBezTo>
                  <a:cubicBezTo>
                    <a:pt x="5363" y="61084"/>
                    <a:pt x="5391" y="61449"/>
                    <a:pt x="5391" y="61814"/>
                  </a:cubicBezTo>
                  <a:cubicBezTo>
                    <a:pt x="5391" y="61983"/>
                    <a:pt x="5391" y="62151"/>
                    <a:pt x="5363" y="62291"/>
                  </a:cubicBezTo>
                  <a:cubicBezTo>
                    <a:pt x="5335" y="62685"/>
                    <a:pt x="5279" y="63471"/>
                    <a:pt x="5194" y="64144"/>
                  </a:cubicBezTo>
                  <a:cubicBezTo>
                    <a:pt x="5166" y="64509"/>
                    <a:pt x="5110" y="64818"/>
                    <a:pt x="5082" y="65071"/>
                  </a:cubicBezTo>
                  <a:cubicBezTo>
                    <a:pt x="5054" y="65183"/>
                    <a:pt x="5054" y="65295"/>
                    <a:pt x="5026" y="65380"/>
                  </a:cubicBezTo>
                  <a:lnTo>
                    <a:pt x="4998" y="65464"/>
                  </a:lnTo>
                  <a:lnTo>
                    <a:pt x="5005" y="65468"/>
                  </a:lnTo>
                  <a:lnTo>
                    <a:pt x="5005" y="65468"/>
                  </a:lnTo>
                  <a:cubicBezTo>
                    <a:pt x="4962" y="65536"/>
                    <a:pt x="4931" y="65591"/>
                    <a:pt x="4858" y="65689"/>
                  </a:cubicBezTo>
                  <a:cubicBezTo>
                    <a:pt x="4773" y="65829"/>
                    <a:pt x="4605" y="66025"/>
                    <a:pt x="4380" y="66166"/>
                  </a:cubicBezTo>
                  <a:cubicBezTo>
                    <a:pt x="4156" y="66306"/>
                    <a:pt x="3875" y="66418"/>
                    <a:pt x="3454" y="66418"/>
                  </a:cubicBezTo>
                  <a:lnTo>
                    <a:pt x="3257" y="66418"/>
                  </a:lnTo>
                  <a:cubicBezTo>
                    <a:pt x="2584" y="66362"/>
                    <a:pt x="1910" y="66110"/>
                    <a:pt x="1376" y="65885"/>
                  </a:cubicBezTo>
                  <a:cubicBezTo>
                    <a:pt x="1096" y="65773"/>
                    <a:pt x="871" y="65660"/>
                    <a:pt x="731" y="65576"/>
                  </a:cubicBezTo>
                  <a:cubicBezTo>
                    <a:pt x="661" y="65530"/>
                    <a:pt x="610" y="65502"/>
                    <a:pt x="579" y="65479"/>
                  </a:cubicBezTo>
                  <a:lnTo>
                    <a:pt x="579" y="65479"/>
                  </a:lnTo>
                  <a:cubicBezTo>
                    <a:pt x="568" y="65355"/>
                    <a:pt x="551" y="65153"/>
                    <a:pt x="534" y="64931"/>
                  </a:cubicBezTo>
                  <a:cubicBezTo>
                    <a:pt x="506" y="64566"/>
                    <a:pt x="478" y="64116"/>
                    <a:pt x="478" y="63864"/>
                  </a:cubicBezTo>
                  <a:cubicBezTo>
                    <a:pt x="478" y="63779"/>
                    <a:pt x="478" y="63723"/>
                    <a:pt x="478" y="63695"/>
                  </a:cubicBezTo>
                  <a:cubicBezTo>
                    <a:pt x="478" y="63667"/>
                    <a:pt x="534" y="63555"/>
                    <a:pt x="590" y="63386"/>
                  </a:cubicBezTo>
                  <a:cubicBezTo>
                    <a:pt x="703" y="63162"/>
                    <a:pt x="843" y="62881"/>
                    <a:pt x="955" y="62656"/>
                  </a:cubicBezTo>
                  <a:cubicBezTo>
                    <a:pt x="1039" y="62432"/>
                    <a:pt x="1152" y="62235"/>
                    <a:pt x="1152" y="62235"/>
                  </a:cubicBezTo>
                  <a:lnTo>
                    <a:pt x="1152" y="62123"/>
                  </a:lnTo>
                  <a:cubicBezTo>
                    <a:pt x="1152" y="62123"/>
                    <a:pt x="1152" y="61674"/>
                    <a:pt x="1124" y="60972"/>
                  </a:cubicBezTo>
                  <a:cubicBezTo>
                    <a:pt x="1067" y="58810"/>
                    <a:pt x="927" y="54234"/>
                    <a:pt x="927" y="52185"/>
                  </a:cubicBezTo>
                  <a:cubicBezTo>
                    <a:pt x="927" y="51511"/>
                    <a:pt x="1039" y="50135"/>
                    <a:pt x="1208" y="48423"/>
                  </a:cubicBezTo>
                  <a:cubicBezTo>
                    <a:pt x="1432" y="45896"/>
                    <a:pt x="1797" y="42667"/>
                    <a:pt x="2078" y="40084"/>
                  </a:cubicBezTo>
                  <a:cubicBezTo>
                    <a:pt x="2247" y="38793"/>
                    <a:pt x="2359" y="37670"/>
                    <a:pt x="2471" y="36856"/>
                  </a:cubicBezTo>
                  <a:cubicBezTo>
                    <a:pt x="2555" y="36042"/>
                    <a:pt x="2612" y="35564"/>
                    <a:pt x="2612" y="35564"/>
                  </a:cubicBezTo>
                  <a:lnTo>
                    <a:pt x="2640" y="35536"/>
                  </a:lnTo>
                  <a:lnTo>
                    <a:pt x="3763" y="13919"/>
                  </a:lnTo>
                  <a:lnTo>
                    <a:pt x="3763" y="13863"/>
                  </a:lnTo>
                  <a:cubicBezTo>
                    <a:pt x="3763" y="13863"/>
                    <a:pt x="3735" y="13750"/>
                    <a:pt x="3707" y="13554"/>
                  </a:cubicBezTo>
                  <a:cubicBezTo>
                    <a:pt x="3622" y="12936"/>
                    <a:pt x="3454" y="11504"/>
                    <a:pt x="3454" y="9904"/>
                  </a:cubicBezTo>
                  <a:cubicBezTo>
                    <a:pt x="3454" y="9707"/>
                    <a:pt x="3454" y="9539"/>
                    <a:pt x="3482" y="9371"/>
                  </a:cubicBezTo>
                  <a:cubicBezTo>
                    <a:pt x="3510" y="8191"/>
                    <a:pt x="3622" y="6282"/>
                    <a:pt x="3735" y="4682"/>
                  </a:cubicBezTo>
                  <a:cubicBezTo>
                    <a:pt x="3791" y="3896"/>
                    <a:pt x="3875" y="3166"/>
                    <a:pt x="3903" y="2633"/>
                  </a:cubicBezTo>
                  <a:cubicBezTo>
                    <a:pt x="3930" y="2381"/>
                    <a:pt x="3950" y="2179"/>
                    <a:pt x="3964" y="2034"/>
                  </a:cubicBezTo>
                  <a:lnTo>
                    <a:pt x="3964" y="2034"/>
                  </a:lnTo>
                  <a:cubicBezTo>
                    <a:pt x="6148" y="2423"/>
                    <a:pt x="8277" y="2605"/>
                    <a:pt x="10276" y="2605"/>
                  </a:cubicBezTo>
                  <a:cubicBezTo>
                    <a:pt x="16746" y="2580"/>
                    <a:pt x="21867" y="973"/>
                    <a:pt x="23084" y="546"/>
                  </a:cubicBezTo>
                  <a:close/>
                  <a:moveTo>
                    <a:pt x="23289" y="1"/>
                  </a:moveTo>
                  <a:cubicBezTo>
                    <a:pt x="23254" y="1"/>
                    <a:pt x="23218" y="8"/>
                    <a:pt x="23190" y="22"/>
                  </a:cubicBezTo>
                  <a:cubicBezTo>
                    <a:pt x="23190" y="22"/>
                    <a:pt x="23106" y="50"/>
                    <a:pt x="22938" y="106"/>
                  </a:cubicBezTo>
                  <a:cubicBezTo>
                    <a:pt x="21787" y="499"/>
                    <a:pt x="16677" y="2127"/>
                    <a:pt x="10276" y="2127"/>
                  </a:cubicBezTo>
                  <a:cubicBezTo>
                    <a:pt x="8227" y="2127"/>
                    <a:pt x="6037" y="1959"/>
                    <a:pt x="3791" y="1538"/>
                  </a:cubicBezTo>
                  <a:cubicBezTo>
                    <a:pt x="3774" y="1529"/>
                    <a:pt x="3755" y="1526"/>
                    <a:pt x="3736" y="1526"/>
                  </a:cubicBezTo>
                  <a:cubicBezTo>
                    <a:pt x="3688" y="1526"/>
                    <a:pt x="3634" y="1546"/>
                    <a:pt x="3594" y="1566"/>
                  </a:cubicBezTo>
                  <a:cubicBezTo>
                    <a:pt x="3538" y="1622"/>
                    <a:pt x="3510" y="1678"/>
                    <a:pt x="3510" y="1734"/>
                  </a:cubicBezTo>
                  <a:cubicBezTo>
                    <a:pt x="3510" y="1734"/>
                    <a:pt x="3061" y="6956"/>
                    <a:pt x="3005" y="9343"/>
                  </a:cubicBezTo>
                  <a:cubicBezTo>
                    <a:pt x="3005" y="9539"/>
                    <a:pt x="3005" y="9707"/>
                    <a:pt x="3005" y="9904"/>
                  </a:cubicBezTo>
                  <a:cubicBezTo>
                    <a:pt x="3005" y="11955"/>
                    <a:pt x="3257" y="13752"/>
                    <a:pt x="3283" y="13932"/>
                  </a:cubicBezTo>
                  <a:lnTo>
                    <a:pt x="3283" y="13932"/>
                  </a:lnTo>
                  <a:lnTo>
                    <a:pt x="2164" y="35480"/>
                  </a:lnTo>
                  <a:lnTo>
                    <a:pt x="2162" y="35480"/>
                  </a:lnTo>
                  <a:cubicBezTo>
                    <a:pt x="2162" y="35508"/>
                    <a:pt x="1741" y="38961"/>
                    <a:pt x="1320" y="42780"/>
                  </a:cubicBezTo>
                  <a:cubicBezTo>
                    <a:pt x="1096" y="44717"/>
                    <a:pt x="899" y="46710"/>
                    <a:pt x="731" y="48394"/>
                  </a:cubicBezTo>
                  <a:cubicBezTo>
                    <a:pt x="590" y="50079"/>
                    <a:pt x="478" y="51483"/>
                    <a:pt x="478" y="52185"/>
                  </a:cubicBezTo>
                  <a:cubicBezTo>
                    <a:pt x="478" y="54793"/>
                    <a:pt x="680" y="61411"/>
                    <a:pt x="701" y="62094"/>
                  </a:cubicBezTo>
                  <a:lnTo>
                    <a:pt x="701" y="62094"/>
                  </a:lnTo>
                  <a:cubicBezTo>
                    <a:pt x="645" y="62198"/>
                    <a:pt x="519" y="62433"/>
                    <a:pt x="394" y="62685"/>
                  </a:cubicBezTo>
                  <a:cubicBezTo>
                    <a:pt x="309" y="62881"/>
                    <a:pt x="225" y="63050"/>
                    <a:pt x="169" y="63218"/>
                  </a:cubicBezTo>
                  <a:cubicBezTo>
                    <a:pt x="113" y="63386"/>
                    <a:pt x="57" y="63499"/>
                    <a:pt x="29" y="63611"/>
                  </a:cubicBezTo>
                  <a:cubicBezTo>
                    <a:pt x="1" y="63695"/>
                    <a:pt x="1" y="63751"/>
                    <a:pt x="1" y="63864"/>
                  </a:cubicBezTo>
                  <a:cubicBezTo>
                    <a:pt x="1" y="64425"/>
                    <a:pt x="141" y="65660"/>
                    <a:pt x="141" y="65660"/>
                  </a:cubicBezTo>
                  <a:cubicBezTo>
                    <a:pt x="141" y="65717"/>
                    <a:pt x="169" y="65801"/>
                    <a:pt x="253" y="65829"/>
                  </a:cubicBezTo>
                  <a:cubicBezTo>
                    <a:pt x="253" y="65829"/>
                    <a:pt x="1741" y="66755"/>
                    <a:pt x="3229" y="66868"/>
                  </a:cubicBezTo>
                  <a:cubicBezTo>
                    <a:pt x="3285" y="66896"/>
                    <a:pt x="3370" y="66896"/>
                    <a:pt x="3454" y="66896"/>
                  </a:cubicBezTo>
                  <a:cubicBezTo>
                    <a:pt x="4128" y="66896"/>
                    <a:pt x="4605" y="66615"/>
                    <a:pt x="4914" y="66334"/>
                  </a:cubicBezTo>
                  <a:cubicBezTo>
                    <a:pt x="5054" y="66194"/>
                    <a:pt x="5166" y="66054"/>
                    <a:pt x="5251" y="65941"/>
                  </a:cubicBezTo>
                  <a:cubicBezTo>
                    <a:pt x="5335" y="65829"/>
                    <a:pt x="5391" y="65717"/>
                    <a:pt x="5391" y="65717"/>
                  </a:cubicBezTo>
                  <a:cubicBezTo>
                    <a:pt x="5447" y="65660"/>
                    <a:pt x="5447" y="65632"/>
                    <a:pt x="5447" y="65576"/>
                  </a:cubicBezTo>
                  <a:cubicBezTo>
                    <a:pt x="5503" y="65464"/>
                    <a:pt x="5531" y="65267"/>
                    <a:pt x="5559" y="64987"/>
                  </a:cubicBezTo>
                  <a:cubicBezTo>
                    <a:pt x="5672" y="64201"/>
                    <a:pt x="5784" y="62881"/>
                    <a:pt x="5840" y="62320"/>
                  </a:cubicBezTo>
                  <a:cubicBezTo>
                    <a:pt x="5840" y="62151"/>
                    <a:pt x="5840" y="61983"/>
                    <a:pt x="5840" y="61814"/>
                  </a:cubicBezTo>
                  <a:cubicBezTo>
                    <a:pt x="5840" y="61184"/>
                    <a:pt x="5798" y="60534"/>
                    <a:pt x="5787" y="60367"/>
                  </a:cubicBezTo>
                  <a:lnTo>
                    <a:pt x="5787" y="60367"/>
                  </a:lnTo>
                  <a:cubicBezTo>
                    <a:pt x="5808" y="60254"/>
                    <a:pt x="5945" y="59527"/>
                    <a:pt x="6177" y="58445"/>
                  </a:cubicBezTo>
                  <a:cubicBezTo>
                    <a:pt x="6935" y="54852"/>
                    <a:pt x="8535" y="47272"/>
                    <a:pt x="9434" y="44211"/>
                  </a:cubicBezTo>
                  <a:cubicBezTo>
                    <a:pt x="10023" y="42134"/>
                    <a:pt x="10866" y="38316"/>
                    <a:pt x="11539" y="34834"/>
                  </a:cubicBezTo>
                  <a:cubicBezTo>
                    <a:pt x="11904" y="33094"/>
                    <a:pt x="12213" y="31437"/>
                    <a:pt x="12438" y="30118"/>
                  </a:cubicBezTo>
                  <a:cubicBezTo>
                    <a:pt x="12690" y="28798"/>
                    <a:pt x="12831" y="27816"/>
                    <a:pt x="12859" y="27451"/>
                  </a:cubicBezTo>
                  <a:cubicBezTo>
                    <a:pt x="12915" y="26721"/>
                    <a:pt x="13280" y="24643"/>
                    <a:pt x="13617" y="22762"/>
                  </a:cubicBezTo>
                  <a:cubicBezTo>
                    <a:pt x="13741" y="22078"/>
                    <a:pt x="13866" y="21409"/>
                    <a:pt x="13967" y="20835"/>
                  </a:cubicBezTo>
                  <a:lnTo>
                    <a:pt x="13967" y="20835"/>
                  </a:lnTo>
                  <a:cubicBezTo>
                    <a:pt x="14285" y="24258"/>
                    <a:pt x="15001" y="31910"/>
                    <a:pt x="15217" y="33683"/>
                  </a:cubicBezTo>
                  <a:cubicBezTo>
                    <a:pt x="15273" y="34076"/>
                    <a:pt x="15273" y="34582"/>
                    <a:pt x="15273" y="35171"/>
                  </a:cubicBezTo>
                  <a:cubicBezTo>
                    <a:pt x="15273" y="38035"/>
                    <a:pt x="14824" y="42948"/>
                    <a:pt x="14796" y="45812"/>
                  </a:cubicBezTo>
                  <a:cubicBezTo>
                    <a:pt x="14824" y="47580"/>
                    <a:pt x="15329" y="51792"/>
                    <a:pt x="15835" y="55554"/>
                  </a:cubicBezTo>
                  <a:cubicBezTo>
                    <a:pt x="16368" y="59344"/>
                    <a:pt x="16874" y="62685"/>
                    <a:pt x="16874" y="62685"/>
                  </a:cubicBezTo>
                  <a:lnTo>
                    <a:pt x="16874" y="62685"/>
                  </a:lnTo>
                  <a:lnTo>
                    <a:pt x="16874" y="62685"/>
                  </a:lnTo>
                  <a:cubicBezTo>
                    <a:pt x="16874" y="62782"/>
                    <a:pt x="16878" y="63125"/>
                    <a:pt x="16902" y="63527"/>
                  </a:cubicBezTo>
                  <a:cubicBezTo>
                    <a:pt x="16902" y="63779"/>
                    <a:pt x="16902" y="64032"/>
                    <a:pt x="16930" y="64257"/>
                  </a:cubicBezTo>
                  <a:cubicBezTo>
                    <a:pt x="16930" y="64481"/>
                    <a:pt x="16958" y="64678"/>
                    <a:pt x="16986" y="64818"/>
                  </a:cubicBezTo>
                  <a:cubicBezTo>
                    <a:pt x="17070" y="65071"/>
                    <a:pt x="17239" y="65548"/>
                    <a:pt x="17435" y="65997"/>
                  </a:cubicBezTo>
                  <a:cubicBezTo>
                    <a:pt x="17604" y="66447"/>
                    <a:pt x="17772" y="66840"/>
                    <a:pt x="17772" y="66840"/>
                  </a:cubicBezTo>
                  <a:cubicBezTo>
                    <a:pt x="17800" y="66924"/>
                    <a:pt x="17884" y="66980"/>
                    <a:pt x="17940" y="66980"/>
                  </a:cubicBezTo>
                  <a:cubicBezTo>
                    <a:pt x="17968" y="66980"/>
                    <a:pt x="18558" y="67120"/>
                    <a:pt x="19260" y="67120"/>
                  </a:cubicBezTo>
                  <a:cubicBezTo>
                    <a:pt x="19709" y="67120"/>
                    <a:pt x="20186" y="67064"/>
                    <a:pt x="20551" y="66840"/>
                  </a:cubicBezTo>
                  <a:cubicBezTo>
                    <a:pt x="20944" y="66615"/>
                    <a:pt x="21478" y="66306"/>
                    <a:pt x="21927" y="65857"/>
                  </a:cubicBezTo>
                  <a:cubicBezTo>
                    <a:pt x="22348" y="65436"/>
                    <a:pt x="22741" y="64846"/>
                    <a:pt x="22797" y="64116"/>
                  </a:cubicBezTo>
                  <a:cubicBezTo>
                    <a:pt x="22797" y="63976"/>
                    <a:pt x="22797" y="63808"/>
                    <a:pt x="22797" y="63667"/>
                  </a:cubicBezTo>
                  <a:cubicBezTo>
                    <a:pt x="22797" y="62937"/>
                    <a:pt x="22685" y="62011"/>
                    <a:pt x="22573" y="61169"/>
                  </a:cubicBezTo>
                  <a:cubicBezTo>
                    <a:pt x="22460" y="60326"/>
                    <a:pt x="22320" y="59596"/>
                    <a:pt x="22292" y="59259"/>
                  </a:cubicBezTo>
                  <a:lnTo>
                    <a:pt x="22292" y="59231"/>
                  </a:lnTo>
                  <a:lnTo>
                    <a:pt x="22292" y="59175"/>
                  </a:lnTo>
                  <a:cubicBezTo>
                    <a:pt x="22292" y="59035"/>
                    <a:pt x="22320" y="58642"/>
                    <a:pt x="22348" y="58080"/>
                  </a:cubicBezTo>
                  <a:cubicBezTo>
                    <a:pt x="22545" y="56199"/>
                    <a:pt x="22994" y="52353"/>
                    <a:pt x="23415" y="48394"/>
                  </a:cubicBezTo>
                  <a:cubicBezTo>
                    <a:pt x="23808" y="44464"/>
                    <a:pt x="24173" y="40449"/>
                    <a:pt x="24173" y="38147"/>
                  </a:cubicBezTo>
                  <a:cubicBezTo>
                    <a:pt x="24173" y="35508"/>
                    <a:pt x="24398" y="31269"/>
                    <a:pt x="24622" y="27395"/>
                  </a:cubicBezTo>
                  <a:cubicBezTo>
                    <a:pt x="24847" y="23548"/>
                    <a:pt x="25071" y="20039"/>
                    <a:pt x="25071" y="18804"/>
                  </a:cubicBezTo>
                  <a:cubicBezTo>
                    <a:pt x="25071" y="16333"/>
                    <a:pt x="24510" y="8107"/>
                    <a:pt x="24510" y="8107"/>
                  </a:cubicBezTo>
                  <a:lnTo>
                    <a:pt x="23499" y="218"/>
                  </a:lnTo>
                  <a:cubicBezTo>
                    <a:pt x="23499" y="134"/>
                    <a:pt x="23443" y="78"/>
                    <a:pt x="23387" y="22"/>
                  </a:cubicBezTo>
                  <a:cubicBezTo>
                    <a:pt x="23359" y="8"/>
                    <a:pt x="23324" y="1"/>
                    <a:pt x="23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64"/>
            <p:cNvSpPr/>
            <p:nvPr/>
          </p:nvSpPr>
          <p:spPr>
            <a:xfrm>
              <a:off x="3183925" y="3855550"/>
              <a:ext cx="78625" cy="139825"/>
            </a:xfrm>
            <a:custGeom>
              <a:avLst/>
              <a:gdLst/>
              <a:ahLst/>
              <a:cxnLst/>
              <a:rect l="l" t="t" r="r" b="b"/>
              <a:pathLst>
                <a:path w="3145" h="5593" extrusionOk="0">
                  <a:moveTo>
                    <a:pt x="225" y="0"/>
                  </a:moveTo>
                  <a:cubicBezTo>
                    <a:pt x="113" y="0"/>
                    <a:pt x="0" y="113"/>
                    <a:pt x="0" y="253"/>
                  </a:cubicBezTo>
                  <a:cubicBezTo>
                    <a:pt x="0" y="365"/>
                    <a:pt x="113" y="478"/>
                    <a:pt x="225" y="478"/>
                  </a:cubicBezTo>
                  <a:lnTo>
                    <a:pt x="1909" y="478"/>
                  </a:lnTo>
                  <a:lnTo>
                    <a:pt x="2667" y="5391"/>
                  </a:lnTo>
                  <a:cubicBezTo>
                    <a:pt x="2692" y="5513"/>
                    <a:pt x="2780" y="5593"/>
                    <a:pt x="2877" y="5593"/>
                  </a:cubicBezTo>
                  <a:cubicBezTo>
                    <a:pt x="2891" y="5593"/>
                    <a:pt x="2906" y="5591"/>
                    <a:pt x="2920" y="5587"/>
                  </a:cubicBezTo>
                  <a:cubicBezTo>
                    <a:pt x="3060" y="5587"/>
                    <a:pt x="3145" y="5447"/>
                    <a:pt x="3117" y="5335"/>
                  </a:cubicBezTo>
                  <a:lnTo>
                    <a:pt x="2359" y="197"/>
                  </a:lnTo>
                  <a:cubicBezTo>
                    <a:pt x="2331" y="85"/>
                    <a:pt x="2246" y="0"/>
                    <a:pt x="21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64"/>
            <p:cNvSpPr/>
            <p:nvPr/>
          </p:nvSpPr>
          <p:spPr>
            <a:xfrm>
              <a:off x="2589450" y="2878550"/>
              <a:ext cx="361475" cy="677325"/>
            </a:xfrm>
            <a:custGeom>
              <a:avLst/>
              <a:gdLst/>
              <a:ahLst/>
              <a:cxnLst/>
              <a:rect l="l" t="t" r="r" b="b"/>
              <a:pathLst>
                <a:path w="14459" h="27093" extrusionOk="0">
                  <a:moveTo>
                    <a:pt x="12718" y="0"/>
                  </a:moveTo>
                  <a:cubicBezTo>
                    <a:pt x="12718" y="0"/>
                    <a:pt x="0" y="19091"/>
                    <a:pt x="225" y="19877"/>
                  </a:cubicBezTo>
                  <a:cubicBezTo>
                    <a:pt x="421" y="20635"/>
                    <a:pt x="12662" y="27092"/>
                    <a:pt x="12662" y="27092"/>
                  </a:cubicBezTo>
                  <a:lnTo>
                    <a:pt x="12549" y="24650"/>
                  </a:lnTo>
                  <a:lnTo>
                    <a:pt x="7889" y="18417"/>
                  </a:lnTo>
                  <a:lnTo>
                    <a:pt x="14459" y="11539"/>
                  </a:lnTo>
                  <a:lnTo>
                    <a:pt x="127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64"/>
            <p:cNvSpPr/>
            <p:nvPr/>
          </p:nvSpPr>
          <p:spPr>
            <a:xfrm>
              <a:off x="2588725" y="2872225"/>
              <a:ext cx="367825" cy="689625"/>
            </a:xfrm>
            <a:custGeom>
              <a:avLst/>
              <a:gdLst/>
              <a:ahLst/>
              <a:cxnLst/>
              <a:rect l="l" t="t" r="r" b="b"/>
              <a:pathLst>
                <a:path w="14713" h="27585" extrusionOk="0">
                  <a:moveTo>
                    <a:pt x="12608" y="856"/>
                  </a:moveTo>
                  <a:lnTo>
                    <a:pt x="14235" y="11708"/>
                  </a:lnTo>
                  <a:lnTo>
                    <a:pt x="7750" y="18502"/>
                  </a:lnTo>
                  <a:cubicBezTo>
                    <a:pt x="7665" y="18586"/>
                    <a:pt x="7665" y="18726"/>
                    <a:pt x="7722" y="18811"/>
                  </a:cubicBezTo>
                  <a:lnTo>
                    <a:pt x="12354" y="24987"/>
                  </a:lnTo>
                  <a:lnTo>
                    <a:pt x="12448" y="26959"/>
                  </a:lnTo>
                  <a:lnTo>
                    <a:pt x="12448" y="26959"/>
                  </a:lnTo>
                  <a:cubicBezTo>
                    <a:pt x="12394" y="26931"/>
                    <a:pt x="12334" y="26900"/>
                    <a:pt x="12270" y="26868"/>
                  </a:cubicBezTo>
                  <a:cubicBezTo>
                    <a:pt x="11119" y="26250"/>
                    <a:pt x="8171" y="24678"/>
                    <a:pt x="5504" y="23190"/>
                  </a:cubicBezTo>
                  <a:cubicBezTo>
                    <a:pt x="4184" y="22432"/>
                    <a:pt x="2921" y="21702"/>
                    <a:pt x="1966" y="21113"/>
                  </a:cubicBezTo>
                  <a:cubicBezTo>
                    <a:pt x="1517" y="20832"/>
                    <a:pt x="1124" y="20579"/>
                    <a:pt x="843" y="20383"/>
                  </a:cubicBezTo>
                  <a:cubicBezTo>
                    <a:pt x="703" y="20271"/>
                    <a:pt x="619" y="20186"/>
                    <a:pt x="534" y="20130"/>
                  </a:cubicBezTo>
                  <a:lnTo>
                    <a:pt x="488" y="20061"/>
                  </a:lnTo>
                  <a:lnTo>
                    <a:pt x="488" y="20061"/>
                  </a:lnTo>
                  <a:cubicBezTo>
                    <a:pt x="508" y="19999"/>
                    <a:pt x="555" y="19878"/>
                    <a:pt x="619" y="19709"/>
                  </a:cubicBezTo>
                  <a:cubicBezTo>
                    <a:pt x="984" y="18951"/>
                    <a:pt x="1938" y="17351"/>
                    <a:pt x="3173" y="15386"/>
                  </a:cubicBezTo>
                  <a:cubicBezTo>
                    <a:pt x="5026" y="12438"/>
                    <a:pt x="7469" y="8704"/>
                    <a:pt x="9434" y="5672"/>
                  </a:cubicBezTo>
                  <a:cubicBezTo>
                    <a:pt x="10417" y="4156"/>
                    <a:pt x="11315" y="2836"/>
                    <a:pt x="11933" y="1882"/>
                  </a:cubicBezTo>
                  <a:cubicBezTo>
                    <a:pt x="12207" y="1457"/>
                    <a:pt x="12437" y="1111"/>
                    <a:pt x="12608" y="856"/>
                  </a:cubicBezTo>
                  <a:close/>
                  <a:moveTo>
                    <a:pt x="12803" y="1"/>
                  </a:moveTo>
                  <a:cubicBezTo>
                    <a:pt x="12691" y="1"/>
                    <a:pt x="12607" y="29"/>
                    <a:pt x="12550" y="113"/>
                  </a:cubicBezTo>
                  <a:cubicBezTo>
                    <a:pt x="12550" y="113"/>
                    <a:pt x="9434" y="4801"/>
                    <a:pt x="6290" y="9630"/>
                  </a:cubicBezTo>
                  <a:cubicBezTo>
                    <a:pt x="4718" y="12045"/>
                    <a:pt x="3173" y="14487"/>
                    <a:pt x="1994" y="16424"/>
                  </a:cubicBezTo>
                  <a:cubicBezTo>
                    <a:pt x="1405" y="17379"/>
                    <a:pt x="927" y="18193"/>
                    <a:pt x="562" y="18811"/>
                  </a:cubicBezTo>
                  <a:cubicBezTo>
                    <a:pt x="394" y="19119"/>
                    <a:pt x="254" y="19400"/>
                    <a:pt x="169" y="19597"/>
                  </a:cubicBezTo>
                  <a:cubicBezTo>
                    <a:pt x="113" y="19709"/>
                    <a:pt x="85" y="19793"/>
                    <a:pt x="57" y="19878"/>
                  </a:cubicBezTo>
                  <a:cubicBezTo>
                    <a:pt x="29" y="19934"/>
                    <a:pt x="1" y="20018"/>
                    <a:pt x="1" y="20102"/>
                  </a:cubicBezTo>
                  <a:cubicBezTo>
                    <a:pt x="1" y="20102"/>
                    <a:pt x="1" y="20158"/>
                    <a:pt x="29" y="20186"/>
                  </a:cubicBezTo>
                  <a:cubicBezTo>
                    <a:pt x="29" y="20271"/>
                    <a:pt x="85" y="20299"/>
                    <a:pt x="113" y="20355"/>
                  </a:cubicBezTo>
                  <a:cubicBezTo>
                    <a:pt x="197" y="20439"/>
                    <a:pt x="310" y="20551"/>
                    <a:pt x="450" y="20664"/>
                  </a:cubicBezTo>
                  <a:cubicBezTo>
                    <a:pt x="955" y="21057"/>
                    <a:pt x="1966" y="21674"/>
                    <a:pt x="3201" y="22404"/>
                  </a:cubicBezTo>
                  <a:cubicBezTo>
                    <a:pt x="6907" y="24566"/>
                    <a:pt x="12578" y="27542"/>
                    <a:pt x="12578" y="27542"/>
                  </a:cubicBezTo>
                  <a:cubicBezTo>
                    <a:pt x="12621" y="27570"/>
                    <a:pt x="12663" y="27584"/>
                    <a:pt x="12705" y="27584"/>
                  </a:cubicBezTo>
                  <a:cubicBezTo>
                    <a:pt x="12747" y="27584"/>
                    <a:pt x="12789" y="27570"/>
                    <a:pt x="12831" y="27542"/>
                  </a:cubicBezTo>
                  <a:cubicBezTo>
                    <a:pt x="12887" y="27486"/>
                    <a:pt x="12943" y="27430"/>
                    <a:pt x="12915" y="27345"/>
                  </a:cubicBezTo>
                  <a:lnTo>
                    <a:pt x="12803" y="24903"/>
                  </a:lnTo>
                  <a:cubicBezTo>
                    <a:pt x="12803" y="24847"/>
                    <a:pt x="12803" y="24791"/>
                    <a:pt x="12775" y="24763"/>
                  </a:cubicBezTo>
                  <a:lnTo>
                    <a:pt x="8227" y="18698"/>
                  </a:lnTo>
                  <a:lnTo>
                    <a:pt x="14656" y="11932"/>
                  </a:lnTo>
                  <a:cubicBezTo>
                    <a:pt x="14684" y="11876"/>
                    <a:pt x="14712" y="11820"/>
                    <a:pt x="14712" y="11736"/>
                  </a:cubicBezTo>
                  <a:lnTo>
                    <a:pt x="12971" y="197"/>
                  </a:lnTo>
                  <a:cubicBezTo>
                    <a:pt x="12971" y="113"/>
                    <a:pt x="12887" y="29"/>
                    <a:pt x="128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64"/>
            <p:cNvSpPr/>
            <p:nvPr/>
          </p:nvSpPr>
          <p:spPr>
            <a:xfrm>
              <a:off x="2888425" y="3476525"/>
              <a:ext cx="122150" cy="126200"/>
            </a:xfrm>
            <a:custGeom>
              <a:avLst/>
              <a:gdLst/>
              <a:ahLst/>
              <a:cxnLst/>
              <a:rect l="l" t="t" r="r" b="b"/>
              <a:pathLst>
                <a:path w="4886" h="5048" extrusionOk="0">
                  <a:moveTo>
                    <a:pt x="2359" y="1"/>
                  </a:moveTo>
                  <a:lnTo>
                    <a:pt x="590" y="731"/>
                  </a:lnTo>
                  <a:lnTo>
                    <a:pt x="1" y="2808"/>
                  </a:lnTo>
                  <a:cubicBezTo>
                    <a:pt x="1" y="2808"/>
                    <a:pt x="534" y="3931"/>
                    <a:pt x="1068" y="4381"/>
                  </a:cubicBezTo>
                  <a:cubicBezTo>
                    <a:pt x="1464" y="4714"/>
                    <a:pt x="2232" y="5048"/>
                    <a:pt x="2946" y="5048"/>
                  </a:cubicBezTo>
                  <a:cubicBezTo>
                    <a:pt x="3193" y="5048"/>
                    <a:pt x="3434" y="5008"/>
                    <a:pt x="3651" y="4914"/>
                  </a:cubicBezTo>
                  <a:cubicBezTo>
                    <a:pt x="4465" y="4521"/>
                    <a:pt x="3931" y="3258"/>
                    <a:pt x="3931" y="3258"/>
                  </a:cubicBezTo>
                  <a:lnTo>
                    <a:pt x="4409" y="3145"/>
                  </a:lnTo>
                  <a:cubicBezTo>
                    <a:pt x="4886" y="3033"/>
                    <a:pt x="4240" y="1657"/>
                    <a:pt x="4240" y="1657"/>
                  </a:cubicBezTo>
                  <a:lnTo>
                    <a:pt x="2359" y="1"/>
                  </a:ln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64"/>
            <p:cNvSpPr/>
            <p:nvPr/>
          </p:nvSpPr>
          <p:spPr>
            <a:xfrm>
              <a:off x="2882825" y="3470650"/>
              <a:ext cx="126350" cy="137850"/>
            </a:xfrm>
            <a:custGeom>
              <a:avLst/>
              <a:gdLst/>
              <a:ahLst/>
              <a:cxnLst/>
              <a:rect l="l" t="t" r="r" b="b"/>
              <a:pathLst>
                <a:path w="5054" h="5514" extrusionOk="0">
                  <a:moveTo>
                    <a:pt x="2527" y="517"/>
                  </a:moveTo>
                  <a:lnTo>
                    <a:pt x="4274" y="2045"/>
                  </a:lnTo>
                  <a:lnTo>
                    <a:pt x="4274" y="2045"/>
                  </a:lnTo>
                  <a:cubicBezTo>
                    <a:pt x="4306" y="2114"/>
                    <a:pt x="4385" y="2298"/>
                    <a:pt x="4464" y="2482"/>
                  </a:cubicBezTo>
                  <a:cubicBezTo>
                    <a:pt x="4520" y="2678"/>
                    <a:pt x="4576" y="2931"/>
                    <a:pt x="4576" y="3071"/>
                  </a:cubicBezTo>
                  <a:cubicBezTo>
                    <a:pt x="4576" y="3128"/>
                    <a:pt x="4576" y="3156"/>
                    <a:pt x="4576" y="3156"/>
                  </a:cubicBezTo>
                  <a:lnTo>
                    <a:pt x="4099" y="3268"/>
                  </a:lnTo>
                  <a:cubicBezTo>
                    <a:pt x="4043" y="3268"/>
                    <a:pt x="3987" y="3324"/>
                    <a:pt x="3959" y="3380"/>
                  </a:cubicBezTo>
                  <a:cubicBezTo>
                    <a:pt x="3931" y="3436"/>
                    <a:pt x="3931" y="3521"/>
                    <a:pt x="3959" y="3577"/>
                  </a:cubicBezTo>
                  <a:cubicBezTo>
                    <a:pt x="3987" y="3661"/>
                    <a:pt x="4099" y="3998"/>
                    <a:pt x="4099" y="4307"/>
                  </a:cubicBezTo>
                  <a:cubicBezTo>
                    <a:pt x="4099" y="4447"/>
                    <a:pt x="4071" y="4588"/>
                    <a:pt x="4015" y="4700"/>
                  </a:cubicBezTo>
                  <a:cubicBezTo>
                    <a:pt x="3959" y="4784"/>
                    <a:pt x="3903" y="4868"/>
                    <a:pt x="3762" y="4924"/>
                  </a:cubicBezTo>
                  <a:cubicBezTo>
                    <a:pt x="3594" y="5009"/>
                    <a:pt x="3369" y="5065"/>
                    <a:pt x="3145" y="5065"/>
                  </a:cubicBezTo>
                  <a:cubicBezTo>
                    <a:pt x="2527" y="5065"/>
                    <a:pt x="1769" y="4728"/>
                    <a:pt x="1460" y="4447"/>
                  </a:cubicBezTo>
                  <a:cubicBezTo>
                    <a:pt x="1236" y="4251"/>
                    <a:pt x="955" y="3858"/>
                    <a:pt x="758" y="3549"/>
                  </a:cubicBezTo>
                  <a:cubicBezTo>
                    <a:pt x="674" y="3380"/>
                    <a:pt x="590" y="3212"/>
                    <a:pt x="534" y="3100"/>
                  </a:cubicBezTo>
                  <a:cubicBezTo>
                    <a:pt x="509" y="3050"/>
                    <a:pt x="484" y="3022"/>
                    <a:pt x="479" y="2997"/>
                  </a:cubicBezTo>
                  <a:lnTo>
                    <a:pt x="479" y="2997"/>
                  </a:lnTo>
                  <a:lnTo>
                    <a:pt x="1004" y="1147"/>
                  </a:lnTo>
                  <a:lnTo>
                    <a:pt x="2527" y="517"/>
                  </a:lnTo>
                  <a:close/>
                  <a:moveTo>
                    <a:pt x="2566" y="0"/>
                  </a:moveTo>
                  <a:cubicBezTo>
                    <a:pt x="2544" y="0"/>
                    <a:pt x="2521" y="4"/>
                    <a:pt x="2499" y="11"/>
                  </a:cubicBezTo>
                  <a:lnTo>
                    <a:pt x="730" y="741"/>
                  </a:lnTo>
                  <a:cubicBezTo>
                    <a:pt x="674" y="769"/>
                    <a:pt x="618" y="826"/>
                    <a:pt x="590" y="910"/>
                  </a:cubicBezTo>
                  <a:lnTo>
                    <a:pt x="0" y="2959"/>
                  </a:lnTo>
                  <a:cubicBezTo>
                    <a:pt x="0" y="3015"/>
                    <a:pt x="0" y="3071"/>
                    <a:pt x="28" y="3128"/>
                  </a:cubicBezTo>
                  <a:cubicBezTo>
                    <a:pt x="28" y="3128"/>
                    <a:pt x="169" y="3436"/>
                    <a:pt x="365" y="3773"/>
                  </a:cubicBezTo>
                  <a:cubicBezTo>
                    <a:pt x="562" y="4110"/>
                    <a:pt x="843" y="4531"/>
                    <a:pt x="1151" y="4784"/>
                  </a:cubicBezTo>
                  <a:cubicBezTo>
                    <a:pt x="1572" y="5177"/>
                    <a:pt x="2359" y="5514"/>
                    <a:pt x="3145" y="5514"/>
                  </a:cubicBezTo>
                  <a:cubicBezTo>
                    <a:pt x="3425" y="5514"/>
                    <a:pt x="3706" y="5486"/>
                    <a:pt x="3959" y="5346"/>
                  </a:cubicBezTo>
                  <a:cubicBezTo>
                    <a:pt x="4183" y="5261"/>
                    <a:pt x="4352" y="5093"/>
                    <a:pt x="4436" y="4896"/>
                  </a:cubicBezTo>
                  <a:cubicBezTo>
                    <a:pt x="4548" y="4700"/>
                    <a:pt x="4576" y="4503"/>
                    <a:pt x="4576" y="4307"/>
                  </a:cubicBezTo>
                  <a:cubicBezTo>
                    <a:pt x="4562" y="4058"/>
                    <a:pt x="4509" y="3825"/>
                    <a:pt x="4462" y="3658"/>
                  </a:cubicBezTo>
                  <a:lnTo>
                    <a:pt x="4462" y="3658"/>
                  </a:lnTo>
                  <a:lnTo>
                    <a:pt x="4689" y="3605"/>
                  </a:lnTo>
                  <a:cubicBezTo>
                    <a:pt x="4829" y="3577"/>
                    <a:pt x="4941" y="3493"/>
                    <a:pt x="4998" y="3380"/>
                  </a:cubicBezTo>
                  <a:cubicBezTo>
                    <a:pt x="5026" y="3268"/>
                    <a:pt x="5054" y="3156"/>
                    <a:pt x="5054" y="3071"/>
                  </a:cubicBezTo>
                  <a:cubicBezTo>
                    <a:pt x="5054" y="2791"/>
                    <a:pt x="4941" y="2482"/>
                    <a:pt x="4857" y="2229"/>
                  </a:cubicBezTo>
                  <a:cubicBezTo>
                    <a:pt x="4773" y="2005"/>
                    <a:pt x="4689" y="1808"/>
                    <a:pt x="4689" y="1808"/>
                  </a:cubicBezTo>
                  <a:lnTo>
                    <a:pt x="4633" y="1724"/>
                  </a:lnTo>
                  <a:lnTo>
                    <a:pt x="2724" y="67"/>
                  </a:lnTo>
                  <a:cubicBezTo>
                    <a:pt x="2682" y="26"/>
                    <a:pt x="2626" y="0"/>
                    <a:pt x="2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64"/>
            <p:cNvSpPr/>
            <p:nvPr/>
          </p:nvSpPr>
          <p:spPr>
            <a:xfrm>
              <a:off x="2922825" y="3491975"/>
              <a:ext cx="54775" cy="71700"/>
            </a:xfrm>
            <a:custGeom>
              <a:avLst/>
              <a:gdLst/>
              <a:ahLst/>
              <a:cxnLst/>
              <a:rect l="l" t="t" r="r" b="b"/>
              <a:pathLst>
                <a:path w="2191" h="2868" extrusionOk="0">
                  <a:moveTo>
                    <a:pt x="1517" y="1"/>
                  </a:moveTo>
                  <a:lnTo>
                    <a:pt x="1" y="1657"/>
                  </a:lnTo>
                  <a:cubicBezTo>
                    <a:pt x="82" y="1726"/>
                    <a:pt x="181" y="1753"/>
                    <a:pt x="286" y="1753"/>
                  </a:cubicBezTo>
                  <a:cubicBezTo>
                    <a:pt x="645" y="1753"/>
                    <a:pt x="1067" y="1432"/>
                    <a:pt x="1067" y="1432"/>
                  </a:cubicBezTo>
                  <a:lnTo>
                    <a:pt x="1067" y="1432"/>
                  </a:lnTo>
                  <a:cubicBezTo>
                    <a:pt x="1067" y="1432"/>
                    <a:pt x="983" y="1882"/>
                    <a:pt x="899" y="2106"/>
                  </a:cubicBezTo>
                  <a:cubicBezTo>
                    <a:pt x="818" y="2321"/>
                    <a:pt x="1096" y="2868"/>
                    <a:pt x="1391" y="2868"/>
                  </a:cubicBezTo>
                  <a:cubicBezTo>
                    <a:pt x="1405" y="2868"/>
                    <a:pt x="1418" y="2867"/>
                    <a:pt x="1432" y="2864"/>
                  </a:cubicBezTo>
                  <a:cubicBezTo>
                    <a:pt x="1741" y="2780"/>
                    <a:pt x="2022" y="1489"/>
                    <a:pt x="2106" y="1124"/>
                  </a:cubicBezTo>
                  <a:cubicBezTo>
                    <a:pt x="2190" y="759"/>
                    <a:pt x="1517" y="1"/>
                    <a:pt x="1517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64"/>
            <p:cNvSpPr/>
            <p:nvPr/>
          </p:nvSpPr>
          <p:spPr>
            <a:xfrm>
              <a:off x="2916500" y="3485800"/>
              <a:ext cx="65300" cy="83400"/>
            </a:xfrm>
            <a:custGeom>
              <a:avLst/>
              <a:gdLst/>
              <a:ahLst/>
              <a:cxnLst/>
              <a:rect l="l" t="t" r="r" b="b"/>
              <a:pathLst>
                <a:path w="2612" h="3336" extrusionOk="0">
                  <a:moveTo>
                    <a:pt x="1751" y="0"/>
                  </a:moveTo>
                  <a:cubicBezTo>
                    <a:pt x="1700" y="0"/>
                    <a:pt x="1648" y="16"/>
                    <a:pt x="1601" y="51"/>
                  </a:cubicBezTo>
                  <a:cubicBezTo>
                    <a:pt x="1517" y="135"/>
                    <a:pt x="1489" y="304"/>
                    <a:pt x="1573" y="388"/>
                  </a:cubicBezTo>
                  <a:lnTo>
                    <a:pt x="1601" y="416"/>
                  </a:lnTo>
                  <a:cubicBezTo>
                    <a:pt x="1657" y="472"/>
                    <a:pt x="1798" y="641"/>
                    <a:pt x="1938" y="837"/>
                  </a:cubicBezTo>
                  <a:cubicBezTo>
                    <a:pt x="1994" y="921"/>
                    <a:pt x="2050" y="1034"/>
                    <a:pt x="2078" y="1118"/>
                  </a:cubicBezTo>
                  <a:cubicBezTo>
                    <a:pt x="2106" y="1202"/>
                    <a:pt x="2135" y="1286"/>
                    <a:pt x="2135" y="1314"/>
                  </a:cubicBezTo>
                  <a:cubicBezTo>
                    <a:pt x="2106" y="1511"/>
                    <a:pt x="1994" y="1904"/>
                    <a:pt x="1882" y="2269"/>
                  </a:cubicBezTo>
                  <a:cubicBezTo>
                    <a:pt x="1826" y="2465"/>
                    <a:pt x="1770" y="2634"/>
                    <a:pt x="1713" y="2746"/>
                  </a:cubicBezTo>
                  <a:cubicBezTo>
                    <a:pt x="1657" y="2802"/>
                    <a:pt x="1629" y="2859"/>
                    <a:pt x="1629" y="2859"/>
                  </a:cubicBezTo>
                  <a:lnTo>
                    <a:pt x="1615" y="2873"/>
                  </a:lnTo>
                  <a:lnTo>
                    <a:pt x="1615" y="2873"/>
                  </a:lnTo>
                  <a:lnTo>
                    <a:pt x="1573" y="2830"/>
                  </a:lnTo>
                  <a:cubicBezTo>
                    <a:pt x="1517" y="2802"/>
                    <a:pt x="1461" y="2718"/>
                    <a:pt x="1433" y="2634"/>
                  </a:cubicBezTo>
                  <a:cubicBezTo>
                    <a:pt x="1405" y="2550"/>
                    <a:pt x="1377" y="2465"/>
                    <a:pt x="1377" y="2437"/>
                  </a:cubicBezTo>
                  <a:cubicBezTo>
                    <a:pt x="1433" y="2297"/>
                    <a:pt x="1461" y="2129"/>
                    <a:pt x="1489" y="1960"/>
                  </a:cubicBezTo>
                  <a:cubicBezTo>
                    <a:pt x="1517" y="1820"/>
                    <a:pt x="1545" y="1707"/>
                    <a:pt x="1545" y="1707"/>
                  </a:cubicBezTo>
                  <a:cubicBezTo>
                    <a:pt x="1545" y="1623"/>
                    <a:pt x="1517" y="1511"/>
                    <a:pt x="1433" y="1483"/>
                  </a:cubicBezTo>
                  <a:cubicBezTo>
                    <a:pt x="1391" y="1455"/>
                    <a:pt x="1341" y="1441"/>
                    <a:pt x="1292" y="1441"/>
                  </a:cubicBezTo>
                  <a:cubicBezTo>
                    <a:pt x="1243" y="1441"/>
                    <a:pt x="1194" y="1455"/>
                    <a:pt x="1152" y="1483"/>
                  </a:cubicBezTo>
                  <a:cubicBezTo>
                    <a:pt x="1124" y="1511"/>
                    <a:pt x="1012" y="1595"/>
                    <a:pt x="899" y="1651"/>
                  </a:cubicBezTo>
                  <a:cubicBezTo>
                    <a:pt x="787" y="1707"/>
                    <a:pt x="647" y="1764"/>
                    <a:pt x="534" y="1764"/>
                  </a:cubicBezTo>
                  <a:cubicBezTo>
                    <a:pt x="478" y="1764"/>
                    <a:pt x="422" y="1736"/>
                    <a:pt x="394" y="1707"/>
                  </a:cubicBezTo>
                  <a:cubicBezTo>
                    <a:pt x="361" y="1674"/>
                    <a:pt x="314" y="1659"/>
                    <a:pt x="265" y="1659"/>
                  </a:cubicBezTo>
                  <a:cubicBezTo>
                    <a:pt x="190" y="1659"/>
                    <a:pt x="108" y="1696"/>
                    <a:pt x="57" y="1764"/>
                  </a:cubicBezTo>
                  <a:cubicBezTo>
                    <a:pt x="1" y="1848"/>
                    <a:pt x="1" y="1988"/>
                    <a:pt x="113" y="2072"/>
                  </a:cubicBezTo>
                  <a:cubicBezTo>
                    <a:pt x="225" y="2185"/>
                    <a:pt x="394" y="2213"/>
                    <a:pt x="534" y="2213"/>
                  </a:cubicBezTo>
                  <a:cubicBezTo>
                    <a:pt x="693" y="2213"/>
                    <a:pt x="841" y="2179"/>
                    <a:pt x="971" y="2134"/>
                  </a:cubicBezTo>
                  <a:lnTo>
                    <a:pt x="971" y="2134"/>
                  </a:lnTo>
                  <a:cubicBezTo>
                    <a:pt x="954" y="2188"/>
                    <a:pt x="939" y="2235"/>
                    <a:pt x="927" y="2269"/>
                  </a:cubicBezTo>
                  <a:cubicBezTo>
                    <a:pt x="927" y="2325"/>
                    <a:pt x="899" y="2381"/>
                    <a:pt x="899" y="2437"/>
                  </a:cubicBezTo>
                  <a:cubicBezTo>
                    <a:pt x="899" y="2634"/>
                    <a:pt x="983" y="2830"/>
                    <a:pt x="1096" y="2999"/>
                  </a:cubicBezTo>
                  <a:cubicBezTo>
                    <a:pt x="1152" y="3083"/>
                    <a:pt x="1208" y="3167"/>
                    <a:pt x="1292" y="3224"/>
                  </a:cubicBezTo>
                  <a:cubicBezTo>
                    <a:pt x="1377" y="3280"/>
                    <a:pt x="1489" y="3336"/>
                    <a:pt x="1629" y="3336"/>
                  </a:cubicBezTo>
                  <a:lnTo>
                    <a:pt x="1741" y="3336"/>
                  </a:lnTo>
                  <a:cubicBezTo>
                    <a:pt x="1854" y="3308"/>
                    <a:pt x="1910" y="3252"/>
                    <a:pt x="1966" y="3167"/>
                  </a:cubicBezTo>
                  <a:cubicBezTo>
                    <a:pt x="2078" y="3055"/>
                    <a:pt x="2135" y="2943"/>
                    <a:pt x="2191" y="2774"/>
                  </a:cubicBezTo>
                  <a:cubicBezTo>
                    <a:pt x="2387" y="2325"/>
                    <a:pt x="2528" y="1679"/>
                    <a:pt x="2584" y="1427"/>
                  </a:cubicBezTo>
                  <a:lnTo>
                    <a:pt x="2584" y="1399"/>
                  </a:lnTo>
                  <a:lnTo>
                    <a:pt x="2612" y="1314"/>
                  </a:lnTo>
                  <a:cubicBezTo>
                    <a:pt x="2612" y="1146"/>
                    <a:pt x="2556" y="1006"/>
                    <a:pt x="2471" y="865"/>
                  </a:cubicBezTo>
                  <a:cubicBezTo>
                    <a:pt x="2303" y="472"/>
                    <a:pt x="1938" y="79"/>
                    <a:pt x="1938" y="79"/>
                  </a:cubicBezTo>
                  <a:cubicBezTo>
                    <a:pt x="1889" y="30"/>
                    <a:pt x="1821" y="0"/>
                    <a:pt x="1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64"/>
            <p:cNvSpPr/>
            <p:nvPr/>
          </p:nvSpPr>
          <p:spPr>
            <a:xfrm>
              <a:off x="2907375" y="2774425"/>
              <a:ext cx="602250" cy="818975"/>
            </a:xfrm>
            <a:custGeom>
              <a:avLst/>
              <a:gdLst/>
              <a:ahLst/>
              <a:cxnLst/>
              <a:rect l="l" t="t" r="r" b="b"/>
              <a:pathLst>
                <a:path w="24090" h="32759" extrusionOk="0">
                  <a:moveTo>
                    <a:pt x="13169" y="1"/>
                  </a:moveTo>
                  <a:cubicBezTo>
                    <a:pt x="12425" y="1"/>
                    <a:pt x="11602" y="41"/>
                    <a:pt x="10754" y="151"/>
                  </a:cubicBezTo>
                  <a:cubicBezTo>
                    <a:pt x="7721" y="544"/>
                    <a:pt x="5110" y="1554"/>
                    <a:pt x="3707" y="2228"/>
                  </a:cubicBezTo>
                  <a:cubicBezTo>
                    <a:pt x="2303" y="2902"/>
                    <a:pt x="1" y="3941"/>
                    <a:pt x="1" y="4165"/>
                  </a:cubicBezTo>
                  <a:cubicBezTo>
                    <a:pt x="1" y="4390"/>
                    <a:pt x="3258" y="25249"/>
                    <a:pt x="3258" y="25249"/>
                  </a:cubicBezTo>
                  <a:cubicBezTo>
                    <a:pt x="3258" y="25249"/>
                    <a:pt x="3258" y="30668"/>
                    <a:pt x="3594" y="31454"/>
                  </a:cubicBezTo>
                  <a:cubicBezTo>
                    <a:pt x="3931" y="32240"/>
                    <a:pt x="4942" y="32352"/>
                    <a:pt x="7441" y="32633"/>
                  </a:cubicBezTo>
                  <a:cubicBezTo>
                    <a:pt x="8206" y="32720"/>
                    <a:pt x="9354" y="32758"/>
                    <a:pt x="10640" y="32758"/>
                  </a:cubicBezTo>
                  <a:cubicBezTo>
                    <a:pt x="13505" y="32758"/>
                    <a:pt x="17055" y="32567"/>
                    <a:pt x="18586" y="32296"/>
                  </a:cubicBezTo>
                  <a:cubicBezTo>
                    <a:pt x="20776" y="31903"/>
                    <a:pt x="22685" y="31566"/>
                    <a:pt x="23022" y="30556"/>
                  </a:cubicBezTo>
                  <a:cubicBezTo>
                    <a:pt x="23359" y="29545"/>
                    <a:pt x="22910" y="26822"/>
                    <a:pt x="22910" y="26822"/>
                  </a:cubicBezTo>
                  <a:lnTo>
                    <a:pt x="24089" y="4951"/>
                  </a:lnTo>
                  <a:cubicBezTo>
                    <a:pt x="24089" y="4951"/>
                    <a:pt x="22910" y="3351"/>
                    <a:pt x="20552" y="2116"/>
                  </a:cubicBezTo>
                  <a:cubicBezTo>
                    <a:pt x="18193" y="880"/>
                    <a:pt x="16481" y="263"/>
                    <a:pt x="16481" y="263"/>
                  </a:cubicBezTo>
                  <a:cubicBezTo>
                    <a:pt x="16481" y="263"/>
                    <a:pt x="15084" y="1"/>
                    <a:pt x="13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64"/>
            <p:cNvSpPr/>
            <p:nvPr/>
          </p:nvSpPr>
          <p:spPr>
            <a:xfrm>
              <a:off x="2901775" y="2769050"/>
              <a:ext cx="613450" cy="830350"/>
            </a:xfrm>
            <a:custGeom>
              <a:avLst/>
              <a:gdLst/>
              <a:ahLst/>
              <a:cxnLst/>
              <a:rect l="l" t="t" r="r" b="b"/>
              <a:pathLst>
                <a:path w="24538" h="33214" extrusionOk="0">
                  <a:moveTo>
                    <a:pt x="13392" y="450"/>
                  </a:moveTo>
                  <a:cubicBezTo>
                    <a:pt x="14346" y="450"/>
                    <a:pt x="15161" y="534"/>
                    <a:pt x="15750" y="590"/>
                  </a:cubicBezTo>
                  <a:cubicBezTo>
                    <a:pt x="16031" y="618"/>
                    <a:pt x="16284" y="646"/>
                    <a:pt x="16424" y="674"/>
                  </a:cubicBezTo>
                  <a:cubicBezTo>
                    <a:pt x="16508" y="674"/>
                    <a:pt x="16564" y="702"/>
                    <a:pt x="16621" y="702"/>
                  </a:cubicBezTo>
                  <a:cubicBezTo>
                    <a:pt x="16649" y="702"/>
                    <a:pt x="16733" y="731"/>
                    <a:pt x="16929" y="815"/>
                  </a:cubicBezTo>
                  <a:cubicBezTo>
                    <a:pt x="17519" y="1039"/>
                    <a:pt x="18895" y="1629"/>
                    <a:pt x="20663" y="2555"/>
                  </a:cubicBezTo>
                  <a:cubicBezTo>
                    <a:pt x="21814" y="3145"/>
                    <a:pt x="22685" y="3847"/>
                    <a:pt x="23274" y="4380"/>
                  </a:cubicBezTo>
                  <a:cubicBezTo>
                    <a:pt x="23555" y="4661"/>
                    <a:pt x="23780" y="4886"/>
                    <a:pt x="23920" y="5054"/>
                  </a:cubicBezTo>
                  <a:cubicBezTo>
                    <a:pt x="23975" y="5136"/>
                    <a:pt x="24029" y="5191"/>
                    <a:pt x="24084" y="5220"/>
                  </a:cubicBezTo>
                  <a:lnTo>
                    <a:pt x="24084" y="5220"/>
                  </a:lnTo>
                  <a:lnTo>
                    <a:pt x="22909" y="27037"/>
                  </a:lnTo>
                  <a:lnTo>
                    <a:pt x="22909" y="27093"/>
                  </a:lnTo>
                  <a:cubicBezTo>
                    <a:pt x="22909" y="27093"/>
                    <a:pt x="22909" y="27177"/>
                    <a:pt x="22937" y="27317"/>
                  </a:cubicBezTo>
                  <a:cubicBezTo>
                    <a:pt x="22994" y="27767"/>
                    <a:pt x="23134" y="28805"/>
                    <a:pt x="23134" y="29648"/>
                  </a:cubicBezTo>
                  <a:cubicBezTo>
                    <a:pt x="23134" y="30069"/>
                    <a:pt x="23106" y="30462"/>
                    <a:pt x="23022" y="30686"/>
                  </a:cubicBezTo>
                  <a:cubicBezTo>
                    <a:pt x="22965" y="30883"/>
                    <a:pt x="22825" y="31051"/>
                    <a:pt x="22572" y="31220"/>
                  </a:cubicBezTo>
                  <a:cubicBezTo>
                    <a:pt x="22235" y="31444"/>
                    <a:pt x="21674" y="31669"/>
                    <a:pt x="21028" y="31809"/>
                  </a:cubicBezTo>
                  <a:cubicBezTo>
                    <a:pt x="20354" y="31978"/>
                    <a:pt x="19568" y="32118"/>
                    <a:pt x="18754" y="32287"/>
                  </a:cubicBezTo>
                  <a:cubicBezTo>
                    <a:pt x="17266" y="32539"/>
                    <a:pt x="13729" y="32736"/>
                    <a:pt x="10865" y="32736"/>
                  </a:cubicBezTo>
                  <a:cubicBezTo>
                    <a:pt x="9574" y="32736"/>
                    <a:pt x="8423" y="32708"/>
                    <a:pt x="7693" y="32623"/>
                  </a:cubicBezTo>
                  <a:cubicBezTo>
                    <a:pt x="6429" y="32483"/>
                    <a:pt x="5587" y="32371"/>
                    <a:pt x="4998" y="32230"/>
                  </a:cubicBezTo>
                  <a:cubicBezTo>
                    <a:pt x="4717" y="32146"/>
                    <a:pt x="4492" y="32062"/>
                    <a:pt x="4352" y="31950"/>
                  </a:cubicBezTo>
                  <a:cubicBezTo>
                    <a:pt x="4211" y="31837"/>
                    <a:pt x="4099" y="31725"/>
                    <a:pt x="4043" y="31585"/>
                  </a:cubicBezTo>
                  <a:cubicBezTo>
                    <a:pt x="4015" y="31500"/>
                    <a:pt x="3987" y="31360"/>
                    <a:pt x="3959" y="31135"/>
                  </a:cubicBezTo>
                  <a:cubicBezTo>
                    <a:pt x="3847" y="30377"/>
                    <a:pt x="3790" y="28946"/>
                    <a:pt x="3762" y="27738"/>
                  </a:cubicBezTo>
                  <a:cubicBezTo>
                    <a:pt x="3734" y="27121"/>
                    <a:pt x="3734" y="26559"/>
                    <a:pt x="3734" y="26138"/>
                  </a:cubicBezTo>
                  <a:cubicBezTo>
                    <a:pt x="3734" y="25717"/>
                    <a:pt x="3734" y="25464"/>
                    <a:pt x="3734" y="25464"/>
                  </a:cubicBezTo>
                  <a:lnTo>
                    <a:pt x="3734" y="25436"/>
                  </a:lnTo>
                  <a:cubicBezTo>
                    <a:pt x="3734" y="25436"/>
                    <a:pt x="3678" y="25099"/>
                    <a:pt x="3594" y="24538"/>
                  </a:cubicBezTo>
                  <a:cubicBezTo>
                    <a:pt x="3257" y="22545"/>
                    <a:pt x="2499" y="17547"/>
                    <a:pt x="1797" y="12999"/>
                  </a:cubicBezTo>
                  <a:cubicBezTo>
                    <a:pt x="1432" y="10753"/>
                    <a:pt x="1095" y="8591"/>
                    <a:pt x="871" y="7019"/>
                  </a:cubicBezTo>
                  <a:cubicBezTo>
                    <a:pt x="730" y="6205"/>
                    <a:pt x="646" y="5559"/>
                    <a:pt x="562" y="5082"/>
                  </a:cubicBezTo>
                  <a:cubicBezTo>
                    <a:pt x="534" y="4858"/>
                    <a:pt x="506" y="4689"/>
                    <a:pt x="478" y="4549"/>
                  </a:cubicBezTo>
                  <a:cubicBezTo>
                    <a:pt x="478" y="4500"/>
                    <a:pt x="478" y="4451"/>
                    <a:pt x="478" y="4421"/>
                  </a:cubicBezTo>
                  <a:lnTo>
                    <a:pt x="478" y="4421"/>
                  </a:lnTo>
                  <a:cubicBezTo>
                    <a:pt x="500" y="4406"/>
                    <a:pt x="529" y="4391"/>
                    <a:pt x="562" y="4380"/>
                  </a:cubicBezTo>
                  <a:cubicBezTo>
                    <a:pt x="814" y="4184"/>
                    <a:pt x="1432" y="3903"/>
                    <a:pt x="2078" y="3594"/>
                  </a:cubicBezTo>
                  <a:cubicBezTo>
                    <a:pt x="2724" y="3285"/>
                    <a:pt x="3453" y="2948"/>
                    <a:pt x="4043" y="2668"/>
                  </a:cubicBezTo>
                  <a:cubicBezTo>
                    <a:pt x="5419" y="1994"/>
                    <a:pt x="8002" y="983"/>
                    <a:pt x="11006" y="590"/>
                  </a:cubicBezTo>
                  <a:cubicBezTo>
                    <a:pt x="11848" y="506"/>
                    <a:pt x="12662" y="450"/>
                    <a:pt x="13392" y="450"/>
                  </a:cubicBezTo>
                  <a:close/>
                  <a:moveTo>
                    <a:pt x="13392" y="1"/>
                  </a:moveTo>
                  <a:cubicBezTo>
                    <a:pt x="12634" y="1"/>
                    <a:pt x="11820" y="29"/>
                    <a:pt x="10949" y="141"/>
                  </a:cubicBezTo>
                  <a:cubicBezTo>
                    <a:pt x="7861" y="534"/>
                    <a:pt x="5250" y="1573"/>
                    <a:pt x="3847" y="2247"/>
                  </a:cubicBezTo>
                  <a:cubicBezTo>
                    <a:pt x="3145" y="2583"/>
                    <a:pt x="2218" y="3005"/>
                    <a:pt x="1460" y="3370"/>
                  </a:cubicBezTo>
                  <a:cubicBezTo>
                    <a:pt x="1067" y="3566"/>
                    <a:pt x="730" y="3735"/>
                    <a:pt x="478" y="3875"/>
                  </a:cubicBezTo>
                  <a:cubicBezTo>
                    <a:pt x="365" y="3931"/>
                    <a:pt x="253" y="4015"/>
                    <a:pt x="197" y="4071"/>
                  </a:cubicBezTo>
                  <a:lnTo>
                    <a:pt x="85" y="4156"/>
                  </a:lnTo>
                  <a:cubicBezTo>
                    <a:pt x="56" y="4212"/>
                    <a:pt x="0" y="4240"/>
                    <a:pt x="0" y="4380"/>
                  </a:cubicBezTo>
                  <a:lnTo>
                    <a:pt x="0" y="4408"/>
                  </a:lnTo>
                  <a:cubicBezTo>
                    <a:pt x="28" y="4633"/>
                    <a:pt x="225" y="6065"/>
                    <a:pt x="562" y="8086"/>
                  </a:cubicBezTo>
                  <a:cubicBezTo>
                    <a:pt x="1488" y="14122"/>
                    <a:pt x="3257" y="25521"/>
                    <a:pt x="3257" y="25521"/>
                  </a:cubicBezTo>
                  <a:lnTo>
                    <a:pt x="3257" y="25521"/>
                  </a:lnTo>
                  <a:lnTo>
                    <a:pt x="3257" y="25521"/>
                  </a:lnTo>
                  <a:cubicBezTo>
                    <a:pt x="3257" y="25790"/>
                    <a:pt x="3260" y="26987"/>
                    <a:pt x="3285" y="28272"/>
                  </a:cubicBezTo>
                  <a:cubicBezTo>
                    <a:pt x="3313" y="29002"/>
                    <a:pt x="3341" y="29760"/>
                    <a:pt x="3397" y="30377"/>
                  </a:cubicBezTo>
                  <a:cubicBezTo>
                    <a:pt x="3425" y="30686"/>
                    <a:pt x="3453" y="30967"/>
                    <a:pt x="3482" y="31192"/>
                  </a:cubicBezTo>
                  <a:cubicBezTo>
                    <a:pt x="3510" y="31444"/>
                    <a:pt x="3566" y="31613"/>
                    <a:pt x="3622" y="31753"/>
                  </a:cubicBezTo>
                  <a:cubicBezTo>
                    <a:pt x="3706" y="31978"/>
                    <a:pt x="3875" y="32174"/>
                    <a:pt x="4099" y="32343"/>
                  </a:cubicBezTo>
                  <a:cubicBezTo>
                    <a:pt x="4408" y="32567"/>
                    <a:pt x="4829" y="32680"/>
                    <a:pt x="5391" y="32792"/>
                  </a:cubicBezTo>
                  <a:cubicBezTo>
                    <a:pt x="5980" y="32876"/>
                    <a:pt x="6710" y="32960"/>
                    <a:pt x="7637" y="33073"/>
                  </a:cubicBezTo>
                  <a:cubicBezTo>
                    <a:pt x="8423" y="33157"/>
                    <a:pt x="9574" y="33213"/>
                    <a:pt x="10865" y="33213"/>
                  </a:cubicBezTo>
                  <a:cubicBezTo>
                    <a:pt x="13729" y="33213"/>
                    <a:pt x="17294" y="33017"/>
                    <a:pt x="18838" y="32736"/>
                  </a:cubicBezTo>
                  <a:cubicBezTo>
                    <a:pt x="19933" y="32539"/>
                    <a:pt x="20972" y="32371"/>
                    <a:pt x="21786" y="32090"/>
                  </a:cubicBezTo>
                  <a:cubicBezTo>
                    <a:pt x="22207" y="31950"/>
                    <a:pt x="22544" y="31809"/>
                    <a:pt x="22853" y="31613"/>
                  </a:cubicBezTo>
                  <a:cubicBezTo>
                    <a:pt x="23134" y="31388"/>
                    <a:pt x="23358" y="31164"/>
                    <a:pt x="23471" y="30827"/>
                  </a:cubicBezTo>
                  <a:cubicBezTo>
                    <a:pt x="23583" y="30518"/>
                    <a:pt x="23611" y="30097"/>
                    <a:pt x="23611" y="29648"/>
                  </a:cubicBezTo>
                  <a:cubicBezTo>
                    <a:pt x="23611" y="28508"/>
                    <a:pt x="23386" y="27169"/>
                    <a:pt x="23361" y="27022"/>
                  </a:cubicBezTo>
                  <a:lnTo>
                    <a:pt x="23361" y="27022"/>
                  </a:lnTo>
                  <a:lnTo>
                    <a:pt x="24538" y="5166"/>
                  </a:lnTo>
                  <a:cubicBezTo>
                    <a:pt x="24538" y="5110"/>
                    <a:pt x="24538" y="5054"/>
                    <a:pt x="24510" y="5026"/>
                  </a:cubicBezTo>
                  <a:cubicBezTo>
                    <a:pt x="24481" y="4998"/>
                    <a:pt x="23274" y="3398"/>
                    <a:pt x="20888" y="2134"/>
                  </a:cubicBezTo>
                  <a:cubicBezTo>
                    <a:pt x="18502" y="899"/>
                    <a:pt x="16789" y="281"/>
                    <a:pt x="16789" y="253"/>
                  </a:cubicBezTo>
                  <a:lnTo>
                    <a:pt x="16761" y="253"/>
                  </a:lnTo>
                  <a:cubicBezTo>
                    <a:pt x="16761" y="253"/>
                    <a:pt x="15329" y="1"/>
                    <a:pt x="133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64"/>
            <p:cNvSpPr/>
            <p:nvPr/>
          </p:nvSpPr>
          <p:spPr>
            <a:xfrm>
              <a:off x="3490625" y="2898200"/>
              <a:ext cx="312375" cy="474625"/>
            </a:xfrm>
            <a:custGeom>
              <a:avLst/>
              <a:gdLst/>
              <a:ahLst/>
              <a:cxnLst/>
              <a:rect l="l" t="t" r="r" b="b"/>
              <a:pathLst>
                <a:path w="12495" h="18985" extrusionOk="0">
                  <a:moveTo>
                    <a:pt x="759" y="0"/>
                  </a:moveTo>
                  <a:lnTo>
                    <a:pt x="1" y="12072"/>
                  </a:lnTo>
                  <a:cubicBezTo>
                    <a:pt x="1" y="12072"/>
                    <a:pt x="8137" y="18984"/>
                    <a:pt x="10184" y="18984"/>
                  </a:cubicBezTo>
                  <a:cubicBezTo>
                    <a:pt x="10216" y="18984"/>
                    <a:pt x="10247" y="18982"/>
                    <a:pt x="10276" y="18979"/>
                  </a:cubicBezTo>
                  <a:cubicBezTo>
                    <a:pt x="12157" y="18754"/>
                    <a:pt x="12494" y="17294"/>
                    <a:pt x="12494" y="17294"/>
                  </a:cubicBezTo>
                  <a:lnTo>
                    <a:pt x="11596" y="12241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64"/>
            <p:cNvSpPr/>
            <p:nvPr/>
          </p:nvSpPr>
          <p:spPr>
            <a:xfrm>
              <a:off x="3484325" y="2892300"/>
              <a:ext cx="325675" cy="486700"/>
            </a:xfrm>
            <a:custGeom>
              <a:avLst/>
              <a:gdLst/>
              <a:ahLst/>
              <a:cxnLst/>
              <a:rect l="l" t="t" r="r" b="b"/>
              <a:pathLst>
                <a:path w="13027" h="19468" extrusionOk="0">
                  <a:moveTo>
                    <a:pt x="999" y="1"/>
                  </a:moveTo>
                  <a:cubicBezTo>
                    <a:pt x="974" y="1"/>
                    <a:pt x="949" y="4"/>
                    <a:pt x="927" y="12"/>
                  </a:cubicBezTo>
                  <a:cubicBezTo>
                    <a:pt x="843" y="40"/>
                    <a:pt x="786" y="124"/>
                    <a:pt x="786" y="208"/>
                  </a:cubicBezTo>
                  <a:lnTo>
                    <a:pt x="28" y="12280"/>
                  </a:lnTo>
                  <a:cubicBezTo>
                    <a:pt x="0" y="12365"/>
                    <a:pt x="56" y="12421"/>
                    <a:pt x="113" y="12477"/>
                  </a:cubicBezTo>
                  <a:cubicBezTo>
                    <a:pt x="113" y="12477"/>
                    <a:pt x="2134" y="14218"/>
                    <a:pt x="4436" y="15958"/>
                  </a:cubicBezTo>
                  <a:cubicBezTo>
                    <a:pt x="5587" y="16829"/>
                    <a:pt x="6794" y="17699"/>
                    <a:pt x="7861" y="18345"/>
                  </a:cubicBezTo>
                  <a:cubicBezTo>
                    <a:pt x="8395" y="18681"/>
                    <a:pt x="8872" y="18934"/>
                    <a:pt x="9321" y="19131"/>
                  </a:cubicBezTo>
                  <a:cubicBezTo>
                    <a:pt x="9742" y="19327"/>
                    <a:pt x="10107" y="19468"/>
                    <a:pt x="10444" y="19468"/>
                  </a:cubicBezTo>
                  <a:lnTo>
                    <a:pt x="10556" y="19439"/>
                  </a:lnTo>
                  <a:cubicBezTo>
                    <a:pt x="11567" y="19327"/>
                    <a:pt x="12185" y="18878"/>
                    <a:pt x="12522" y="18429"/>
                  </a:cubicBezTo>
                  <a:cubicBezTo>
                    <a:pt x="12887" y="18008"/>
                    <a:pt x="12971" y="17615"/>
                    <a:pt x="12999" y="17587"/>
                  </a:cubicBezTo>
                  <a:cubicBezTo>
                    <a:pt x="13027" y="17474"/>
                    <a:pt x="12943" y="17334"/>
                    <a:pt x="12802" y="17306"/>
                  </a:cubicBezTo>
                  <a:cubicBezTo>
                    <a:pt x="12788" y="17302"/>
                    <a:pt x="12772" y="17300"/>
                    <a:pt x="12757" y="17300"/>
                  </a:cubicBezTo>
                  <a:cubicBezTo>
                    <a:pt x="12655" y="17300"/>
                    <a:pt x="12546" y="17377"/>
                    <a:pt x="12522" y="17474"/>
                  </a:cubicBezTo>
                  <a:cubicBezTo>
                    <a:pt x="12522" y="17502"/>
                    <a:pt x="12437" y="17839"/>
                    <a:pt x="12157" y="18176"/>
                  </a:cubicBezTo>
                  <a:cubicBezTo>
                    <a:pt x="11848" y="18513"/>
                    <a:pt x="11371" y="18878"/>
                    <a:pt x="10500" y="18990"/>
                  </a:cubicBezTo>
                  <a:lnTo>
                    <a:pt x="10444" y="18990"/>
                  </a:lnTo>
                  <a:cubicBezTo>
                    <a:pt x="10248" y="18990"/>
                    <a:pt x="9911" y="18906"/>
                    <a:pt x="9518" y="18710"/>
                  </a:cubicBezTo>
                  <a:cubicBezTo>
                    <a:pt x="8086" y="18064"/>
                    <a:pt x="5784" y="16407"/>
                    <a:pt x="3875" y="14919"/>
                  </a:cubicBezTo>
                  <a:cubicBezTo>
                    <a:pt x="2920" y="14189"/>
                    <a:pt x="2050" y="13488"/>
                    <a:pt x="1432" y="12954"/>
                  </a:cubicBezTo>
                  <a:cubicBezTo>
                    <a:pt x="1095" y="12702"/>
                    <a:pt x="843" y="12505"/>
                    <a:pt x="674" y="12337"/>
                  </a:cubicBezTo>
                  <a:cubicBezTo>
                    <a:pt x="598" y="12273"/>
                    <a:pt x="534" y="12221"/>
                    <a:pt x="486" y="12183"/>
                  </a:cubicBezTo>
                  <a:lnTo>
                    <a:pt x="486" y="12183"/>
                  </a:lnTo>
                  <a:lnTo>
                    <a:pt x="1208" y="798"/>
                  </a:lnTo>
                  <a:lnTo>
                    <a:pt x="11679" y="12645"/>
                  </a:lnTo>
                  <a:cubicBezTo>
                    <a:pt x="11722" y="12687"/>
                    <a:pt x="11778" y="12709"/>
                    <a:pt x="11837" y="12709"/>
                  </a:cubicBezTo>
                  <a:cubicBezTo>
                    <a:pt x="11897" y="12709"/>
                    <a:pt x="11960" y="12687"/>
                    <a:pt x="12016" y="12645"/>
                  </a:cubicBezTo>
                  <a:cubicBezTo>
                    <a:pt x="12101" y="12561"/>
                    <a:pt x="12101" y="12421"/>
                    <a:pt x="12016" y="12337"/>
                  </a:cubicBezTo>
                  <a:lnTo>
                    <a:pt x="1179" y="68"/>
                  </a:lnTo>
                  <a:cubicBezTo>
                    <a:pt x="1138" y="27"/>
                    <a:pt x="1067" y="1"/>
                    <a:pt x="9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41" name="Google Shape;4241;p64"/>
          <p:cNvGrpSpPr/>
          <p:nvPr/>
        </p:nvGrpSpPr>
        <p:grpSpPr>
          <a:xfrm>
            <a:off x="1468639" y="2720609"/>
            <a:ext cx="1731784" cy="1581063"/>
            <a:chOff x="1338075" y="463925"/>
            <a:chExt cx="5022575" cy="4585450"/>
          </a:xfrm>
        </p:grpSpPr>
        <p:sp>
          <p:nvSpPr>
            <p:cNvPr id="4242" name="Google Shape;4242;p64"/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64"/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64"/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64"/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64"/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64"/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64"/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64"/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64"/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64"/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64"/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64"/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64"/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64"/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64"/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64"/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64"/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64"/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64"/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64"/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64"/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64"/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64"/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64"/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64"/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64"/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64"/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64"/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64"/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64"/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64"/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64"/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64"/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64"/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64"/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64"/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64"/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64"/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64"/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64"/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64"/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64"/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64"/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64"/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64"/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64"/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64"/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64"/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64"/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64"/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64"/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64"/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64"/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64"/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64"/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64"/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64"/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64"/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64"/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64"/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64"/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64"/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64"/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64"/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64"/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64"/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64"/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64"/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64"/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64"/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64"/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64"/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64"/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64"/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64"/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64"/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64"/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64"/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64"/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64"/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64"/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64"/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64"/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64"/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64"/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64"/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64"/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64"/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64"/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64"/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64"/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64"/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64"/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64"/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64"/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64"/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64"/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64"/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64"/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64"/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64"/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64"/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64"/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64"/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64"/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64"/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64"/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64"/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64"/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64"/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64"/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64"/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64"/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64"/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64"/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64"/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64"/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64"/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64"/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64"/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64"/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64"/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64"/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64"/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64"/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64"/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64"/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64"/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64"/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64"/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64"/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64"/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64"/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64"/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64"/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64"/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64"/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64"/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64"/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64"/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64"/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64"/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64"/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64"/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64"/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64"/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64"/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64"/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64"/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64"/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64"/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64"/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64"/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64"/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64"/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64"/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64"/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64"/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64"/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64"/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64"/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64"/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64"/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64"/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64"/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64"/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64"/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64"/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64"/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64"/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64"/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64"/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64"/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64"/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64"/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64"/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64"/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64"/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64"/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64"/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64"/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64"/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64"/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64"/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64"/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64"/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64"/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64"/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64"/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64"/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64"/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64"/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64"/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64"/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64"/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64"/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64"/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64"/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64"/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64"/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64"/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64"/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64"/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64"/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64"/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64"/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64"/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64"/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64"/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64"/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64"/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64"/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64"/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64"/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64"/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64"/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64"/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64"/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64"/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64"/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64"/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64"/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64"/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64"/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64"/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64"/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64"/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64"/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64"/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64"/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4"/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4"/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4"/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4"/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4"/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64"/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64"/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64"/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64"/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64"/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64"/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64"/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64"/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64"/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64"/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64"/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64"/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64"/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64"/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64"/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64"/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64"/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64"/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64"/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64"/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64"/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64"/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64"/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64"/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64"/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64"/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64"/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64"/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64"/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6" name="Google Shape;4506;p64"/>
          <p:cNvGrpSpPr/>
          <p:nvPr/>
        </p:nvGrpSpPr>
        <p:grpSpPr>
          <a:xfrm>
            <a:off x="3689130" y="790094"/>
            <a:ext cx="1951492" cy="1581008"/>
            <a:chOff x="556125" y="238075"/>
            <a:chExt cx="6466175" cy="5235125"/>
          </a:xfrm>
        </p:grpSpPr>
        <p:sp>
          <p:nvSpPr>
            <p:cNvPr id="4507" name="Google Shape;4507;p64"/>
            <p:cNvSpPr/>
            <p:nvPr/>
          </p:nvSpPr>
          <p:spPr>
            <a:xfrm>
              <a:off x="966475" y="238075"/>
              <a:ext cx="5595525" cy="3934875"/>
            </a:xfrm>
            <a:custGeom>
              <a:avLst/>
              <a:gdLst/>
              <a:ahLst/>
              <a:cxnLst/>
              <a:rect l="l" t="t" r="r" b="b"/>
              <a:pathLst>
                <a:path w="223821" h="157395" extrusionOk="0">
                  <a:moveTo>
                    <a:pt x="129272" y="1"/>
                  </a:moveTo>
                  <a:cubicBezTo>
                    <a:pt x="113376" y="1"/>
                    <a:pt x="101060" y="6804"/>
                    <a:pt x="89618" y="15862"/>
                  </a:cubicBezTo>
                  <a:cubicBezTo>
                    <a:pt x="79562" y="23811"/>
                    <a:pt x="68655" y="31205"/>
                    <a:pt x="55605" y="34570"/>
                  </a:cubicBezTo>
                  <a:cubicBezTo>
                    <a:pt x="42665" y="37897"/>
                    <a:pt x="29688" y="39930"/>
                    <a:pt x="21037" y="50208"/>
                  </a:cubicBezTo>
                  <a:cubicBezTo>
                    <a:pt x="1" y="75237"/>
                    <a:pt x="2071" y="110951"/>
                    <a:pt x="32498" y="130287"/>
                  </a:cubicBezTo>
                  <a:cubicBezTo>
                    <a:pt x="61552" y="148815"/>
                    <a:pt x="113119" y="157395"/>
                    <a:pt x="136916" y="157395"/>
                  </a:cubicBezTo>
                  <a:cubicBezTo>
                    <a:pt x="139948" y="157395"/>
                    <a:pt x="142530" y="157255"/>
                    <a:pt x="144556" y="156980"/>
                  </a:cubicBezTo>
                  <a:cubicBezTo>
                    <a:pt x="144556" y="156980"/>
                    <a:pt x="146598" y="157363"/>
                    <a:pt x="150067" y="157363"/>
                  </a:cubicBezTo>
                  <a:cubicBezTo>
                    <a:pt x="158698" y="157363"/>
                    <a:pt x="176162" y="154992"/>
                    <a:pt x="192987" y="138457"/>
                  </a:cubicBezTo>
                  <a:cubicBezTo>
                    <a:pt x="216612" y="115277"/>
                    <a:pt x="223821" y="72871"/>
                    <a:pt x="208589" y="44552"/>
                  </a:cubicBezTo>
                  <a:cubicBezTo>
                    <a:pt x="193357" y="16232"/>
                    <a:pt x="162635" y="298"/>
                    <a:pt x="129657" y="2"/>
                  </a:cubicBezTo>
                  <a:cubicBezTo>
                    <a:pt x="129528" y="1"/>
                    <a:pt x="129400" y="1"/>
                    <a:pt x="1292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64"/>
            <p:cNvSpPr/>
            <p:nvPr/>
          </p:nvSpPr>
          <p:spPr>
            <a:xfrm>
              <a:off x="1144875" y="238125"/>
              <a:ext cx="5235975" cy="3934625"/>
            </a:xfrm>
            <a:custGeom>
              <a:avLst/>
              <a:gdLst/>
              <a:ahLst/>
              <a:cxnLst/>
              <a:rect l="l" t="t" r="r" b="b"/>
              <a:pathLst>
                <a:path w="209439" h="157385" extrusionOk="0">
                  <a:moveTo>
                    <a:pt x="122040" y="0"/>
                  </a:moveTo>
                  <a:cubicBezTo>
                    <a:pt x="106180" y="0"/>
                    <a:pt x="93906" y="6840"/>
                    <a:pt x="82482" y="15860"/>
                  </a:cubicBezTo>
                  <a:cubicBezTo>
                    <a:pt x="72426" y="23809"/>
                    <a:pt x="61519" y="31203"/>
                    <a:pt x="48469" y="34568"/>
                  </a:cubicBezTo>
                  <a:cubicBezTo>
                    <a:pt x="35529" y="37895"/>
                    <a:pt x="22552" y="39928"/>
                    <a:pt x="13901" y="50206"/>
                  </a:cubicBezTo>
                  <a:cubicBezTo>
                    <a:pt x="4770" y="61076"/>
                    <a:pt x="0" y="73941"/>
                    <a:pt x="0" y="86622"/>
                  </a:cubicBezTo>
                  <a:cubicBezTo>
                    <a:pt x="0" y="103148"/>
                    <a:pt x="8134" y="119341"/>
                    <a:pt x="25362" y="130285"/>
                  </a:cubicBezTo>
                  <a:cubicBezTo>
                    <a:pt x="54421" y="148807"/>
                    <a:pt x="105921" y="157384"/>
                    <a:pt x="129730" y="157384"/>
                  </a:cubicBezTo>
                  <a:cubicBezTo>
                    <a:pt x="132799" y="157384"/>
                    <a:pt x="135387" y="157236"/>
                    <a:pt x="137420" y="156978"/>
                  </a:cubicBezTo>
                  <a:cubicBezTo>
                    <a:pt x="137420" y="156978"/>
                    <a:pt x="139453" y="157347"/>
                    <a:pt x="142929" y="157347"/>
                  </a:cubicBezTo>
                  <a:cubicBezTo>
                    <a:pt x="151580" y="157347"/>
                    <a:pt x="169030" y="154981"/>
                    <a:pt x="185851" y="138455"/>
                  </a:cubicBezTo>
                  <a:cubicBezTo>
                    <a:pt x="201046" y="123556"/>
                    <a:pt x="209439" y="100671"/>
                    <a:pt x="209439" y="78674"/>
                  </a:cubicBezTo>
                  <a:cubicBezTo>
                    <a:pt x="209439" y="66510"/>
                    <a:pt x="206888" y="54643"/>
                    <a:pt x="201453" y="44550"/>
                  </a:cubicBezTo>
                  <a:cubicBezTo>
                    <a:pt x="186221" y="16230"/>
                    <a:pt x="155499" y="296"/>
                    <a:pt x="1225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64"/>
            <p:cNvSpPr/>
            <p:nvPr/>
          </p:nvSpPr>
          <p:spPr>
            <a:xfrm>
              <a:off x="2809475" y="4833575"/>
              <a:ext cx="2029700" cy="639625"/>
            </a:xfrm>
            <a:custGeom>
              <a:avLst/>
              <a:gdLst/>
              <a:ahLst/>
              <a:cxnLst/>
              <a:rect l="l" t="t" r="r" b="b"/>
              <a:pathLst>
                <a:path w="81188" h="25585" extrusionOk="0">
                  <a:moveTo>
                    <a:pt x="40594" y="0"/>
                  </a:moveTo>
                  <a:cubicBezTo>
                    <a:pt x="18190" y="0"/>
                    <a:pt x="0" y="5731"/>
                    <a:pt x="0" y="12792"/>
                  </a:cubicBezTo>
                  <a:cubicBezTo>
                    <a:pt x="0" y="19854"/>
                    <a:pt x="18190" y="25584"/>
                    <a:pt x="40594" y="25584"/>
                  </a:cubicBezTo>
                  <a:cubicBezTo>
                    <a:pt x="63035" y="25584"/>
                    <a:pt x="81188" y="19854"/>
                    <a:pt x="81188" y="12792"/>
                  </a:cubicBezTo>
                  <a:cubicBezTo>
                    <a:pt x="81188" y="5731"/>
                    <a:pt x="63035" y="0"/>
                    <a:pt x="40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64"/>
            <p:cNvSpPr/>
            <p:nvPr/>
          </p:nvSpPr>
          <p:spPr>
            <a:xfrm>
              <a:off x="2061750" y="1360175"/>
              <a:ext cx="3403150" cy="1928050"/>
            </a:xfrm>
            <a:custGeom>
              <a:avLst/>
              <a:gdLst/>
              <a:ahLst/>
              <a:cxnLst/>
              <a:rect l="l" t="t" r="r" b="b"/>
              <a:pathLst>
                <a:path w="136126" h="77122" extrusionOk="0">
                  <a:moveTo>
                    <a:pt x="68063" y="0"/>
                  </a:moveTo>
                  <a:cubicBezTo>
                    <a:pt x="30464" y="0"/>
                    <a:pt x="0" y="30501"/>
                    <a:pt x="0" y="68101"/>
                  </a:cubicBezTo>
                  <a:cubicBezTo>
                    <a:pt x="0" y="71132"/>
                    <a:pt x="185" y="74164"/>
                    <a:pt x="592" y="77121"/>
                  </a:cubicBezTo>
                  <a:lnTo>
                    <a:pt x="135534" y="77121"/>
                  </a:lnTo>
                  <a:cubicBezTo>
                    <a:pt x="135904" y="74164"/>
                    <a:pt x="136126" y="71132"/>
                    <a:pt x="136126" y="68101"/>
                  </a:cubicBezTo>
                  <a:cubicBezTo>
                    <a:pt x="136126" y="30501"/>
                    <a:pt x="105662" y="0"/>
                    <a:pt x="68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64"/>
            <p:cNvSpPr/>
            <p:nvPr/>
          </p:nvSpPr>
          <p:spPr>
            <a:xfrm>
              <a:off x="2053425" y="1352775"/>
              <a:ext cx="3418875" cy="1942850"/>
            </a:xfrm>
            <a:custGeom>
              <a:avLst/>
              <a:gdLst/>
              <a:ahLst/>
              <a:cxnLst/>
              <a:rect l="l" t="t" r="r" b="b"/>
              <a:pathLst>
                <a:path w="136755" h="77714" extrusionOk="0">
                  <a:moveTo>
                    <a:pt x="68396" y="629"/>
                  </a:moveTo>
                  <a:cubicBezTo>
                    <a:pt x="87103" y="629"/>
                    <a:pt x="104036" y="8208"/>
                    <a:pt x="116310" y="20482"/>
                  </a:cubicBezTo>
                  <a:cubicBezTo>
                    <a:pt x="128584" y="32720"/>
                    <a:pt x="136163" y="49652"/>
                    <a:pt x="136163" y="68397"/>
                  </a:cubicBezTo>
                  <a:cubicBezTo>
                    <a:pt x="136163" y="71327"/>
                    <a:pt x="135956" y="74223"/>
                    <a:pt x="135608" y="77085"/>
                  </a:cubicBezTo>
                  <a:lnTo>
                    <a:pt x="1184" y="77085"/>
                  </a:lnTo>
                  <a:cubicBezTo>
                    <a:pt x="836" y="74223"/>
                    <a:pt x="629" y="71327"/>
                    <a:pt x="629" y="68397"/>
                  </a:cubicBezTo>
                  <a:cubicBezTo>
                    <a:pt x="629" y="49652"/>
                    <a:pt x="8208" y="32720"/>
                    <a:pt x="20482" y="20482"/>
                  </a:cubicBezTo>
                  <a:cubicBezTo>
                    <a:pt x="32756" y="8208"/>
                    <a:pt x="49689" y="629"/>
                    <a:pt x="68396" y="629"/>
                  </a:cubicBezTo>
                  <a:close/>
                  <a:moveTo>
                    <a:pt x="68396" y="1"/>
                  </a:moveTo>
                  <a:cubicBezTo>
                    <a:pt x="30612" y="1"/>
                    <a:pt x="0" y="30612"/>
                    <a:pt x="0" y="68397"/>
                  </a:cubicBezTo>
                  <a:cubicBezTo>
                    <a:pt x="0" y="71465"/>
                    <a:pt x="222" y="74497"/>
                    <a:pt x="629" y="77454"/>
                  </a:cubicBezTo>
                  <a:cubicBezTo>
                    <a:pt x="629" y="77602"/>
                    <a:pt x="777" y="77713"/>
                    <a:pt x="925" y="77713"/>
                  </a:cubicBezTo>
                  <a:lnTo>
                    <a:pt x="135867" y="77713"/>
                  </a:lnTo>
                  <a:cubicBezTo>
                    <a:pt x="136015" y="77713"/>
                    <a:pt x="136163" y="77602"/>
                    <a:pt x="136163" y="77454"/>
                  </a:cubicBezTo>
                  <a:cubicBezTo>
                    <a:pt x="136570" y="74497"/>
                    <a:pt x="136755" y="71465"/>
                    <a:pt x="136755" y="68397"/>
                  </a:cubicBezTo>
                  <a:cubicBezTo>
                    <a:pt x="136755" y="30612"/>
                    <a:pt x="106143" y="1"/>
                    <a:pt x="68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64"/>
            <p:cNvSpPr/>
            <p:nvPr/>
          </p:nvSpPr>
          <p:spPr>
            <a:xfrm>
              <a:off x="2028475" y="3650500"/>
              <a:ext cx="3505750" cy="644250"/>
            </a:xfrm>
            <a:custGeom>
              <a:avLst/>
              <a:gdLst/>
              <a:ahLst/>
              <a:cxnLst/>
              <a:rect l="l" t="t" r="r" b="b"/>
              <a:pathLst>
                <a:path w="140230" h="25770" extrusionOk="0">
                  <a:moveTo>
                    <a:pt x="0" y="1"/>
                  </a:moveTo>
                  <a:lnTo>
                    <a:pt x="0" y="25769"/>
                  </a:lnTo>
                  <a:lnTo>
                    <a:pt x="140230" y="25769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64"/>
            <p:cNvSpPr/>
            <p:nvPr/>
          </p:nvSpPr>
          <p:spPr>
            <a:xfrm>
              <a:off x="2021075" y="3643125"/>
              <a:ext cx="3521475" cy="659025"/>
            </a:xfrm>
            <a:custGeom>
              <a:avLst/>
              <a:gdLst/>
              <a:ahLst/>
              <a:cxnLst/>
              <a:rect l="l" t="t" r="r" b="b"/>
              <a:pathLst>
                <a:path w="140859" h="26361" extrusionOk="0">
                  <a:moveTo>
                    <a:pt x="140230" y="629"/>
                  </a:moveTo>
                  <a:lnTo>
                    <a:pt x="140230" y="25732"/>
                  </a:lnTo>
                  <a:lnTo>
                    <a:pt x="592" y="2573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26064"/>
                  </a:lnTo>
                  <a:cubicBezTo>
                    <a:pt x="0" y="26138"/>
                    <a:pt x="37" y="26212"/>
                    <a:pt x="74" y="26286"/>
                  </a:cubicBezTo>
                  <a:cubicBezTo>
                    <a:pt x="148" y="26323"/>
                    <a:pt x="222" y="26360"/>
                    <a:pt x="296" y="26360"/>
                  </a:cubicBezTo>
                  <a:lnTo>
                    <a:pt x="140526" y="26360"/>
                  </a:lnTo>
                  <a:cubicBezTo>
                    <a:pt x="140637" y="26360"/>
                    <a:pt x="140711" y="26323"/>
                    <a:pt x="140747" y="26286"/>
                  </a:cubicBezTo>
                  <a:cubicBezTo>
                    <a:pt x="140821" y="26212"/>
                    <a:pt x="140858" y="26138"/>
                    <a:pt x="140858" y="26064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64"/>
            <p:cNvSpPr/>
            <p:nvPr/>
          </p:nvSpPr>
          <p:spPr>
            <a:xfrm>
              <a:off x="3464775" y="920225"/>
              <a:ext cx="596175" cy="1592525"/>
            </a:xfrm>
            <a:custGeom>
              <a:avLst/>
              <a:gdLst/>
              <a:ahLst/>
              <a:cxnLst/>
              <a:rect l="l" t="t" r="r" b="b"/>
              <a:pathLst>
                <a:path w="23847" h="63701" extrusionOk="0">
                  <a:moveTo>
                    <a:pt x="0" y="0"/>
                  </a:moveTo>
                  <a:lnTo>
                    <a:pt x="0" y="63701"/>
                  </a:lnTo>
                  <a:lnTo>
                    <a:pt x="23847" y="63701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64"/>
            <p:cNvSpPr/>
            <p:nvPr/>
          </p:nvSpPr>
          <p:spPr>
            <a:xfrm>
              <a:off x="3457375" y="912825"/>
              <a:ext cx="611900" cy="1607325"/>
            </a:xfrm>
            <a:custGeom>
              <a:avLst/>
              <a:gdLst/>
              <a:ahLst/>
              <a:cxnLst/>
              <a:rect l="l" t="t" r="r" b="b"/>
              <a:pathLst>
                <a:path w="24476" h="64293" extrusionOk="0">
                  <a:moveTo>
                    <a:pt x="23847" y="592"/>
                  </a:moveTo>
                  <a:lnTo>
                    <a:pt x="23847" y="63664"/>
                  </a:lnTo>
                  <a:lnTo>
                    <a:pt x="629" y="63664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63997"/>
                  </a:lnTo>
                  <a:cubicBezTo>
                    <a:pt x="1" y="64071"/>
                    <a:pt x="38" y="64145"/>
                    <a:pt x="75" y="64219"/>
                  </a:cubicBezTo>
                  <a:cubicBezTo>
                    <a:pt x="149" y="64256"/>
                    <a:pt x="223" y="64293"/>
                    <a:pt x="296" y="64293"/>
                  </a:cubicBezTo>
                  <a:lnTo>
                    <a:pt x="24143" y="64293"/>
                  </a:lnTo>
                  <a:cubicBezTo>
                    <a:pt x="24253" y="64293"/>
                    <a:pt x="24327" y="64256"/>
                    <a:pt x="24364" y="64219"/>
                  </a:cubicBezTo>
                  <a:cubicBezTo>
                    <a:pt x="24438" y="64145"/>
                    <a:pt x="24475" y="64071"/>
                    <a:pt x="24475" y="63997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64"/>
            <p:cNvSpPr/>
            <p:nvPr/>
          </p:nvSpPr>
          <p:spPr>
            <a:xfrm>
              <a:off x="3464775" y="920225"/>
              <a:ext cx="596175" cy="1349450"/>
            </a:xfrm>
            <a:custGeom>
              <a:avLst/>
              <a:gdLst/>
              <a:ahLst/>
              <a:cxnLst/>
              <a:rect l="l" t="t" r="r" b="b"/>
              <a:pathLst>
                <a:path w="23847" h="53978" extrusionOk="0">
                  <a:moveTo>
                    <a:pt x="0" y="0"/>
                  </a:moveTo>
                  <a:lnTo>
                    <a:pt x="0" y="53978"/>
                  </a:lnTo>
                  <a:lnTo>
                    <a:pt x="23847" y="53978"/>
                  </a:lnTo>
                  <a:lnTo>
                    <a:pt x="238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64"/>
            <p:cNvSpPr/>
            <p:nvPr/>
          </p:nvSpPr>
          <p:spPr>
            <a:xfrm>
              <a:off x="3457375" y="912825"/>
              <a:ext cx="611900" cy="1365175"/>
            </a:xfrm>
            <a:custGeom>
              <a:avLst/>
              <a:gdLst/>
              <a:ahLst/>
              <a:cxnLst/>
              <a:rect l="l" t="t" r="r" b="b"/>
              <a:pathLst>
                <a:path w="24476" h="54607" extrusionOk="0">
                  <a:moveTo>
                    <a:pt x="23847" y="592"/>
                  </a:moveTo>
                  <a:lnTo>
                    <a:pt x="23847" y="53978"/>
                  </a:lnTo>
                  <a:lnTo>
                    <a:pt x="629" y="53978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3" y="1"/>
                    <a:pt x="149" y="38"/>
                    <a:pt x="75" y="75"/>
                  </a:cubicBezTo>
                  <a:cubicBezTo>
                    <a:pt x="38" y="149"/>
                    <a:pt x="1" y="222"/>
                    <a:pt x="1" y="296"/>
                  </a:cubicBezTo>
                  <a:lnTo>
                    <a:pt x="1" y="54274"/>
                  </a:lnTo>
                  <a:cubicBezTo>
                    <a:pt x="1" y="54385"/>
                    <a:pt x="38" y="54458"/>
                    <a:pt x="75" y="54495"/>
                  </a:cubicBezTo>
                  <a:cubicBezTo>
                    <a:pt x="149" y="54569"/>
                    <a:pt x="223" y="54606"/>
                    <a:pt x="296" y="54606"/>
                  </a:cubicBezTo>
                  <a:lnTo>
                    <a:pt x="24143" y="54606"/>
                  </a:lnTo>
                  <a:cubicBezTo>
                    <a:pt x="24253" y="54606"/>
                    <a:pt x="24327" y="54569"/>
                    <a:pt x="24364" y="54495"/>
                  </a:cubicBezTo>
                  <a:cubicBezTo>
                    <a:pt x="24438" y="54458"/>
                    <a:pt x="24475" y="54385"/>
                    <a:pt x="24475" y="54274"/>
                  </a:cubicBezTo>
                  <a:lnTo>
                    <a:pt x="24475" y="296"/>
                  </a:lnTo>
                  <a:cubicBezTo>
                    <a:pt x="24475" y="222"/>
                    <a:pt x="24438" y="149"/>
                    <a:pt x="24364" y="75"/>
                  </a:cubicBezTo>
                  <a:cubicBezTo>
                    <a:pt x="24327" y="38"/>
                    <a:pt x="24253" y="1"/>
                    <a:pt x="24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64"/>
            <p:cNvSpPr/>
            <p:nvPr/>
          </p:nvSpPr>
          <p:spPr>
            <a:xfrm>
              <a:off x="2712425" y="920225"/>
              <a:ext cx="2101800" cy="1269975"/>
            </a:xfrm>
            <a:custGeom>
              <a:avLst/>
              <a:gdLst/>
              <a:ahLst/>
              <a:cxnLst/>
              <a:rect l="l" t="t" r="r" b="b"/>
              <a:pathLst>
                <a:path w="84072" h="50799" extrusionOk="0">
                  <a:moveTo>
                    <a:pt x="0" y="0"/>
                  </a:moveTo>
                  <a:lnTo>
                    <a:pt x="0" y="44365"/>
                  </a:lnTo>
                  <a:cubicBezTo>
                    <a:pt x="0" y="47914"/>
                    <a:pt x="2884" y="50798"/>
                    <a:pt x="6433" y="50798"/>
                  </a:cubicBezTo>
                  <a:lnTo>
                    <a:pt x="77639" y="50798"/>
                  </a:lnTo>
                  <a:cubicBezTo>
                    <a:pt x="81188" y="50798"/>
                    <a:pt x="84072" y="47914"/>
                    <a:pt x="84072" y="44365"/>
                  </a:cubicBezTo>
                  <a:lnTo>
                    <a:pt x="840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64"/>
            <p:cNvSpPr/>
            <p:nvPr/>
          </p:nvSpPr>
          <p:spPr>
            <a:xfrm>
              <a:off x="2705025" y="912825"/>
              <a:ext cx="2116600" cy="1284750"/>
            </a:xfrm>
            <a:custGeom>
              <a:avLst/>
              <a:gdLst/>
              <a:ahLst/>
              <a:cxnLst/>
              <a:rect l="l" t="t" r="r" b="b"/>
              <a:pathLst>
                <a:path w="84664" h="51390" extrusionOk="0">
                  <a:moveTo>
                    <a:pt x="84072" y="592"/>
                  </a:moveTo>
                  <a:lnTo>
                    <a:pt x="84072" y="44661"/>
                  </a:lnTo>
                  <a:cubicBezTo>
                    <a:pt x="84072" y="46362"/>
                    <a:pt x="83369" y="47878"/>
                    <a:pt x="82260" y="48987"/>
                  </a:cubicBezTo>
                  <a:cubicBezTo>
                    <a:pt x="81151" y="50096"/>
                    <a:pt x="79635" y="50761"/>
                    <a:pt x="77935" y="50761"/>
                  </a:cubicBezTo>
                  <a:lnTo>
                    <a:pt x="6729" y="50761"/>
                  </a:lnTo>
                  <a:cubicBezTo>
                    <a:pt x="5029" y="50761"/>
                    <a:pt x="3513" y="50096"/>
                    <a:pt x="2404" y="48987"/>
                  </a:cubicBezTo>
                  <a:cubicBezTo>
                    <a:pt x="1295" y="47878"/>
                    <a:pt x="592" y="46362"/>
                    <a:pt x="592" y="44661"/>
                  </a:cubicBez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12" y="38"/>
                    <a:pt x="75" y="75"/>
                  </a:cubicBezTo>
                  <a:cubicBezTo>
                    <a:pt x="1" y="149"/>
                    <a:pt x="1" y="222"/>
                    <a:pt x="1" y="296"/>
                  </a:cubicBezTo>
                  <a:lnTo>
                    <a:pt x="1" y="44661"/>
                  </a:lnTo>
                  <a:cubicBezTo>
                    <a:pt x="1" y="48358"/>
                    <a:pt x="2995" y="51390"/>
                    <a:pt x="6729" y="51390"/>
                  </a:cubicBezTo>
                  <a:lnTo>
                    <a:pt x="77935" y="51390"/>
                  </a:lnTo>
                  <a:cubicBezTo>
                    <a:pt x="81669" y="51390"/>
                    <a:pt x="84663" y="48358"/>
                    <a:pt x="84663" y="44661"/>
                  </a:cubicBezTo>
                  <a:lnTo>
                    <a:pt x="84663" y="296"/>
                  </a:lnTo>
                  <a:cubicBezTo>
                    <a:pt x="84663" y="222"/>
                    <a:pt x="84626" y="149"/>
                    <a:pt x="84589" y="75"/>
                  </a:cubicBezTo>
                  <a:cubicBezTo>
                    <a:pt x="84515" y="38"/>
                    <a:pt x="84441" y="1"/>
                    <a:pt x="843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64"/>
            <p:cNvSpPr/>
            <p:nvPr/>
          </p:nvSpPr>
          <p:spPr>
            <a:xfrm>
              <a:off x="2535900" y="774200"/>
              <a:ext cx="2453925" cy="1269025"/>
            </a:xfrm>
            <a:custGeom>
              <a:avLst/>
              <a:gdLst/>
              <a:ahLst/>
              <a:cxnLst/>
              <a:rect l="l" t="t" r="r" b="b"/>
              <a:pathLst>
                <a:path w="98157" h="50761" extrusionOk="0">
                  <a:moveTo>
                    <a:pt x="3327" y="0"/>
                  </a:moveTo>
                  <a:cubicBezTo>
                    <a:pt x="1516" y="0"/>
                    <a:pt x="0" y="1479"/>
                    <a:pt x="0" y="3290"/>
                  </a:cubicBezTo>
                  <a:lnTo>
                    <a:pt x="0" y="47433"/>
                  </a:lnTo>
                  <a:cubicBezTo>
                    <a:pt x="0" y="49282"/>
                    <a:pt x="1516" y="50761"/>
                    <a:pt x="3327" y="50761"/>
                  </a:cubicBezTo>
                  <a:lnTo>
                    <a:pt x="94867" y="50761"/>
                  </a:lnTo>
                  <a:cubicBezTo>
                    <a:pt x="96678" y="50761"/>
                    <a:pt x="98157" y="49282"/>
                    <a:pt x="98157" y="47433"/>
                  </a:cubicBezTo>
                  <a:lnTo>
                    <a:pt x="98157" y="3290"/>
                  </a:lnTo>
                  <a:cubicBezTo>
                    <a:pt x="98157" y="1479"/>
                    <a:pt x="96678" y="0"/>
                    <a:pt x="94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64"/>
            <p:cNvSpPr/>
            <p:nvPr/>
          </p:nvSpPr>
          <p:spPr>
            <a:xfrm>
              <a:off x="2528500" y="765875"/>
              <a:ext cx="2469650" cy="1284750"/>
            </a:xfrm>
            <a:custGeom>
              <a:avLst/>
              <a:gdLst/>
              <a:ahLst/>
              <a:cxnLst/>
              <a:rect l="l" t="t" r="r" b="b"/>
              <a:pathLst>
                <a:path w="98786" h="51390" extrusionOk="0">
                  <a:moveTo>
                    <a:pt x="95163" y="629"/>
                  </a:moveTo>
                  <a:cubicBezTo>
                    <a:pt x="95976" y="629"/>
                    <a:pt x="96715" y="962"/>
                    <a:pt x="97270" y="1516"/>
                  </a:cubicBezTo>
                  <a:cubicBezTo>
                    <a:pt x="97824" y="2034"/>
                    <a:pt x="98157" y="2810"/>
                    <a:pt x="98157" y="3623"/>
                  </a:cubicBezTo>
                  <a:lnTo>
                    <a:pt x="98157" y="47766"/>
                  </a:lnTo>
                  <a:cubicBezTo>
                    <a:pt x="98157" y="48617"/>
                    <a:pt x="97824" y="49356"/>
                    <a:pt x="97270" y="49911"/>
                  </a:cubicBezTo>
                  <a:cubicBezTo>
                    <a:pt x="96715" y="50428"/>
                    <a:pt x="95976" y="50798"/>
                    <a:pt x="95163" y="50798"/>
                  </a:cubicBezTo>
                  <a:lnTo>
                    <a:pt x="3623" y="50798"/>
                  </a:lnTo>
                  <a:cubicBezTo>
                    <a:pt x="2810" y="50798"/>
                    <a:pt x="2034" y="50428"/>
                    <a:pt x="1516" y="49911"/>
                  </a:cubicBezTo>
                  <a:cubicBezTo>
                    <a:pt x="962" y="49356"/>
                    <a:pt x="629" y="48617"/>
                    <a:pt x="629" y="47766"/>
                  </a:cubicBezTo>
                  <a:lnTo>
                    <a:pt x="629" y="3623"/>
                  </a:lnTo>
                  <a:cubicBezTo>
                    <a:pt x="629" y="2810"/>
                    <a:pt x="962" y="2034"/>
                    <a:pt x="1516" y="1516"/>
                  </a:cubicBezTo>
                  <a:cubicBezTo>
                    <a:pt x="2034" y="962"/>
                    <a:pt x="2810" y="629"/>
                    <a:pt x="3623" y="629"/>
                  </a:cubicBezTo>
                  <a:close/>
                  <a:moveTo>
                    <a:pt x="3623" y="0"/>
                  </a:moveTo>
                  <a:cubicBezTo>
                    <a:pt x="1627" y="0"/>
                    <a:pt x="0" y="1627"/>
                    <a:pt x="0" y="3623"/>
                  </a:cubicBezTo>
                  <a:lnTo>
                    <a:pt x="0" y="47766"/>
                  </a:lnTo>
                  <a:cubicBezTo>
                    <a:pt x="0" y="49763"/>
                    <a:pt x="1627" y="51390"/>
                    <a:pt x="3623" y="51390"/>
                  </a:cubicBezTo>
                  <a:lnTo>
                    <a:pt x="95163" y="51390"/>
                  </a:lnTo>
                  <a:cubicBezTo>
                    <a:pt x="97159" y="51390"/>
                    <a:pt x="98786" y="49763"/>
                    <a:pt x="98786" y="47766"/>
                  </a:cubicBezTo>
                  <a:lnTo>
                    <a:pt x="98786" y="3623"/>
                  </a:lnTo>
                  <a:cubicBezTo>
                    <a:pt x="98786" y="1627"/>
                    <a:pt x="97159" y="0"/>
                    <a:pt x="95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64"/>
            <p:cNvSpPr/>
            <p:nvPr/>
          </p:nvSpPr>
          <p:spPr>
            <a:xfrm>
              <a:off x="2673600" y="862000"/>
              <a:ext cx="2179450" cy="1093425"/>
            </a:xfrm>
            <a:custGeom>
              <a:avLst/>
              <a:gdLst/>
              <a:ahLst/>
              <a:cxnLst/>
              <a:rect l="l" t="t" r="r" b="b"/>
              <a:pathLst>
                <a:path w="87178" h="43737" extrusionOk="0">
                  <a:moveTo>
                    <a:pt x="2552" y="0"/>
                  </a:moveTo>
                  <a:cubicBezTo>
                    <a:pt x="1147" y="0"/>
                    <a:pt x="1" y="1146"/>
                    <a:pt x="1" y="2588"/>
                  </a:cubicBezTo>
                  <a:lnTo>
                    <a:pt x="1" y="41149"/>
                  </a:lnTo>
                  <a:cubicBezTo>
                    <a:pt x="1" y="42554"/>
                    <a:pt x="1147" y="43737"/>
                    <a:pt x="2552" y="43737"/>
                  </a:cubicBezTo>
                  <a:lnTo>
                    <a:pt x="84589" y="43737"/>
                  </a:lnTo>
                  <a:cubicBezTo>
                    <a:pt x="86031" y="43737"/>
                    <a:pt x="87177" y="42554"/>
                    <a:pt x="87177" y="41149"/>
                  </a:cubicBezTo>
                  <a:lnTo>
                    <a:pt x="87177" y="2588"/>
                  </a:lnTo>
                  <a:cubicBezTo>
                    <a:pt x="87177" y="1146"/>
                    <a:pt x="86031" y="0"/>
                    <a:pt x="845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64"/>
            <p:cNvSpPr/>
            <p:nvPr/>
          </p:nvSpPr>
          <p:spPr>
            <a:xfrm>
              <a:off x="2665275" y="853675"/>
              <a:ext cx="2196100" cy="1109150"/>
            </a:xfrm>
            <a:custGeom>
              <a:avLst/>
              <a:gdLst/>
              <a:ahLst/>
              <a:cxnLst/>
              <a:rect l="l" t="t" r="r" b="b"/>
              <a:pathLst>
                <a:path w="87844" h="44366" extrusionOk="0">
                  <a:moveTo>
                    <a:pt x="84922" y="629"/>
                  </a:moveTo>
                  <a:cubicBezTo>
                    <a:pt x="86179" y="629"/>
                    <a:pt x="87215" y="1664"/>
                    <a:pt x="87215" y="2921"/>
                  </a:cubicBezTo>
                  <a:lnTo>
                    <a:pt x="87215" y="41482"/>
                  </a:lnTo>
                  <a:cubicBezTo>
                    <a:pt x="87215" y="42739"/>
                    <a:pt x="86179" y="43737"/>
                    <a:pt x="84922" y="43737"/>
                  </a:cubicBezTo>
                  <a:lnTo>
                    <a:pt x="2885" y="43737"/>
                  </a:lnTo>
                  <a:cubicBezTo>
                    <a:pt x="1628" y="43737"/>
                    <a:pt x="629" y="42739"/>
                    <a:pt x="629" y="41482"/>
                  </a:cubicBezTo>
                  <a:lnTo>
                    <a:pt x="629" y="2921"/>
                  </a:lnTo>
                  <a:cubicBezTo>
                    <a:pt x="629" y="1664"/>
                    <a:pt x="1628" y="629"/>
                    <a:pt x="2885" y="629"/>
                  </a:cubicBezTo>
                  <a:close/>
                  <a:moveTo>
                    <a:pt x="2885" y="0"/>
                  </a:moveTo>
                  <a:cubicBezTo>
                    <a:pt x="1295" y="0"/>
                    <a:pt x="1" y="1294"/>
                    <a:pt x="1" y="2921"/>
                  </a:cubicBezTo>
                  <a:lnTo>
                    <a:pt x="1" y="41482"/>
                  </a:lnTo>
                  <a:cubicBezTo>
                    <a:pt x="1" y="43071"/>
                    <a:pt x="1295" y="44365"/>
                    <a:pt x="2885" y="44365"/>
                  </a:cubicBezTo>
                  <a:lnTo>
                    <a:pt x="84922" y="44365"/>
                  </a:lnTo>
                  <a:cubicBezTo>
                    <a:pt x="86549" y="44365"/>
                    <a:pt x="87843" y="43071"/>
                    <a:pt x="87843" y="41482"/>
                  </a:cubicBezTo>
                  <a:lnTo>
                    <a:pt x="87843" y="2921"/>
                  </a:lnTo>
                  <a:cubicBezTo>
                    <a:pt x="87843" y="1294"/>
                    <a:pt x="86549" y="0"/>
                    <a:pt x="84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64"/>
            <p:cNvSpPr/>
            <p:nvPr/>
          </p:nvSpPr>
          <p:spPr>
            <a:xfrm>
              <a:off x="4701450" y="975675"/>
              <a:ext cx="62875" cy="15750"/>
            </a:xfrm>
            <a:custGeom>
              <a:avLst/>
              <a:gdLst/>
              <a:ahLst/>
              <a:cxnLst/>
              <a:rect l="l" t="t" r="r" b="b"/>
              <a:pathLst>
                <a:path w="2515" h="630" extrusionOk="0">
                  <a:moveTo>
                    <a:pt x="296" y="1"/>
                  </a:moveTo>
                  <a:cubicBezTo>
                    <a:pt x="111" y="1"/>
                    <a:pt x="0" y="149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218" y="629"/>
                  </a:lnTo>
                  <a:cubicBezTo>
                    <a:pt x="2366" y="629"/>
                    <a:pt x="2514" y="481"/>
                    <a:pt x="2514" y="296"/>
                  </a:cubicBezTo>
                  <a:cubicBezTo>
                    <a:pt x="2514" y="149"/>
                    <a:pt x="2366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64"/>
            <p:cNvSpPr/>
            <p:nvPr/>
          </p:nvSpPr>
          <p:spPr>
            <a:xfrm>
              <a:off x="4382575" y="975675"/>
              <a:ext cx="274525" cy="15750"/>
            </a:xfrm>
            <a:custGeom>
              <a:avLst/>
              <a:gdLst/>
              <a:ahLst/>
              <a:cxnLst/>
              <a:rect l="l" t="t" r="r" b="b"/>
              <a:pathLst>
                <a:path w="1098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10685" y="629"/>
                  </a:lnTo>
                  <a:cubicBezTo>
                    <a:pt x="10833" y="629"/>
                    <a:pt x="10981" y="481"/>
                    <a:pt x="10981" y="296"/>
                  </a:cubicBezTo>
                  <a:cubicBezTo>
                    <a:pt x="10981" y="149"/>
                    <a:pt x="10833" y="1"/>
                    <a:pt x="10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64"/>
            <p:cNvSpPr/>
            <p:nvPr/>
          </p:nvSpPr>
          <p:spPr>
            <a:xfrm>
              <a:off x="3640375" y="975675"/>
              <a:ext cx="672900" cy="15750"/>
            </a:xfrm>
            <a:custGeom>
              <a:avLst/>
              <a:gdLst/>
              <a:ahLst/>
              <a:cxnLst/>
              <a:rect l="l" t="t" r="r" b="b"/>
              <a:pathLst>
                <a:path w="26916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6620" y="629"/>
                  </a:lnTo>
                  <a:cubicBezTo>
                    <a:pt x="26805" y="629"/>
                    <a:pt x="26915" y="481"/>
                    <a:pt x="26915" y="296"/>
                  </a:cubicBezTo>
                  <a:cubicBezTo>
                    <a:pt x="26915" y="149"/>
                    <a:pt x="26805" y="1"/>
                    <a:pt x="26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64"/>
            <p:cNvSpPr/>
            <p:nvPr/>
          </p:nvSpPr>
          <p:spPr>
            <a:xfrm>
              <a:off x="2927775" y="975675"/>
              <a:ext cx="664575" cy="15750"/>
            </a:xfrm>
            <a:custGeom>
              <a:avLst/>
              <a:gdLst/>
              <a:ahLst/>
              <a:cxnLst/>
              <a:rect l="l" t="t" r="r" b="b"/>
              <a:pathLst>
                <a:path w="26583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6287" y="629"/>
                  </a:lnTo>
                  <a:cubicBezTo>
                    <a:pt x="26435" y="629"/>
                    <a:pt x="26582" y="481"/>
                    <a:pt x="26582" y="296"/>
                  </a:cubicBezTo>
                  <a:cubicBezTo>
                    <a:pt x="26582" y="149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64"/>
            <p:cNvSpPr/>
            <p:nvPr/>
          </p:nvSpPr>
          <p:spPr>
            <a:xfrm>
              <a:off x="2762325" y="975675"/>
              <a:ext cx="87850" cy="15750"/>
            </a:xfrm>
            <a:custGeom>
              <a:avLst/>
              <a:gdLst/>
              <a:ahLst/>
              <a:cxnLst/>
              <a:rect l="l" t="t" r="r" b="b"/>
              <a:pathLst>
                <a:path w="3514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217" y="629"/>
                  </a:lnTo>
                  <a:cubicBezTo>
                    <a:pt x="3365" y="629"/>
                    <a:pt x="3513" y="481"/>
                    <a:pt x="3513" y="296"/>
                  </a:cubicBezTo>
                  <a:cubicBezTo>
                    <a:pt x="3513" y="149"/>
                    <a:pt x="3365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64"/>
            <p:cNvSpPr/>
            <p:nvPr/>
          </p:nvSpPr>
          <p:spPr>
            <a:xfrm>
              <a:off x="4518425" y="1107850"/>
              <a:ext cx="245900" cy="14800"/>
            </a:xfrm>
            <a:custGeom>
              <a:avLst/>
              <a:gdLst/>
              <a:ahLst/>
              <a:cxnLst/>
              <a:rect l="l" t="t" r="r" b="b"/>
              <a:pathLst>
                <a:path w="9836" h="592" extrusionOk="0">
                  <a:moveTo>
                    <a:pt x="334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9539" y="592"/>
                  </a:lnTo>
                  <a:cubicBezTo>
                    <a:pt x="9687" y="592"/>
                    <a:pt x="9835" y="481"/>
                    <a:pt x="9835" y="296"/>
                  </a:cubicBezTo>
                  <a:cubicBezTo>
                    <a:pt x="9835" y="111"/>
                    <a:pt x="9687" y="0"/>
                    <a:pt x="9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64"/>
            <p:cNvSpPr/>
            <p:nvPr/>
          </p:nvSpPr>
          <p:spPr>
            <a:xfrm>
              <a:off x="3946325" y="1107850"/>
              <a:ext cx="537025" cy="14800"/>
            </a:xfrm>
            <a:custGeom>
              <a:avLst/>
              <a:gdLst/>
              <a:ahLst/>
              <a:cxnLst/>
              <a:rect l="l" t="t" r="r" b="b"/>
              <a:pathLst>
                <a:path w="21481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21184" y="592"/>
                  </a:lnTo>
                  <a:cubicBezTo>
                    <a:pt x="21332" y="592"/>
                    <a:pt x="21480" y="481"/>
                    <a:pt x="21480" y="296"/>
                  </a:cubicBezTo>
                  <a:cubicBezTo>
                    <a:pt x="21480" y="111"/>
                    <a:pt x="21332" y="0"/>
                    <a:pt x="2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64"/>
            <p:cNvSpPr/>
            <p:nvPr/>
          </p:nvSpPr>
          <p:spPr>
            <a:xfrm>
              <a:off x="3805825" y="1107850"/>
              <a:ext cx="83200" cy="14800"/>
            </a:xfrm>
            <a:custGeom>
              <a:avLst/>
              <a:gdLst/>
              <a:ahLst/>
              <a:cxnLst/>
              <a:rect l="l" t="t" r="r" b="b"/>
              <a:pathLst>
                <a:path w="3328" h="592" extrusionOk="0">
                  <a:moveTo>
                    <a:pt x="333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333" y="592"/>
                  </a:cubicBezTo>
                  <a:lnTo>
                    <a:pt x="3032" y="592"/>
                  </a:lnTo>
                  <a:cubicBezTo>
                    <a:pt x="3217" y="592"/>
                    <a:pt x="3328" y="481"/>
                    <a:pt x="3328" y="296"/>
                  </a:cubicBezTo>
                  <a:cubicBezTo>
                    <a:pt x="3328" y="111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64"/>
            <p:cNvSpPr/>
            <p:nvPr/>
          </p:nvSpPr>
          <p:spPr>
            <a:xfrm>
              <a:off x="3653325" y="1107850"/>
              <a:ext cx="125725" cy="14800"/>
            </a:xfrm>
            <a:custGeom>
              <a:avLst/>
              <a:gdLst/>
              <a:ahLst/>
              <a:cxnLst/>
              <a:rect l="l" t="t" r="r" b="b"/>
              <a:pathLst>
                <a:path w="5029" h="592" extrusionOk="0">
                  <a:moveTo>
                    <a:pt x="296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4733" y="592"/>
                  </a:lnTo>
                  <a:cubicBezTo>
                    <a:pt x="4881" y="592"/>
                    <a:pt x="5028" y="481"/>
                    <a:pt x="5028" y="296"/>
                  </a:cubicBezTo>
                  <a:cubicBezTo>
                    <a:pt x="5028" y="111"/>
                    <a:pt x="4881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64"/>
            <p:cNvSpPr/>
            <p:nvPr/>
          </p:nvSpPr>
          <p:spPr>
            <a:xfrm>
              <a:off x="3131125" y="1107850"/>
              <a:ext cx="490800" cy="14800"/>
            </a:xfrm>
            <a:custGeom>
              <a:avLst/>
              <a:gdLst/>
              <a:ahLst/>
              <a:cxnLst/>
              <a:rect l="l" t="t" r="r" b="b"/>
              <a:pathLst>
                <a:path w="19632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336" y="592"/>
                  </a:lnTo>
                  <a:cubicBezTo>
                    <a:pt x="19484" y="592"/>
                    <a:pt x="19631" y="481"/>
                    <a:pt x="19631" y="296"/>
                  </a:cubicBezTo>
                  <a:cubicBezTo>
                    <a:pt x="19631" y="111"/>
                    <a:pt x="19484" y="0"/>
                    <a:pt x="19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64"/>
            <p:cNvSpPr/>
            <p:nvPr/>
          </p:nvSpPr>
          <p:spPr>
            <a:xfrm>
              <a:off x="2762325" y="1107850"/>
              <a:ext cx="320750" cy="14800"/>
            </a:xfrm>
            <a:custGeom>
              <a:avLst/>
              <a:gdLst/>
              <a:ahLst/>
              <a:cxnLst/>
              <a:rect l="l" t="t" r="r" b="b"/>
              <a:pathLst>
                <a:path w="12830" h="592" extrusionOk="0">
                  <a:moveTo>
                    <a:pt x="297" y="0"/>
                  </a:moveTo>
                  <a:cubicBezTo>
                    <a:pt x="149" y="0"/>
                    <a:pt x="1" y="111"/>
                    <a:pt x="1" y="296"/>
                  </a:cubicBezTo>
                  <a:cubicBezTo>
                    <a:pt x="1" y="481"/>
                    <a:pt x="149" y="592"/>
                    <a:pt x="297" y="592"/>
                  </a:cubicBezTo>
                  <a:lnTo>
                    <a:pt x="12534" y="592"/>
                  </a:lnTo>
                  <a:cubicBezTo>
                    <a:pt x="12719" y="592"/>
                    <a:pt x="12830" y="481"/>
                    <a:pt x="12830" y="296"/>
                  </a:cubicBezTo>
                  <a:cubicBezTo>
                    <a:pt x="12830" y="111"/>
                    <a:pt x="12719" y="0"/>
                    <a:pt x="1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64"/>
            <p:cNvSpPr/>
            <p:nvPr/>
          </p:nvSpPr>
          <p:spPr>
            <a:xfrm>
              <a:off x="4696825" y="1239100"/>
              <a:ext cx="67500" cy="15725"/>
            </a:xfrm>
            <a:custGeom>
              <a:avLst/>
              <a:gdLst/>
              <a:ahLst/>
              <a:cxnLst/>
              <a:rect l="l" t="t" r="r" b="b"/>
              <a:pathLst>
                <a:path w="270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2403" y="629"/>
                  </a:lnTo>
                  <a:cubicBezTo>
                    <a:pt x="2551" y="629"/>
                    <a:pt x="2699" y="481"/>
                    <a:pt x="2699" y="333"/>
                  </a:cubicBezTo>
                  <a:cubicBezTo>
                    <a:pt x="2699" y="148"/>
                    <a:pt x="2551" y="0"/>
                    <a:pt x="2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64"/>
            <p:cNvSpPr/>
            <p:nvPr/>
          </p:nvSpPr>
          <p:spPr>
            <a:xfrm>
              <a:off x="3585850" y="1239100"/>
              <a:ext cx="1058300" cy="15725"/>
            </a:xfrm>
            <a:custGeom>
              <a:avLst/>
              <a:gdLst/>
              <a:ahLst/>
              <a:cxnLst/>
              <a:rect l="l" t="t" r="r" b="b"/>
              <a:pathLst>
                <a:path w="42332" h="629" extrusionOk="0">
                  <a:moveTo>
                    <a:pt x="296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42036" y="629"/>
                  </a:lnTo>
                  <a:cubicBezTo>
                    <a:pt x="42221" y="629"/>
                    <a:pt x="42332" y="481"/>
                    <a:pt x="42332" y="333"/>
                  </a:cubicBezTo>
                  <a:cubicBezTo>
                    <a:pt x="42332" y="148"/>
                    <a:pt x="42221" y="0"/>
                    <a:pt x="4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64"/>
            <p:cNvSpPr/>
            <p:nvPr/>
          </p:nvSpPr>
          <p:spPr>
            <a:xfrm>
              <a:off x="3327050" y="1239100"/>
              <a:ext cx="201525" cy="15725"/>
            </a:xfrm>
            <a:custGeom>
              <a:avLst/>
              <a:gdLst/>
              <a:ahLst/>
              <a:cxnLst/>
              <a:rect l="l" t="t" r="r" b="b"/>
              <a:pathLst>
                <a:path w="8061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7765" y="629"/>
                  </a:lnTo>
                  <a:cubicBezTo>
                    <a:pt x="7913" y="629"/>
                    <a:pt x="8060" y="481"/>
                    <a:pt x="8060" y="333"/>
                  </a:cubicBezTo>
                  <a:cubicBezTo>
                    <a:pt x="8060" y="148"/>
                    <a:pt x="7913" y="0"/>
                    <a:pt x="7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64"/>
            <p:cNvSpPr/>
            <p:nvPr/>
          </p:nvSpPr>
          <p:spPr>
            <a:xfrm>
              <a:off x="2762325" y="1239100"/>
              <a:ext cx="448300" cy="15725"/>
            </a:xfrm>
            <a:custGeom>
              <a:avLst/>
              <a:gdLst/>
              <a:ahLst/>
              <a:cxnLst/>
              <a:rect l="l" t="t" r="r" b="b"/>
              <a:pathLst>
                <a:path w="17932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7636" y="629"/>
                  </a:lnTo>
                  <a:cubicBezTo>
                    <a:pt x="17784" y="629"/>
                    <a:pt x="17932" y="481"/>
                    <a:pt x="17932" y="333"/>
                  </a:cubicBezTo>
                  <a:cubicBezTo>
                    <a:pt x="17932" y="148"/>
                    <a:pt x="17784" y="0"/>
                    <a:pt x="17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64"/>
            <p:cNvSpPr/>
            <p:nvPr/>
          </p:nvSpPr>
          <p:spPr>
            <a:xfrm>
              <a:off x="4650600" y="1371275"/>
              <a:ext cx="113725" cy="15725"/>
            </a:xfrm>
            <a:custGeom>
              <a:avLst/>
              <a:gdLst/>
              <a:ahLst/>
              <a:cxnLst/>
              <a:rect l="l" t="t" r="r" b="b"/>
              <a:pathLst>
                <a:path w="454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4252" y="629"/>
                  </a:lnTo>
                  <a:cubicBezTo>
                    <a:pt x="4400" y="629"/>
                    <a:pt x="4548" y="481"/>
                    <a:pt x="4548" y="296"/>
                  </a:cubicBezTo>
                  <a:cubicBezTo>
                    <a:pt x="4548" y="148"/>
                    <a:pt x="4400" y="0"/>
                    <a:pt x="4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4"/>
            <p:cNvSpPr/>
            <p:nvPr/>
          </p:nvSpPr>
          <p:spPr>
            <a:xfrm>
              <a:off x="4408450" y="1371275"/>
              <a:ext cx="134050" cy="15725"/>
            </a:xfrm>
            <a:custGeom>
              <a:avLst/>
              <a:gdLst/>
              <a:ahLst/>
              <a:cxnLst/>
              <a:rect l="l" t="t" r="r" b="b"/>
              <a:pathLst>
                <a:path w="5362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5065" y="629"/>
                  </a:lnTo>
                  <a:cubicBezTo>
                    <a:pt x="5213" y="629"/>
                    <a:pt x="5361" y="481"/>
                    <a:pt x="5361" y="296"/>
                  </a:cubicBezTo>
                  <a:cubicBezTo>
                    <a:pt x="5361" y="148"/>
                    <a:pt x="5213" y="0"/>
                    <a:pt x="5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4"/>
            <p:cNvSpPr/>
            <p:nvPr/>
          </p:nvSpPr>
          <p:spPr>
            <a:xfrm>
              <a:off x="4238375" y="1371275"/>
              <a:ext cx="125725" cy="15725"/>
            </a:xfrm>
            <a:custGeom>
              <a:avLst/>
              <a:gdLst/>
              <a:ahLst/>
              <a:cxnLst/>
              <a:rect l="l" t="t" r="r" b="b"/>
              <a:pathLst>
                <a:path w="5029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33" y="629"/>
                  </a:lnTo>
                  <a:cubicBezTo>
                    <a:pt x="4918" y="629"/>
                    <a:pt x="5029" y="481"/>
                    <a:pt x="5029" y="296"/>
                  </a:cubicBezTo>
                  <a:cubicBezTo>
                    <a:pt x="5029" y="148"/>
                    <a:pt x="4918" y="0"/>
                    <a:pt x="4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4"/>
            <p:cNvSpPr/>
            <p:nvPr/>
          </p:nvSpPr>
          <p:spPr>
            <a:xfrm>
              <a:off x="4005475" y="1371275"/>
              <a:ext cx="184875" cy="15725"/>
            </a:xfrm>
            <a:custGeom>
              <a:avLst/>
              <a:gdLst/>
              <a:ahLst/>
              <a:cxnLst/>
              <a:rect l="l" t="t" r="r" b="b"/>
              <a:pathLst>
                <a:path w="7395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7099" y="629"/>
                  </a:lnTo>
                  <a:cubicBezTo>
                    <a:pt x="7283" y="629"/>
                    <a:pt x="7394" y="481"/>
                    <a:pt x="7394" y="296"/>
                  </a:cubicBezTo>
                  <a:cubicBezTo>
                    <a:pt x="7394" y="148"/>
                    <a:pt x="7283" y="0"/>
                    <a:pt x="7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4"/>
            <p:cNvSpPr/>
            <p:nvPr/>
          </p:nvSpPr>
          <p:spPr>
            <a:xfrm>
              <a:off x="3823400" y="1371275"/>
              <a:ext cx="146975" cy="15725"/>
            </a:xfrm>
            <a:custGeom>
              <a:avLst/>
              <a:gdLst/>
              <a:ahLst/>
              <a:cxnLst/>
              <a:rect l="l" t="t" r="r" b="b"/>
              <a:pathLst>
                <a:path w="5879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296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5546" y="629"/>
                  </a:lnTo>
                  <a:cubicBezTo>
                    <a:pt x="5731" y="629"/>
                    <a:pt x="5878" y="481"/>
                    <a:pt x="5878" y="296"/>
                  </a:cubicBezTo>
                  <a:cubicBezTo>
                    <a:pt x="5878" y="148"/>
                    <a:pt x="5731" y="0"/>
                    <a:pt x="5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4"/>
            <p:cNvSpPr/>
            <p:nvPr/>
          </p:nvSpPr>
          <p:spPr>
            <a:xfrm>
              <a:off x="3704150" y="1371275"/>
              <a:ext cx="96150" cy="15725"/>
            </a:xfrm>
            <a:custGeom>
              <a:avLst/>
              <a:gdLst/>
              <a:ahLst/>
              <a:cxnLst/>
              <a:rect l="l" t="t" r="r" b="b"/>
              <a:pathLst>
                <a:path w="3846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3550" y="629"/>
                  </a:lnTo>
                  <a:cubicBezTo>
                    <a:pt x="3698" y="629"/>
                    <a:pt x="3846" y="481"/>
                    <a:pt x="3846" y="296"/>
                  </a:cubicBezTo>
                  <a:cubicBezTo>
                    <a:pt x="3846" y="148"/>
                    <a:pt x="3698" y="0"/>
                    <a:pt x="35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64"/>
            <p:cNvSpPr/>
            <p:nvPr/>
          </p:nvSpPr>
          <p:spPr>
            <a:xfrm>
              <a:off x="3148675" y="1371275"/>
              <a:ext cx="524075" cy="15725"/>
            </a:xfrm>
            <a:custGeom>
              <a:avLst/>
              <a:gdLst/>
              <a:ahLst/>
              <a:cxnLst/>
              <a:rect l="l" t="t" r="r" b="b"/>
              <a:pathLst>
                <a:path w="20963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296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20667" y="629"/>
                  </a:lnTo>
                  <a:cubicBezTo>
                    <a:pt x="20852" y="629"/>
                    <a:pt x="20963" y="481"/>
                    <a:pt x="20963" y="296"/>
                  </a:cubicBezTo>
                  <a:cubicBezTo>
                    <a:pt x="20963" y="148"/>
                    <a:pt x="20852" y="0"/>
                    <a:pt x="20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64"/>
            <p:cNvSpPr/>
            <p:nvPr/>
          </p:nvSpPr>
          <p:spPr>
            <a:xfrm>
              <a:off x="2762325" y="1371275"/>
              <a:ext cx="359575" cy="15725"/>
            </a:xfrm>
            <a:custGeom>
              <a:avLst/>
              <a:gdLst/>
              <a:ahLst/>
              <a:cxnLst/>
              <a:rect l="l" t="t" r="r" b="b"/>
              <a:pathLst>
                <a:path w="14383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14050" y="629"/>
                  </a:lnTo>
                  <a:cubicBezTo>
                    <a:pt x="14235" y="629"/>
                    <a:pt x="14382" y="481"/>
                    <a:pt x="14382" y="296"/>
                  </a:cubicBezTo>
                  <a:cubicBezTo>
                    <a:pt x="14382" y="148"/>
                    <a:pt x="14235" y="0"/>
                    <a:pt x="140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64"/>
            <p:cNvSpPr/>
            <p:nvPr/>
          </p:nvSpPr>
          <p:spPr>
            <a:xfrm>
              <a:off x="3853900" y="1569975"/>
              <a:ext cx="158075" cy="15750"/>
            </a:xfrm>
            <a:custGeom>
              <a:avLst/>
              <a:gdLst/>
              <a:ahLst/>
              <a:cxnLst/>
              <a:rect l="l" t="t" r="r" b="b"/>
              <a:pathLst>
                <a:path w="632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6026" y="629"/>
                  </a:lnTo>
                  <a:cubicBezTo>
                    <a:pt x="6211" y="629"/>
                    <a:pt x="6322" y="481"/>
                    <a:pt x="6322" y="297"/>
                  </a:cubicBezTo>
                  <a:cubicBezTo>
                    <a:pt x="6322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64"/>
            <p:cNvSpPr/>
            <p:nvPr/>
          </p:nvSpPr>
          <p:spPr>
            <a:xfrm>
              <a:off x="3498050" y="1569975"/>
              <a:ext cx="340150" cy="15750"/>
            </a:xfrm>
            <a:custGeom>
              <a:avLst/>
              <a:gdLst/>
              <a:ahLst/>
              <a:cxnLst/>
              <a:rect l="l" t="t" r="r" b="b"/>
              <a:pathLst>
                <a:path w="13606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3273" y="629"/>
                  </a:lnTo>
                  <a:cubicBezTo>
                    <a:pt x="13458" y="629"/>
                    <a:pt x="13606" y="481"/>
                    <a:pt x="13606" y="297"/>
                  </a:cubicBezTo>
                  <a:cubicBezTo>
                    <a:pt x="13606" y="149"/>
                    <a:pt x="13458" y="1"/>
                    <a:pt x="13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64"/>
            <p:cNvSpPr/>
            <p:nvPr/>
          </p:nvSpPr>
          <p:spPr>
            <a:xfrm>
              <a:off x="3411175" y="1569975"/>
              <a:ext cx="57325" cy="15750"/>
            </a:xfrm>
            <a:custGeom>
              <a:avLst/>
              <a:gdLst/>
              <a:ahLst/>
              <a:cxnLst/>
              <a:rect l="l" t="t" r="r" b="b"/>
              <a:pathLst>
                <a:path w="2293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997" y="629"/>
                  </a:lnTo>
                  <a:cubicBezTo>
                    <a:pt x="2144" y="629"/>
                    <a:pt x="2292" y="481"/>
                    <a:pt x="2292" y="297"/>
                  </a:cubicBezTo>
                  <a:cubicBezTo>
                    <a:pt x="2292" y="149"/>
                    <a:pt x="2144" y="1"/>
                    <a:pt x="19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64"/>
            <p:cNvSpPr/>
            <p:nvPr/>
          </p:nvSpPr>
          <p:spPr>
            <a:xfrm>
              <a:off x="3315975" y="1569975"/>
              <a:ext cx="84125" cy="15750"/>
            </a:xfrm>
            <a:custGeom>
              <a:avLst/>
              <a:gdLst/>
              <a:ahLst/>
              <a:cxnLst/>
              <a:rect l="l" t="t" r="r" b="b"/>
              <a:pathLst>
                <a:path w="3365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069" y="629"/>
                  </a:lnTo>
                  <a:cubicBezTo>
                    <a:pt x="3217" y="629"/>
                    <a:pt x="3365" y="481"/>
                    <a:pt x="3365" y="297"/>
                  </a:cubicBezTo>
                  <a:cubicBezTo>
                    <a:pt x="3365" y="149"/>
                    <a:pt x="3217" y="1"/>
                    <a:pt x="3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64"/>
            <p:cNvSpPr/>
            <p:nvPr/>
          </p:nvSpPr>
          <p:spPr>
            <a:xfrm>
              <a:off x="2991550" y="1569975"/>
              <a:ext cx="310575" cy="15750"/>
            </a:xfrm>
            <a:custGeom>
              <a:avLst/>
              <a:gdLst/>
              <a:ahLst/>
              <a:cxnLst/>
              <a:rect l="l" t="t" r="r" b="b"/>
              <a:pathLst>
                <a:path w="12423" h="630" extrusionOk="0">
                  <a:moveTo>
                    <a:pt x="333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333" y="629"/>
                  </a:cubicBezTo>
                  <a:lnTo>
                    <a:pt x="12127" y="629"/>
                  </a:lnTo>
                  <a:cubicBezTo>
                    <a:pt x="12312" y="629"/>
                    <a:pt x="12423" y="481"/>
                    <a:pt x="12423" y="297"/>
                  </a:cubicBezTo>
                  <a:cubicBezTo>
                    <a:pt x="12423" y="149"/>
                    <a:pt x="12312" y="1"/>
                    <a:pt x="121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64"/>
            <p:cNvSpPr/>
            <p:nvPr/>
          </p:nvSpPr>
          <p:spPr>
            <a:xfrm>
              <a:off x="2762325" y="1569975"/>
              <a:ext cx="205225" cy="15750"/>
            </a:xfrm>
            <a:custGeom>
              <a:avLst/>
              <a:gdLst/>
              <a:ahLst/>
              <a:cxnLst/>
              <a:rect l="l" t="t" r="r" b="b"/>
              <a:pathLst>
                <a:path w="8209" h="630" extrusionOk="0">
                  <a:moveTo>
                    <a:pt x="297" y="1"/>
                  </a:moveTo>
                  <a:cubicBezTo>
                    <a:pt x="149" y="1"/>
                    <a:pt x="1" y="149"/>
                    <a:pt x="1" y="297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7913" y="629"/>
                  </a:lnTo>
                  <a:cubicBezTo>
                    <a:pt x="8060" y="629"/>
                    <a:pt x="8208" y="481"/>
                    <a:pt x="8208" y="297"/>
                  </a:cubicBezTo>
                  <a:cubicBezTo>
                    <a:pt x="8208" y="149"/>
                    <a:pt x="8060" y="1"/>
                    <a:pt x="79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64"/>
            <p:cNvSpPr/>
            <p:nvPr/>
          </p:nvSpPr>
          <p:spPr>
            <a:xfrm>
              <a:off x="3964800" y="1702150"/>
              <a:ext cx="47175" cy="14825"/>
            </a:xfrm>
            <a:custGeom>
              <a:avLst/>
              <a:gdLst/>
              <a:ahLst/>
              <a:cxnLst/>
              <a:rect l="l" t="t" r="r" b="b"/>
              <a:pathLst>
                <a:path w="1887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1590" y="592"/>
                  </a:lnTo>
                  <a:cubicBezTo>
                    <a:pt x="1775" y="592"/>
                    <a:pt x="1886" y="444"/>
                    <a:pt x="1886" y="296"/>
                  </a:cubicBezTo>
                  <a:cubicBezTo>
                    <a:pt x="1886" y="112"/>
                    <a:pt x="1775" y="1"/>
                    <a:pt x="1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64"/>
            <p:cNvSpPr/>
            <p:nvPr/>
          </p:nvSpPr>
          <p:spPr>
            <a:xfrm>
              <a:off x="3273450" y="1702150"/>
              <a:ext cx="664575" cy="14825"/>
            </a:xfrm>
            <a:custGeom>
              <a:avLst/>
              <a:gdLst/>
              <a:ahLst/>
              <a:cxnLst/>
              <a:rect l="l" t="t" r="r" b="b"/>
              <a:pathLst>
                <a:path w="26583" h="593" extrusionOk="0">
                  <a:moveTo>
                    <a:pt x="333" y="1"/>
                  </a:moveTo>
                  <a:cubicBezTo>
                    <a:pt x="148" y="1"/>
                    <a:pt x="1" y="112"/>
                    <a:pt x="1" y="296"/>
                  </a:cubicBezTo>
                  <a:cubicBezTo>
                    <a:pt x="1" y="444"/>
                    <a:pt x="148" y="592"/>
                    <a:pt x="333" y="592"/>
                  </a:cubicBezTo>
                  <a:lnTo>
                    <a:pt x="26287" y="592"/>
                  </a:lnTo>
                  <a:cubicBezTo>
                    <a:pt x="26435" y="592"/>
                    <a:pt x="26582" y="444"/>
                    <a:pt x="26582" y="296"/>
                  </a:cubicBezTo>
                  <a:cubicBezTo>
                    <a:pt x="26582" y="112"/>
                    <a:pt x="26435" y="1"/>
                    <a:pt x="26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64"/>
            <p:cNvSpPr/>
            <p:nvPr/>
          </p:nvSpPr>
          <p:spPr>
            <a:xfrm>
              <a:off x="3112625" y="1702150"/>
              <a:ext cx="132200" cy="14825"/>
            </a:xfrm>
            <a:custGeom>
              <a:avLst/>
              <a:gdLst/>
              <a:ahLst/>
              <a:cxnLst/>
              <a:rect l="l" t="t" r="r" b="b"/>
              <a:pathLst>
                <a:path w="5288" h="593" extrusionOk="0">
                  <a:moveTo>
                    <a:pt x="333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333" y="592"/>
                  </a:cubicBezTo>
                  <a:lnTo>
                    <a:pt x="4955" y="592"/>
                  </a:lnTo>
                  <a:cubicBezTo>
                    <a:pt x="5140" y="592"/>
                    <a:pt x="5287" y="444"/>
                    <a:pt x="5287" y="296"/>
                  </a:cubicBezTo>
                  <a:cubicBezTo>
                    <a:pt x="5287" y="112"/>
                    <a:pt x="5140" y="1"/>
                    <a:pt x="4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64"/>
            <p:cNvSpPr/>
            <p:nvPr/>
          </p:nvSpPr>
          <p:spPr>
            <a:xfrm>
              <a:off x="2762325" y="1702150"/>
              <a:ext cx="284700" cy="14825"/>
            </a:xfrm>
            <a:custGeom>
              <a:avLst/>
              <a:gdLst/>
              <a:ahLst/>
              <a:cxnLst/>
              <a:rect l="l" t="t" r="r" b="b"/>
              <a:pathLst>
                <a:path w="11388" h="593" extrusionOk="0">
                  <a:moveTo>
                    <a:pt x="297" y="1"/>
                  </a:moveTo>
                  <a:cubicBezTo>
                    <a:pt x="149" y="1"/>
                    <a:pt x="1" y="112"/>
                    <a:pt x="1" y="296"/>
                  </a:cubicBezTo>
                  <a:cubicBezTo>
                    <a:pt x="1" y="444"/>
                    <a:pt x="149" y="592"/>
                    <a:pt x="297" y="592"/>
                  </a:cubicBezTo>
                  <a:lnTo>
                    <a:pt x="11055" y="592"/>
                  </a:lnTo>
                  <a:cubicBezTo>
                    <a:pt x="11240" y="592"/>
                    <a:pt x="11388" y="444"/>
                    <a:pt x="11388" y="296"/>
                  </a:cubicBezTo>
                  <a:cubicBezTo>
                    <a:pt x="11388" y="112"/>
                    <a:pt x="11240" y="1"/>
                    <a:pt x="1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64"/>
            <p:cNvSpPr/>
            <p:nvPr/>
          </p:nvSpPr>
          <p:spPr>
            <a:xfrm>
              <a:off x="3936150" y="1833400"/>
              <a:ext cx="75825" cy="15725"/>
            </a:xfrm>
            <a:custGeom>
              <a:avLst/>
              <a:gdLst/>
              <a:ahLst/>
              <a:cxnLst/>
              <a:rect l="l" t="t" r="r" b="b"/>
              <a:pathLst>
                <a:path w="303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64"/>
            <p:cNvSpPr/>
            <p:nvPr/>
          </p:nvSpPr>
          <p:spPr>
            <a:xfrm>
              <a:off x="3785500" y="1833400"/>
              <a:ext cx="88750" cy="15725"/>
            </a:xfrm>
            <a:custGeom>
              <a:avLst/>
              <a:gdLst/>
              <a:ahLst/>
              <a:cxnLst/>
              <a:rect l="l" t="t" r="r" b="b"/>
              <a:pathLst>
                <a:path w="355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3254" y="629"/>
                  </a:lnTo>
                  <a:cubicBezTo>
                    <a:pt x="3439" y="629"/>
                    <a:pt x="3549" y="481"/>
                    <a:pt x="3549" y="333"/>
                  </a:cubicBezTo>
                  <a:cubicBezTo>
                    <a:pt x="3549" y="148"/>
                    <a:pt x="3439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64"/>
            <p:cNvSpPr/>
            <p:nvPr/>
          </p:nvSpPr>
          <p:spPr>
            <a:xfrm>
              <a:off x="3680125" y="1833400"/>
              <a:ext cx="84125" cy="15725"/>
            </a:xfrm>
            <a:custGeom>
              <a:avLst/>
              <a:gdLst/>
              <a:ahLst/>
              <a:cxnLst/>
              <a:rect l="l" t="t" r="r" b="b"/>
              <a:pathLst>
                <a:path w="3365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3032" y="629"/>
                  </a:lnTo>
                  <a:cubicBezTo>
                    <a:pt x="3217" y="629"/>
                    <a:pt x="3365" y="481"/>
                    <a:pt x="3365" y="333"/>
                  </a:cubicBezTo>
                  <a:cubicBezTo>
                    <a:pt x="3365" y="148"/>
                    <a:pt x="3217" y="0"/>
                    <a:pt x="30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64"/>
            <p:cNvSpPr/>
            <p:nvPr/>
          </p:nvSpPr>
          <p:spPr>
            <a:xfrm>
              <a:off x="3535025" y="1833400"/>
              <a:ext cx="121100" cy="15725"/>
            </a:xfrm>
            <a:custGeom>
              <a:avLst/>
              <a:gdLst/>
              <a:ahLst/>
              <a:cxnLst/>
              <a:rect l="l" t="t" r="r" b="b"/>
              <a:pathLst>
                <a:path w="4844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4511" y="629"/>
                  </a:lnTo>
                  <a:cubicBezTo>
                    <a:pt x="4696" y="629"/>
                    <a:pt x="4843" y="481"/>
                    <a:pt x="4843" y="333"/>
                  </a:cubicBezTo>
                  <a:cubicBezTo>
                    <a:pt x="4843" y="148"/>
                    <a:pt x="4696" y="0"/>
                    <a:pt x="4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64"/>
            <p:cNvSpPr/>
            <p:nvPr/>
          </p:nvSpPr>
          <p:spPr>
            <a:xfrm>
              <a:off x="3421325" y="1833400"/>
              <a:ext cx="97075" cy="15725"/>
            </a:xfrm>
            <a:custGeom>
              <a:avLst/>
              <a:gdLst/>
              <a:ahLst/>
              <a:cxnLst/>
              <a:rect l="l" t="t" r="r" b="b"/>
              <a:pathLst>
                <a:path w="388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3587" y="629"/>
                  </a:lnTo>
                  <a:cubicBezTo>
                    <a:pt x="3772" y="629"/>
                    <a:pt x="3883" y="481"/>
                    <a:pt x="3883" y="333"/>
                  </a:cubicBezTo>
                  <a:cubicBezTo>
                    <a:pt x="3883" y="148"/>
                    <a:pt x="3772" y="0"/>
                    <a:pt x="35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64"/>
            <p:cNvSpPr/>
            <p:nvPr/>
          </p:nvSpPr>
          <p:spPr>
            <a:xfrm>
              <a:off x="3347400" y="1833400"/>
              <a:ext cx="65650" cy="15725"/>
            </a:xfrm>
            <a:custGeom>
              <a:avLst/>
              <a:gdLst/>
              <a:ahLst/>
              <a:cxnLst/>
              <a:rect l="l" t="t" r="r" b="b"/>
              <a:pathLst>
                <a:path w="2626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329" y="629"/>
                  </a:lnTo>
                  <a:cubicBezTo>
                    <a:pt x="2477" y="629"/>
                    <a:pt x="2625" y="481"/>
                    <a:pt x="2625" y="333"/>
                  </a:cubicBezTo>
                  <a:cubicBezTo>
                    <a:pt x="2625" y="148"/>
                    <a:pt x="2477" y="0"/>
                    <a:pt x="23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64"/>
            <p:cNvSpPr/>
            <p:nvPr/>
          </p:nvSpPr>
          <p:spPr>
            <a:xfrm>
              <a:off x="3002650" y="1833400"/>
              <a:ext cx="331825" cy="15725"/>
            </a:xfrm>
            <a:custGeom>
              <a:avLst/>
              <a:gdLst/>
              <a:ahLst/>
              <a:cxnLst/>
              <a:rect l="l" t="t" r="r" b="b"/>
              <a:pathLst>
                <a:path w="13273" h="629" extrusionOk="0">
                  <a:moveTo>
                    <a:pt x="296" y="0"/>
                  </a:moveTo>
                  <a:cubicBezTo>
                    <a:pt x="111" y="0"/>
                    <a:pt x="0" y="148"/>
                    <a:pt x="0" y="333"/>
                  </a:cubicBezTo>
                  <a:cubicBezTo>
                    <a:pt x="0" y="481"/>
                    <a:pt x="111" y="629"/>
                    <a:pt x="296" y="629"/>
                  </a:cubicBezTo>
                  <a:lnTo>
                    <a:pt x="12940" y="629"/>
                  </a:lnTo>
                  <a:cubicBezTo>
                    <a:pt x="13125" y="629"/>
                    <a:pt x="13273" y="481"/>
                    <a:pt x="13273" y="333"/>
                  </a:cubicBezTo>
                  <a:cubicBezTo>
                    <a:pt x="13273" y="148"/>
                    <a:pt x="13125" y="0"/>
                    <a:pt x="1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64"/>
            <p:cNvSpPr/>
            <p:nvPr/>
          </p:nvSpPr>
          <p:spPr>
            <a:xfrm>
              <a:off x="2762325" y="1833400"/>
              <a:ext cx="229250" cy="15725"/>
            </a:xfrm>
            <a:custGeom>
              <a:avLst/>
              <a:gdLst/>
              <a:ahLst/>
              <a:cxnLst/>
              <a:rect l="l" t="t" r="r" b="b"/>
              <a:pathLst>
                <a:path w="9170" h="629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7" y="629"/>
                  </a:cubicBezTo>
                  <a:lnTo>
                    <a:pt x="8837" y="629"/>
                  </a:lnTo>
                  <a:cubicBezTo>
                    <a:pt x="9022" y="629"/>
                    <a:pt x="9170" y="481"/>
                    <a:pt x="9170" y="333"/>
                  </a:cubicBezTo>
                  <a:cubicBezTo>
                    <a:pt x="9170" y="148"/>
                    <a:pt x="9022" y="0"/>
                    <a:pt x="8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64"/>
            <p:cNvSpPr/>
            <p:nvPr/>
          </p:nvSpPr>
          <p:spPr>
            <a:xfrm>
              <a:off x="3726350" y="2067250"/>
              <a:ext cx="73025" cy="73025"/>
            </a:xfrm>
            <a:custGeom>
              <a:avLst/>
              <a:gdLst/>
              <a:ahLst/>
              <a:cxnLst/>
              <a:rect l="l" t="t" r="r" b="b"/>
              <a:pathLst>
                <a:path w="2921" h="2921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5"/>
                    <a:pt x="666" y="2921"/>
                    <a:pt x="1479" y="2921"/>
                  </a:cubicBezTo>
                  <a:cubicBezTo>
                    <a:pt x="2292" y="2921"/>
                    <a:pt x="2921" y="2255"/>
                    <a:pt x="2921" y="1442"/>
                  </a:cubicBezTo>
                  <a:cubicBezTo>
                    <a:pt x="2921" y="629"/>
                    <a:pt x="2292" y="0"/>
                    <a:pt x="14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64"/>
            <p:cNvSpPr/>
            <p:nvPr/>
          </p:nvSpPr>
          <p:spPr>
            <a:xfrm>
              <a:off x="3718950" y="2058925"/>
              <a:ext cx="88750" cy="88750"/>
            </a:xfrm>
            <a:custGeom>
              <a:avLst/>
              <a:gdLst/>
              <a:ahLst/>
              <a:cxnLst/>
              <a:rect l="l" t="t" r="r" b="b"/>
              <a:pathLst>
                <a:path w="3550" h="3550" extrusionOk="0">
                  <a:moveTo>
                    <a:pt x="1775" y="629"/>
                  </a:moveTo>
                  <a:cubicBezTo>
                    <a:pt x="2403" y="629"/>
                    <a:pt x="2921" y="1146"/>
                    <a:pt x="2921" y="1775"/>
                  </a:cubicBezTo>
                  <a:cubicBezTo>
                    <a:pt x="2921" y="2403"/>
                    <a:pt x="2403" y="2921"/>
                    <a:pt x="1775" y="2921"/>
                  </a:cubicBezTo>
                  <a:cubicBezTo>
                    <a:pt x="1146" y="2921"/>
                    <a:pt x="629" y="2403"/>
                    <a:pt x="629" y="1775"/>
                  </a:cubicBezTo>
                  <a:cubicBezTo>
                    <a:pt x="629" y="1146"/>
                    <a:pt x="1146" y="629"/>
                    <a:pt x="1775" y="629"/>
                  </a:cubicBezTo>
                  <a:close/>
                  <a:moveTo>
                    <a:pt x="1775" y="0"/>
                  </a:moveTo>
                  <a:cubicBezTo>
                    <a:pt x="814" y="0"/>
                    <a:pt x="0" y="814"/>
                    <a:pt x="0" y="1775"/>
                  </a:cubicBezTo>
                  <a:cubicBezTo>
                    <a:pt x="0" y="2736"/>
                    <a:pt x="814" y="3549"/>
                    <a:pt x="1775" y="3549"/>
                  </a:cubicBezTo>
                  <a:cubicBezTo>
                    <a:pt x="2736" y="3549"/>
                    <a:pt x="3550" y="2736"/>
                    <a:pt x="3550" y="1775"/>
                  </a:cubicBezTo>
                  <a:cubicBezTo>
                    <a:pt x="3550" y="814"/>
                    <a:pt x="2736" y="0"/>
                    <a:pt x="1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64"/>
            <p:cNvSpPr/>
            <p:nvPr/>
          </p:nvSpPr>
          <p:spPr>
            <a:xfrm>
              <a:off x="2028475" y="3650500"/>
              <a:ext cx="3505750" cy="189500"/>
            </a:xfrm>
            <a:custGeom>
              <a:avLst/>
              <a:gdLst/>
              <a:ahLst/>
              <a:cxnLst/>
              <a:rect l="l" t="t" r="r" b="b"/>
              <a:pathLst>
                <a:path w="140230" h="7580" extrusionOk="0">
                  <a:moveTo>
                    <a:pt x="0" y="1"/>
                  </a:moveTo>
                  <a:lnTo>
                    <a:pt x="0" y="7580"/>
                  </a:lnTo>
                  <a:lnTo>
                    <a:pt x="140230" y="7580"/>
                  </a:lnTo>
                  <a:lnTo>
                    <a:pt x="14023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64"/>
            <p:cNvSpPr/>
            <p:nvPr/>
          </p:nvSpPr>
          <p:spPr>
            <a:xfrm>
              <a:off x="2021075" y="3643125"/>
              <a:ext cx="3521475" cy="204275"/>
            </a:xfrm>
            <a:custGeom>
              <a:avLst/>
              <a:gdLst/>
              <a:ahLst/>
              <a:cxnLst/>
              <a:rect l="l" t="t" r="r" b="b"/>
              <a:pathLst>
                <a:path w="140859" h="8171" extrusionOk="0">
                  <a:moveTo>
                    <a:pt x="140230" y="629"/>
                  </a:moveTo>
                  <a:lnTo>
                    <a:pt x="140230" y="7542"/>
                  </a:lnTo>
                  <a:lnTo>
                    <a:pt x="592" y="7542"/>
                  </a:lnTo>
                  <a:lnTo>
                    <a:pt x="592" y="629"/>
                  </a:lnTo>
                  <a:close/>
                  <a:moveTo>
                    <a:pt x="296" y="0"/>
                  </a:moveTo>
                  <a:cubicBezTo>
                    <a:pt x="222" y="0"/>
                    <a:pt x="148" y="37"/>
                    <a:pt x="74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7875"/>
                  </a:lnTo>
                  <a:cubicBezTo>
                    <a:pt x="0" y="7949"/>
                    <a:pt x="37" y="8023"/>
                    <a:pt x="74" y="8097"/>
                  </a:cubicBezTo>
                  <a:cubicBezTo>
                    <a:pt x="148" y="8134"/>
                    <a:pt x="222" y="8171"/>
                    <a:pt x="296" y="8171"/>
                  </a:cubicBezTo>
                  <a:lnTo>
                    <a:pt x="140526" y="8171"/>
                  </a:lnTo>
                  <a:cubicBezTo>
                    <a:pt x="140637" y="8171"/>
                    <a:pt x="140711" y="8134"/>
                    <a:pt x="140747" y="8097"/>
                  </a:cubicBezTo>
                  <a:cubicBezTo>
                    <a:pt x="140821" y="8023"/>
                    <a:pt x="140858" y="7949"/>
                    <a:pt x="140858" y="7875"/>
                  </a:cubicBezTo>
                  <a:lnTo>
                    <a:pt x="140858" y="296"/>
                  </a:lnTo>
                  <a:cubicBezTo>
                    <a:pt x="140858" y="222"/>
                    <a:pt x="140821" y="148"/>
                    <a:pt x="140747" y="74"/>
                  </a:cubicBezTo>
                  <a:cubicBezTo>
                    <a:pt x="140711" y="37"/>
                    <a:pt x="140637" y="0"/>
                    <a:pt x="1405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64"/>
            <p:cNvSpPr/>
            <p:nvPr/>
          </p:nvSpPr>
          <p:spPr>
            <a:xfrm>
              <a:off x="1668925" y="2418450"/>
              <a:ext cx="4230400" cy="734825"/>
            </a:xfrm>
            <a:custGeom>
              <a:avLst/>
              <a:gdLst/>
              <a:ahLst/>
              <a:cxnLst/>
              <a:rect l="l" t="t" r="r" b="b"/>
              <a:pathLst>
                <a:path w="169216" h="29393" extrusionOk="0">
                  <a:moveTo>
                    <a:pt x="52647" y="1"/>
                  </a:moveTo>
                  <a:lnTo>
                    <a:pt x="1" y="15085"/>
                  </a:lnTo>
                  <a:lnTo>
                    <a:pt x="6027" y="29393"/>
                  </a:lnTo>
                  <a:lnTo>
                    <a:pt x="163189" y="29393"/>
                  </a:lnTo>
                  <a:lnTo>
                    <a:pt x="169215" y="15085"/>
                  </a:lnTo>
                  <a:lnTo>
                    <a:pt x="1165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4"/>
            <p:cNvSpPr/>
            <p:nvPr/>
          </p:nvSpPr>
          <p:spPr>
            <a:xfrm>
              <a:off x="1661525" y="2410150"/>
              <a:ext cx="4246100" cy="750525"/>
            </a:xfrm>
            <a:custGeom>
              <a:avLst/>
              <a:gdLst/>
              <a:ahLst/>
              <a:cxnLst/>
              <a:rect l="l" t="t" r="r" b="b"/>
              <a:pathLst>
                <a:path w="169844" h="30021" extrusionOk="0">
                  <a:moveTo>
                    <a:pt x="116791" y="629"/>
                  </a:moveTo>
                  <a:lnTo>
                    <a:pt x="169104" y="15639"/>
                  </a:lnTo>
                  <a:lnTo>
                    <a:pt x="163300" y="29429"/>
                  </a:lnTo>
                  <a:lnTo>
                    <a:pt x="6545" y="29429"/>
                  </a:lnTo>
                  <a:lnTo>
                    <a:pt x="740" y="15639"/>
                  </a:lnTo>
                  <a:lnTo>
                    <a:pt x="53017" y="629"/>
                  </a:lnTo>
                  <a:close/>
                  <a:moveTo>
                    <a:pt x="52943" y="0"/>
                  </a:moveTo>
                  <a:lnTo>
                    <a:pt x="52869" y="37"/>
                  </a:lnTo>
                  <a:lnTo>
                    <a:pt x="223" y="15121"/>
                  </a:lnTo>
                  <a:cubicBezTo>
                    <a:pt x="149" y="15158"/>
                    <a:pt x="75" y="15232"/>
                    <a:pt x="38" y="15306"/>
                  </a:cubicBezTo>
                  <a:cubicBezTo>
                    <a:pt x="1" y="15380"/>
                    <a:pt x="1" y="15454"/>
                    <a:pt x="38" y="15565"/>
                  </a:cubicBezTo>
                  <a:lnTo>
                    <a:pt x="6064" y="29836"/>
                  </a:lnTo>
                  <a:cubicBezTo>
                    <a:pt x="6101" y="29946"/>
                    <a:pt x="6212" y="30020"/>
                    <a:pt x="6323" y="30020"/>
                  </a:cubicBezTo>
                  <a:lnTo>
                    <a:pt x="163485" y="30020"/>
                  </a:lnTo>
                  <a:cubicBezTo>
                    <a:pt x="163633" y="30020"/>
                    <a:pt x="163744" y="29946"/>
                    <a:pt x="163781" y="29836"/>
                  </a:cubicBezTo>
                  <a:lnTo>
                    <a:pt x="169807" y="15565"/>
                  </a:lnTo>
                  <a:cubicBezTo>
                    <a:pt x="169844" y="15454"/>
                    <a:pt x="169844" y="15380"/>
                    <a:pt x="169807" y="15306"/>
                  </a:cubicBezTo>
                  <a:cubicBezTo>
                    <a:pt x="169770" y="15232"/>
                    <a:pt x="169696" y="15158"/>
                    <a:pt x="169622" y="15121"/>
                  </a:cubicBezTo>
                  <a:lnTo>
                    <a:pt x="116976" y="37"/>
                  </a:lnTo>
                  <a:lnTo>
                    <a:pt x="1168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4"/>
            <p:cNvSpPr/>
            <p:nvPr/>
          </p:nvSpPr>
          <p:spPr>
            <a:xfrm>
              <a:off x="2122750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6"/>
                  </a:lnTo>
                  <a:lnTo>
                    <a:pt x="6248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4"/>
            <p:cNvSpPr/>
            <p:nvPr/>
          </p:nvSpPr>
          <p:spPr>
            <a:xfrm>
              <a:off x="2396325" y="26218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9391" y="0"/>
                  </a:moveTo>
                  <a:lnTo>
                    <a:pt x="0" y="2367"/>
                  </a:lnTo>
                  <a:lnTo>
                    <a:pt x="6249" y="9798"/>
                  </a:lnTo>
                  <a:lnTo>
                    <a:pt x="16378" y="8910"/>
                  </a:lnTo>
                  <a:lnTo>
                    <a:pt x="93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4"/>
            <p:cNvSpPr/>
            <p:nvPr/>
          </p:nvSpPr>
          <p:spPr>
            <a:xfrm>
              <a:off x="5047125" y="2690200"/>
              <a:ext cx="409475" cy="244950"/>
            </a:xfrm>
            <a:custGeom>
              <a:avLst/>
              <a:gdLst/>
              <a:ahLst/>
              <a:cxnLst/>
              <a:rect l="l" t="t" r="r" b="b"/>
              <a:pathLst>
                <a:path w="16379" h="9798" extrusionOk="0">
                  <a:moveTo>
                    <a:pt x="6988" y="0"/>
                  </a:moveTo>
                  <a:lnTo>
                    <a:pt x="0" y="8910"/>
                  </a:lnTo>
                  <a:lnTo>
                    <a:pt x="10130" y="9798"/>
                  </a:lnTo>
                  <a:lnTo>
                    <a:pt x="16378" y="2366"/>
                  </a:lnTo>
                  <a:lnTo>
                    <a:pt x="6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64"/>
            <p:cNvSpPr/>
            <p:nvPr/>
          </p:nvSpPr>
          <p:spPr>
            <a:xfrm>
              <a:off x="4772600" y="2621800"/>
              <a:ext cx="410400" cy="244950"/>
            </a:xfrm>
            <a:custGeom>
              <a:avLst/>
              <a:gdLst/>
              <a:ahLst/>
              <a:cxnLst/>
              <a:rect l="l" t="t" r="r" b="b"/>
              <a:pathLst>
                <a:path w="16416" h="9798" extrusionOk="0">
                  <a:moveTo>
                    <a:pt x="7025" y="0"/>
                  </a:moveTo>
                  <a:lnTo>
                    <a:pt x="1" y="8910"/>
                  </a:lnTo>
                  <a:lnTo>
                    <a:pt x="10131" y="9798"/>
                  </a:lnTo>
                  <a:lnTo>
                    <a:pt x="16416" y="2367"/>
                  </a:lnTo>
                  <a:lnTo>
                    <a:pt x="7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64"/>
            <p:cNvSpPr/>
            <p:nvPr/>
          </p:nvSpPr>
          <p:spPr>
            <a:xfrm>
              <a:off x="1668925" y="2795550"/>
              <a:ext cx="863300" cy="854975"/>
            </a:xfrm>
            <a:custGeom>
              <a:avLst/>
              <a:gdLst/>
              <a:ahLst/>
              <a:cxnLst/>
              <a:rect l="l" t="t" r="r" b="b"/>
              <a:pathLst>
                <a:path w="34532" h="34199" extrusionOk="0">
                  <a:moveTo>
                    <a:pt x="1" y="1"/>
                  </a:moveTo>
                  <a:lnTo>
                    <a:pt x="14604" y="34199"/>
                  </a:lnTo>
                  <a:lnTo>
                    <a:pt x="31537" y="34199"/>
                  </a:lnTo>
                  <a:lnTo>
                    <a:pt x="34531" y="469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64"/>
            <p:cNvSpPr/>
            <p:nvPr/>
          </p:nvSpPr>
          <p:spPr>
            <a:xfrm>
              <a:off x="1661525" y="2788175"/>
              <a:ext cx="879000" cy="870675"/>
            </a:xfrm>
            <a:custGeom>
              <a:avLst/>
              <a:gdLst/>
              <a:ahLst/>
              <a:cxnLst/>
              <a:rect l="l" t="t" r="r" b="b"/>
              <a:pathLst>
                <a:path w="35160" h="34827" extrusionOk="0">
                  <a:moveTo>
                    <a:pt x="814" y="703"/>
                  </a:moveTo>
                  <a:lnTo>
                    <a:pt x="34494" y="5250"/>
                  </a:lnTo>
                  <a:lnTo>
                    <a:pt x="31526" y="34198"/>
                  </a:lnTo>
                  <a:lnTo>
                    <a:pt x="15122" y="34198"/>
                  </a:lnTo>
                  <a:lnTo>
                    <a:pt x="814" y="703"/>
                  </a:lnTo>
                  <a:close/>
                  <a:moveTo>
                    <a:pt x="334" y="0"/>
                  </a:moveTo>
                  <a:cubicBezTo>
                    <a:pt x="260" y="0"/>
                    <a:pt x="149" y="37"/>
                    <a:pt x="75" y="111"/>
                  </a:cubicBezTo>
                  <a:cubicBezTo>
                    <a:pt x="1" y="222"/>
                    <a:pt x="1" y="333"/>
                    <a:pt x="38" y="444"/>
                  </a:cubicBezTo>
                  <a:lnTo>
                    <a:pt x="14641" y="34605"/>
                  </a:lnTo>
                  <a:cubicBezTo>
                    <a:pt x="14678" y="34753"/>
                    <a:pt x="14789" y="34827"/>
                    <a:pt x="14900" y="34827"/>
                  </a:cubicBezTo>
                  <a:lnTo>
                    <a:pt x="31833" y="34827"/>
                  </a:lnTo>
                  <a:cubicBezTo>
                    <a:pt x="31980" y="34827"/>
                    <a:pt x="32091" y="34679"/>
                    <a:pt x="32128" y="34531"/>
                  </a:cubicBezTo>
                  <a:lnTo>
                    <a:pt x="35123" y="5028"/>
                  </a:lnTo>
                  <a:cubicBezTo>
                    <a:pt x="35160" y="4843"/>
                    <a:pt x="35049" y="4695"/>
                    <a:pt x="34864" y="4695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64"/>
            <p:cNvSpPr/>
            <p:nvPr/>
          </p:nvSpPr>
          <p:spPr>
            <a:xfrm>
              <a:off x="56442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1" y="1"/>
                  </a:moveTo>
                  <a:lnTo>
                    <a:pt x="1" y="97049"/>
                  </a:lnTo>
                  <a:lnTo>
                    <a:pt x="24438" y="97530"/>
                  </a:lnTo>
                  <a:lnTo>
                    <a:pt x="25437" y="97530"/>
                  </a:lnTo>
                  <a:lnTo>
                    <a:pt x="25437" y="6185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64"/>
            <p:cNvSpPr/>
            <p:nvPr/>
          </p:nvSpPr>
          <p:spPr>
            <a:xfrm>
              <a:off x="557050" y="2509725"/>
              <a:ext cx="651625" cy="2453275"/>
            </a:xfrm>
            <a:custGeom>
              <a:avLst/>
              <a:gdLst/>
              <a:ahLst/>
              <a:cxnLst/>
              <a:rect l="l" t="t" r="r" b="b"/>
              <a:pathLst>
                <a:path w="26065" h="98131" extrusionOk="0">
                  <a:moveTo>
                    <a:pt x="629" y="1859"/>
                  </a:moveTo>
                  <a:lnTo>
                    <a:pt x="25436" y="62232"/>
                  </a:lnTo>
                  <a:lnTo>
                    <a:pt x="25436" y="97502"/>
                  </a:lnTo>
                  <a:lnTo>
                    <a:pt x="24733" y="97502"/>
                  </a:lnTo>
                  <a:lnTo>
                    <a:pt x="629" y="97021"/>
                  </a:lnTo>
                  <a:lnTo>
                    <a:pt x="629" y="1859"/>
                  </a:lnTo>
                  <a:close/>
                  <a:moveTo>
                    <a:pt x="334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111" y="47"/>
                    <a:pt x="0" y="158"/>
                    <a:pt x="0" y="306"/>
                  </a:cubicBezTo>
                  <a:lnTo>
                    <a:pt x="0" y="97354"/>
                  </a:lnTo>
                  <a:cubicBezTo>
                    <a:pt x="0" y="97502"/>
                    <a:pt x="148" y="97650"/>
                    <a:pt x="296" y="97650"/>
                  </a:cubicBezTo>
                  <a:lnTo>
                    <a:pt x="24733" y="98130"/>
                  </a:lnTo>
                  <a:lnTo>
                    <a:pt x="25732" y="98130"/>
                  </a:lnTo>
                  <a:cubicBezTo>
                    <a:pt x="25842" y="98130"/>
                    <a:pt x="25916" y="98093"/>
                    <a:pt x="25953" y="98056"/>
                  </a:cubicBezTo>
                  <a:cubicBezTo>
                    <a:pt x="26027" y="97982"/>
                    <a:pt x="26064" y="97908"/>
                    <a:pt x="26064" y="97835"/>
                  </a:cubicBezTo>
                  <a:lnTo>
                    <a:pt x="26064" y="62158"/>
                  </a:lnTo>
                  <a:lnTo>
                    <a:pt x="26027" y="62047"/>
                  </a:lnTo>
                  <a:lnTo>
                    <a:pt x="592" y="195"/>
                  </a:lnTo>
                  <a:cubicBezTo>
                    <a:pt x="561" y="72"/>
                    <a:pt x="45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64"/>
            <p:cNvSpPr/>
            <p:nvPr/>
          </p:nvSpPr>
          <p:spPr>
            <a:xfrm>
              <a:off x="6378975" y="2517350"/>
              <a:ext cx="635925" cy="2438250"/>
            </a:xfrm>
            <a:custGeom>
              <a:avLst/>
              <a:gdLst/>
              <a:ahLst/>
              <a:cxnLst/>
              <a:rect l="l" t="t" r="r" b="b"/>
              <a:pathLst>
                <a:path w="25437" h="97530" extrusionOk="0">
                  <a:moveTo>
                    <a:pt x="25437" y="1"/>
                  </a:moveTo>
                  <a:lnTo>
                    <a:pt x="1" y="61853"/>
                  </a:lnTo>
                  <a:lnTo>
                    <a:pt x="1" y="97530"/>
                  </a:lnTo>
                  <a:lnTo>
                    <a:pt x="1036" y="97530"/>
                  </a:lnTo>
                  <a:lnTo>
                    <a:pt x="25437" y="97049"/>
                  </a:lnTo>
                  <a:lnTo>
                    <a:pt x="254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64"/>
            <p:cNvSpPr/>
            <p:nvPr/>
          </p:nvSpPr>
          <p:spPr>
            <a:xfrm>
              <a:off x="6371600" y="2509725"/>
              <a:ext cx="650700" cy="2453275"/>
            </a:xfrm>
            <a:custGeom>
              <a:avLst/>
              <a:gdLst/>
              <a:ahLst/>
              <a:cxnLst/>
              <a:rect l="l" t="t" r="r" b="b"/>
              <a:pathLst>
                <a:path w="26028" h="98131" extrusionOk="0">
                  <a:moveTo>
                    <a:pt x="25436" y="1859"/>
                  </a:moveTo>
                  <a:lnTo>
                    <a:pt x="25436" y="97021"/>
                  </a:lnTo>
                  <a:lnTo>
                    <a:pt x="1331" y="97502"/>
                  </a:lnTo>
                  <a:lnTo>
                    <a:pt x="592" y="97502"/>
                  </a:lnTo>
                  <a:lnTo>
                    <a:pt x="592" y="62232"/>
                  </a:lnTo>
                  <a:lnTo>
                    <a:pt x="25436" y="1859"/>
                  </a:lnTo>
                  <a:close/>
                  <a:moveTo>
                    <a:pt x="25730" y="1"/>
                  </a:moveTo>
                  <a:cubicBezTo>
                    <a:pt x="25609" y="1"/>
                    <a:pt x="25497" y="72"/>
                    <a:pt x="25436" y="195"/>
                  </a:cubicBezTo>
                  <a:lnTo>
                    <a:pt x="0" y="62047"/>
                  </a:lnTo>
                  <a:lnTo>
                    <a:pt x="0" y="62158"/>
                  </a:lnTo>
                  <a:lnTo>
                    <a:pt x="0" y="97835"/>
                  </a:lnTo>
                  <a:cubicBezTo>
                    <a:pt x="0" y="97908"/>
                    <a:pt x="37" y="97982"/>
                    <a:pt x="74" y="98056"/>
                  </a:cubicBezTo>
                  <a:cubicBezTo>
                    <a:pt x="148" y="98093"/>
                    <a:pt x="222" y="98130"/>
                    <a:pt x="296" y="98130"/>
                  </a:cubicBezTo>
                  <a:lnTo>
                    <a:pt x="1331" y="98130"/>
                  </a:lnTo>
                  <a:lnTo>
                    <a:pt x="25732" y="97650"/>
                  </a:lnTo>
                  <a:cubicBezTo>
                    <a:pt x="25916" y="97650"/>
                    <a:pt x="26027" y="97502"/>
                    <a:pt x="26027" y="97354"/>
                  </a:cubicBezTo>
                  <a:lnTo>
                    <a:pt x="26027" y="306"/>
                  </a:lnTo>
                  <a:cubicBezTo>
                    <a:pt x="26027" y="158"/>
                    <a:pt x="25953" y="47"/>
                    <a:pt x="25805" y="10"/>
                  </a:cubicBezTo>
                  <a:cubicBezTo>
                    <a:pt x="25780" y="4"/>
                    <a:pt x="25755" y="1"/>
                    <a:pt x="25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64"/>
            <p:cNvSpPr/>
            <p:nvPr/>
          </p:nvSpPr>
          <p:spPr>
            <a:xfrm>
              <a:off x="564425" y="2517350"/>
              <a:ext cx="1469625" cy="1546325"/>
            </a:xfrm>
            <a:custGeom>
              <a:avLst/>
              <a:gdLst/>
              <a:ahLst/>
              <a:cxnLst/>
              <a:rect l="l" t="t" r="r" b="b"/>
              <a:pathLst>
                <a:path w="58785" h="61853" extrusionOk="0">
                  <a:moveTo>
                    <a:pt x="1" y="1"/>
                  </a:moveTo>
                  <a:lnTo>
                    <a:pt x="25363" y="61853"/>
                  </a:lnTo>
                  <a:lnTo>
                    <a:pt x="58784" y="45327"/>
                  </a:lnTo>
                  <a:lnTo>
                    <a:pt x="44181" y="111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64"/>
            <p:cNvSpPr/>
            <p:nvPr/>
          </p:nvSpPr>
          <p:spPr>
            <a:xfrm>
              <a:off x="556125" y="2509600"/>
              <a:ext cx="1487150" cy="1562075"/>
            </a:xfrm>
            <a:custGeom>
              <a:avLst/>
              <a:gdLst/>
              <a:ahLst/>
              <a:cxnLst/>
              <a:rect l="l" t="t" r="r" b="b"/>
              <a:pathLst>
                <a:path w="59486" h="62483" extrusionOk="0">
                  <a:moveTo>
                    <a:pt x="850" y="754"/>
                  </a:moveTo>
                  <a:lnTo>
                    <a:pt x="44291" y="11698"/>
                  </a:lnTo>
                  <a:lnTo>
                    <a:pt x="58752" y="45503"/>
                  </a:lnTo>
                  <a:lnTo>
                    <a:pt x="58752" y="45503"/>
                  </a:lnTo>
                  <a:lnTo>
                    <a:pt x="25879" y="61756"/>
                  </a:lnTo>
                  <a:lnTo>
                    <a:pt x="850" y="754"/>
                  </a:lnTo>
                  <a:close/>
                  <a:moveTo>
                    <a:pt x="318" y="1"/>
                  </a:moveTo>
                  <a:cubicBezTo>
                    <a:pt x="239" y="1"/>
                    <a:pt x="165" y="35"/>
                    <a:pt x="111" y="89"/>
                  </a:cubicBezTo>
                  <a:cubicBezTo>
                    <a:pt x="37" y="200"/>
                    <a:pt x="0" y="311"/>
                    <a:pt x="74" y="422"/>
                  </a:cubicBezTo>
                  <a:lnTo>
                    <a:pt x="25399" y="62274"/>
                  </a:lnTo>
                  <a:cubicBezTo>
                    <a:pt x="25436" y="62348"/>
                    <a:pt x="25510" y="62422"/>
                    <a:pt x="25584" y="62459"/>
                  </a:cubicBezTo>
                  <a:cubicBezTo>
                    <a:pt x="25614" y="62474"/>
                    <a:pt x="25651" y="62483"/>
                    <a:pt x="25689" y="62483"/>
                  </a:cubicBezTo>
                  <a:cubicBezTo>
                    <a:pt x="25743" y="62483"/>
                    <a:pt x="25799" y="62465"/>
                    <a:pt x="25842" y="62422"/>
                  </a:cubicBezTo>
                  <a:lnTo>
                    <a:pt x="59264" y="45933"/>
                  </a:lnTo>
                  <a:cubicBezTo>
                    <a:pt x="59412" y="45859"/>
                    <a:pt x="59486" y="45674"/>
                    <a:pt x="59412" y="45526"/>
                  </a:cubicBezTo>
                  <a:lnTo>
                    <a:pt x="44808" y="11328"/>
                  </a:lnTo>
                  <a:cubicBezTo>
                    <a:pt x="44771" y="11254"/>
                    <a:pt x="44697" y="11180"/>
                    <a:pt x="44587" y="11143"/>
                  </a:cubicBezTo>
                  <a:lnTo>
                    <a:pt x="407" y="15"/>
                  </a:lnTo>
                  <a:cubicBezTo>
                    <a:pt x="377" y="5"/>
                    <a:pt x="347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64"/>
            <p:cNvSpPr/>
            <p:nvPr/>
          </p:nvSpPr>
          <p:spPr>
            <a:xfrm>
              <a:off x="5038800" y="2795550"/>
              <a:ext cx="861425" cy="854975"/>
            </a:xfrm>
            <a:custGeom>
              <a:avLst/>
              <a:gdLst/>
              <a:ahLst/>
              <a:cxnLst/>
              <a:rect l="l" t="t" r="r" b="b"/>
              <a:pathLst>
                <a:path w="34457" h="34199" extrusionOk="0">
                  <a:moveTo>
                    <a:pt x="34457" y="1"/>
                  </a:moveTo>
                  <a:lnTo>
                    <a:pt x="0" y="4696"/>
                  </a:lnTo>
                  <a:lnTo>
                    <a:pt x="2958" y="34199"/>
                  </a:lnTo>
                  <a:lnTo>
                    <a:pt x="19854" y="34199"/>
                  </a:lnTo>
                  <a:lnTo>
                    <a:pt x="3445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64"/>
            <p:cNvSpPr/>
            <p:nvPr/>
          </p:nvSpPr>
          <p:spPr>
            <a:xfrm>
              <a:off x="5030475" y="2788175"/>
              <a:ext cx="878075" cy="870675"/>
            </a:xfrm>
            <a:custGeom>
              <a:avLst/>
              <a:gdLst/>
              <a:ahLst/>
              <a:cxnLst/>
              <a:rect l="l" t="t" r="r" b="b"/>
              <a:pathLst>
                <a:path w="35123" h="34827" extrusionOk="0">
                  <a:moveTo>
                    <a:pt x="34272" y="703"/>
                  </a:moveTo>
                  <a:lnTo>
                    <a:pt x="19965" y="34198"/>
                  </a:lnTo>
                  <a:lnTo>
                    <a:pt x="3561" y="34198"/>
                  </a:lnTo>
                  <a:lnTo>
                    <a:pt x="666" y="5250"/>
                  </a:lnTo>
                  <a:lnTo>
                    <a:pt x="34272" y="703"/>
                  </a:lnTo>
                  <a:close/>
                  <a:moveTo>
                    <a:pt x="34753" y="0"/>
                  </a:moveTo>
                  <a:lnTo>
                    <a:pt x="296" y="4695"/>
                  </a:lnTo>
                  <a:cubicBezTo>
                    <a:pt x="149" y="4732"/>
                    <a:pt x="1" y="4880"/>
                    <a:pt x="38" y="5028"/>
                  </a:cubicBezTo>
                  <a:lnTo>
                    <a:pt x="2958" y="34531"/>
                  </a:lnTo>
                  <a:cubicBezTo>
                    <a:pt x="2995" y="34679"/>
                    <a:pt x="3106" y="34827"/>
                    <a:pt x="3291" y="34827"/>
                  </a:cubicBezTo>
                  <a:lnTo>
                    <a:pt x="20187" y="34827"/>
                  </a:lnTo>
                  <a:cubicBezTo>
                    <a:pt x="20298" y="34827"/>
                    <a:pt x="20408" y="34753"/>
                    <a:pt x="20445" y="34605"/>
                  </a:cubicBezTo>
                  <a:lnTo>
                    <a:pt x="35049" y="444"/>
                  </a:lnTo>
                  <a:cubicBezTo>
                    <a:pt x="35123" y="333"/>
                    <a:pt x="35086" y="222"/>
                    <a:pt x="35012" y="111"/>
                  </a:cubicBezTo>
                  <a:cubicBezTo>
                    <a:pt x="34938" y="37"/>
                    <a:pt x="34864" y="0"/>
                    <a:pt x="34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64"/>
            <p:cNvSpPr/>
            <p:nvPr/>
          </p:nvSpPr>
          <p:spPr>
            <a:xfrm>
              <a:off x="5583200" y="3053425"/>
              <a:ext cx="129400" cy="107250"/>
            </a:xfrm>
            <a:custGeom>
              <a:avLst/>
              <a:gdLst/>
              <a:ahLst/>
              <a:cxnLst/>
              <a:rect l="l" t="t" r="r" b="b"/>
              <a:pathLst>
                <a:path w="5176" h="4290" extrusionOk="0">
                  <a:moveTo>
                    <a:pt x="5176" y="1"/>
                  </a:moveTo>
                  <a:lnTo>
                    <a:pt x="1442" y="371"/>
                  </a:lnTo>
                  <a:lnTo>
                    <a:pt x="0" y="4289"/>
                  </a:lnTo>
                  <a:lnTo>
                    <a:pt x="3623" y="3957"/>
                  </a:lnTo>
                  <a:lnTo>
                    <a:pt x="5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64"/>
            <p:cNvSpPr/>
            <p:nvPr/>
          </p:nvSpPr>
          <p:spPr>
            <a:xfrm>
              <a:off x="5375225" y="3075625"/>
              <a:ext cx="122950" cy="102600"/>
            </a:xfrm>
            <a:custGeom>
              <a:avLst/>
              <a:gdLst/>
              <a:ahLst/>
              <a:cxnLst/>
              <a:rect l="l" t="t" r="r" b="b"/>
              <a:pathLst>
                <a:path w="4918" h="4104" extrusionOk="0">
                  <a:moveTo>
                    <a:pt x="4918" y="0"/>
                  </a:moveTo>
                  <a:lnTo>
                    <a:pt x="1406" y="333"/>
                  </a:lnTo>
                  <a:lnTo>
                    <a:pt x="1" y="4104"/>
                  </a:lnTo>
                  <a:lnTo>
                    <a:pt x="3513" y="3808"/>
                  </a:lnTo>
                  <a:lnTo>
                    <a:pt x="4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64"/>
            <p:cNvSpPr/>
            <p:nvPr/>
          </p:nvSpPr>
          <p:spPr>
            <a:xfrm>
              <a:off x="5415900" y="2996125"/>
              <a:ext cx="111850" cy="73050"/>
            </a:xfrm>
            <a:custGeom>
              <a:avLst/>
              <a:gdLst/>
              <a:ahLst/>
              <a:cxnLst/>
              <a:rect l="l" t="t" r="r" b="b"/>
              <a:pathLst>
                <a:path w="4474" h="2922" extrusionOk="0">
                  <a:moveTo>
                    <a:pt x="4474" y="1"/>
                  </a:moveTo>
                  <a:lnTo>
                    <a:pt x="962" y="407"/>
                  </a:lnTo>
                  <a:lnTo>
                    <a:pt x="0" y="2921"/>
                  </a:lnTo>
                  <a:lnTo>
                    <a:pt x="3513" y="2552"/>
                  </a:lnTo>
                  <a:lnTo>
                    <a:pt x="4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64"/>
            <p:cNvSpPr/>
            <p:nvPr/>
          </p:nvSpPr>
          <p:spPr>
            <a:xfrm>
              <a:off x="5520350" y="2983200"/>
              <a:ext cx="112775" cy="74875"/>
            </a:xfrm>
            <a:custGeom>
              <a:avLst/>
              <a:gdLst/>
              <a:ahLst/>
              <a:cxnLst/>
              <a:rect l="l" t="t" r="r" b="b"/>
              <a:pathLst>
                <a:path w="4511" h="2995" extrusionOk="0">
                  <a:moveTo>
                    <a:pt x="4511" y="0"/>
                  </a:moveTo>
                  <a:lnTo>
                    <a:pt x="961" y="444"/>
                  </a:lnTo>
                  <a:lnTo>
                    <a:pt x="0" y="2995"/>
                  </a:lnTo>
                  <a:lnTo>
                    <a:pt x="0" y="2995"/>
                  </a:lnTo>
                  <a:lnTo>
                    <a:pt x="3512" y="2662"/>
                  </a:lnTo>
                  <a:lnTo>
                    <a:pt x="4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64"/>
            <p:cNvSpPr/>
            <p:nvPr/>
          </p:nvSpPr>
          <p:spPr>
            <a:xfrm>
              <a:off x="5276325" y="3085775"/>
              <a:ext cx="118350" cy="101700"/>
            </a:xfrm>
            <a:custGeom>
              <a:avLst/>
              <a:gdLst/>
              <a:ahLst/>
              <a:cxnLst/>
              <a:rect l="l" t="t" r="r" b="b"/>
              <a:pathLst>
                <a:path w="4734" h="4068" extrusionOk="0">
                  <a:moveTo>
                    <a:pt x="4733" y="1"/>
                  </a:moveTo>
                  <a:lnTo>
                    <a:pt x="1517" y="334"/>
                  </a:lnTo>
                  <a:lnTo>
                    <a:pt x="1" y="4068"/>
                  </a:lnTo>
                  <a:lnTo>
                    <a:pt x="3291" y="3772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64"/>
            <p:cNvSpPr/>
            <p:nvPr/>
          </p:nvSpPr>
          <p:spPr>
            <a:xfrm>
              <a:off x="5535125" y="3168050"/>
              <a:ext cx="132200" cy="119250"/>
            </a:xfrm>
            <a:custGeom>
              <a:avLst/>
              <a:gdLst/>
              <a:ahLst/>
              <a:cxnLst/>
              <a:rect l="l" t="t" r="r" b="b"/>
              <a:pathLst>
                <a:path w="5288" h="4770" extrusionOk="0">
                  <a:moveTo>
                    <a:pt x="5287" y="0"/>
                  </a:moveTo>
                  <a:lnTo>
                    <a:pt x="1664" y="296"/>
                  </a:lnTo>
                  <a:lnTo>
                    <a:pt x="1" y="4769"/>
                  </a:lnTo>
                  <a:lnTo>
                    <a:pt x="3476" y="4585"/>
                  </a:lnTo>
                  <a:lnTo>
                    <a:pt x="52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64"/>
            <p:cNvSpPr/>
            <p:nvPr/>
          </p:nvSpPr>
          <p:spPr>
            <a:xfrm>
              <a:off x="5295750" y="3308525"/>
              <a:ext cx="115550" cy="81375"/>
            </a:xfrm>
            <a:custGeom>
              <a:avLst/>
              <a:gdLst/>
              <a:ahLst/>
              <a:cxnLst/>
              <a:rect l="l" t="t" r="r" b="b"/>
              <a:pathLst>
                <a:path w="4622" h="3255" extrusionOk="0">
                  <a:moveTo>
                    <a:pt x="4622" y="1"/>
                  </a:moveTo>
                  <a:lnTo>
                    <a:pt x="1146" y="223"/>
                  </a:lnTo>
                  <a:lnTo>
                    <a:pt x="0" y="3254"/>
                  </a:lnTo>
                  <a:lnTo>
                    <a:pt x="3402" y="3254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64"/>
            <p:cNvSpPr/>
            <p:nvPr/>
          </p:nvSpPr>
          <p:spPr>
            <a:xfrm>
              <a:off x="5478750" y="3064525"/>
              <a:ext cx="123875" cy="104475"/>
            </a:xfrm>
            <a:custGeom>
              <a:avLst/>
              <a:gdLst/>
              <a:ahLst/>
              <a:cxnLst/>
              <a:rect l="l" t="t" r="r" b="b"/>
              <a:pathLst>
                <a:path w="4955" h="4179" extrusionOk="0">
                  <a:moveTo>
                    <a:pt x="4954" y="0"/>
                  </a:moveTo>
                  <a:lnTo>
                    <a:pt x="1442" y="370"/>
                  </a:lnTo>
                  <a:lnTo>
                    <a:pt x="0" y="4178"/>
                  </a:lnTo>
                  <a:lnTo>
                    <a:pt x="3513" y="3882"/>
                  </a:lnTo>
                  <a:lnTo>
                    <a:pt x="4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64"/>
            <p:cNvSpPr/>
            <p:nvPr/>
          </p:nvSpPr>
          <p:spPr>
            <a:xfrm>
              <a:off x="5624775" y="2969325"/>
              <a:ext cx="121100" cy="78575"/>
            </a:xfrm>
            <a:custGeom>
              <a:avLst/>
              <a:gdLst/>
              <a:ahLst/>
              <a:cxnLst/>
              <a:rect l="l" t="t" r="r" b="b"/>
              <a:pathLst>
                <a:path w="4844" h="3143" extrusionOk="0">
                  <a:moveTo>
                    <a:pt x="4844" y="0"/>
                  </a:moveTo>
                  <a:lnTo>
                    <a:pt x="999" y="481"/>
                  </a:lnTo>
                  <a:lnTo>
                    <a:pt x="1" y="3143"/>
                  </a:lnTo>
                  <a:lnTo>
                    <a:pt x="3772" y="2773"/>
                  </a:lnTo>
                  <a:lnTo>
                    <a:pt x="48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64"/>
            <p:cNvSpPr/>
            <p:nvPr/>
          </p:nvSpPr>
          <p:spPr>
            <a:xfrm>
              <a:off x="5193150" y="3315000"/>
              <a:ext cx="115550" cy="74900"/>
            </a:xfrm>
            <a:custGeom>
              <a:avLst/>
              <a:gdLst/>
              <a:ahLst/>
              <a:cxnLst/>
              <a:rect l="l" t="t" r="r" b="b"/>
              <a:pathLst>
                <a:path w="4622" h="2996" extrusionOk="0">
                  <a:moveTo>
                    <a:pt x="4622" y="1"/>
                  </a:moveTo>
                  <a:lnTo>
                    <a:pt x="1147" y="185"/>
                  </a:lnTo>
                  <a:lnTo>
                    <a:pt x="0" y="2995"/>
                  </a:lnTo>
                  <a:lnTo>
                    <a:pt x="3476" y="2995"/>
                  </a:lnTo>
                  <a:lnTo>
                    <a:pt x="46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64"/>
            <p:cNvSpPr/>
            <p:nvPr/>
          </p:nvSpPr>
          <p:spPr>
            <a:xfrm>
              <a:off x="5320700" y="3009075"/>
              <a:ext cx="102625" cy="69325"/>
            </a:xfrm>
            <a:custGeom>
              <a:avLst/>
              <a:gdLst/>
              <a:ahLst/>
              <a:cxnLst/>
              <a:rect l="l" t="t" r="r" b="b"/>
              <a:pathLst>
                <a:path w="4105" h="2773" extrusionOk="0">
                  <a:moveTo>
                    <a:pt x="4104" y="0"/>
                  </a:moveTo>
                  <a:lnTo>
                    <a:pt x="962" y="370"/>
                  </a:lnTo>
                  <a:lnTo>
                    <a:pt x="0" y="2773"/>
                  </a:lnTo>
                  <a:lnTo>
                    <a:pt x="0" y="2773"/>
                  </a:lnTo>
                  <a:lnTo>
                    <a:pt x="3180" y="2477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64"/>
            <p:cNvSpPr/>
            <p:nvPr/>
          </p:nvSpPr>
          <p:spPr>
            <a:xfrm>
              <a:off x="5497225" y="3297450"/>
              <a:ext cx="119275" cy="92450"/>
            </a:xfrm>
            <a:custGeom>
              <a:avLst/>
              <a:gdLst/>
              <a:ahLst/>
              <a:cxnLst/>
              <a:rect l="l" t="t" r="r" b="b"/>
              <a:pathLst>
                <a:path w="4771" h="3698" extrusionOk="0">
                  <a:moveTo>
                    <a:pt x="4770" y="0"/>
                  </a:moveTo>
                  <a:lnTo>
                    <a:pt x="1295" y="185"/>
                  </a:lnTo>
                  <a:lnTo>
                    <a:pt x="1" y="3697"/>
                  </a:lnTo>
                  <a:lnTo>
                    <a:pt x="3291" y="3697"/>
                  </a:lnTo>
                  <a:lnTo>
                    <a:pt x="47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64"/>
            <p:cNvSpPr/>
            <p:nvPr/>
          </p:nvSpPr>
          <p:spPr>
            <a:xfrm>
              <a:off x="5432525" y="3177275"/>
              <a:ext cx="128500" cy="115575"/>
            </a:xfrm>
            <a:custGeom>
              <a:avLst/>
              <a:gdLst/>
              <a:ahLst/>
              <a:cxnLst/>
              <a:rect l="l" t="t" r="r" b="b"/>
              <a:pathLst>
                <a:path w="5140" h="4623" extrusionOk="0">
                  <a:moveTo>
                    <a:pt x="5140" y="1"/>
                  </a:moveTo>
                  <a:lnTo>
                    <a:pt x="1628" y="297"/>
                  </a:lnTo>
                  <a:lnTo>
                    <a:pt x="1" y="4622"/>
                  </a:lnTo>
                  <a:lnTo>
                    <a:pt x="3476" y="443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64"/>
            <p:cNvSpPr/>
            <p:nvPr/>
          </p:nvSpPr>
          <p:spPr>
            <a:xfrm>
              <a:off x="5329950" y="3185600"/>
              <a:ext cx="126650" cy="112800"/>
            </a:xfrm>
            <a:custGeom>
              <a:avLst/>
              <a:gdLst/>
              <a:ahLst/>
              <a:cxnLst/>
              <a:rect l="l" t="t" r="r" b="b"/>
              <a:pathLst>
                <a:path w="5066" h="4512" extrusionOk="0">
                  <a:moveTo>
                    <a:pt x="5065" y="1"/>
                  </a:moveTo>
                  <a:lnTo>
                    <a:pt x="1590" y="333"/>
                  </a:lnTo>
                  <a:lnTo>
                    <a:pt x="0" y="4511"/>
                  </a:lnTo>
                  <a:lnTo>
                    <a:pt x="3475" y="4326"/>
                  </a:lnTo>
                  <a:lnTo>
                    <a:pt x="50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64"/>
            <p:cNvSpPr/>
            <p:nvPr/>
          </p:nvSpPr>
          <p:spPr>
            <a:xfrm>
              <a:off x="5228275" y="3194850"/>
              <a:ext cx="124800" cy="110000"/>
            </a:xfrm>
            <a:custGeom>
              <a:avLst/>
              <a:gdLst/>
              <a:ahLst/>
              <a:cxnLst/>
              <a:rect l="l" t="t" r="r" b="b"/>
              <a:pathLst>
                <a:path w="4992" h="4400" extrusionOk="0">
                  <a:moveTo>
                    <a:pt x="4991" y="0"/>
                  </a:moveTo>
                  <a:lnTo>
                    <a:pt x="1664" y="296"/>
                  </a:lnTo>
                  <a:lnTo>
                    <a:pt x="0" y="4400"/>
                  </a:lnTo>
                  <a:lnTo>
                    <a:pt x="3439" y="4178"/>
                  </a:lnTo>
                  <a:lnTo>
                    <a:pt x="49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64"/>
            <p:cNvSpPr/>
            <p:nvPr/>
          </p:nvSpPr>
          <p:spPr>
            <a:xfrm>
              <a:off x="5396500" y="3302975"/>
              <a:ext cx="117400" cy="86925"/>
            </a:xfrm>
            <a:custGeom>
              <a:avLst/>
              <a:gdLst/>
              <a:ahLst/>
              <a:cxnLst/>
              <a:rect l="l" t="t" r="r" b="b"/>
              <a:pathLst>
                <a:path w="4696" h="3477" extrusionOk="0">
                  <a:moveTo>
                    <a:pt x="4695" y="1"/>
                  </a:moveTo>
                  <a:lnTo>
                    <a:pt x="1220" y="186"/>
                  </a:lnTo>
                  <a:lnTo>
                    <a:pt x="0" y="3476"/>
                  </a:lnTo>
                  <a:lnTo>
                    <a:pt x="3401" y="3476"/>
                  </a:lnTo>
                  <a:lnTo>
                    <a:pt x="46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64"/>
            <p:cNvSpPr/>
            <p:nvPr/>
          </p:nvSpPr>
          <p:spPr>
            <a:xfrm>
              <a:off x="5535125" y="2517350"/>
              <a:ext cx="1469600" cy="1546325"/>
            </a:xfrm>
            <a:custGeom>
              <a:avLst/>
              <a:gdLst/>
              <a:ahLst/>
              <a:cxnLst/>
              <a:rect l="l" t="t" r="r" b="b"/>
              <a:pathLst>
                <a:path w="58784" h="61853" extrusionOk="0">
                  <a:moveTo>
                    <a:pt x="58784" y="1"/>
                  </a:moveTo>
                  <a:lnTo>
                    <a:pt x="14604" y="11129"/>
                  </a:lnTo>
                  <a:lnTo>
                    <a:pt x="1" y="45327"/>
                  </a:lnTo>
                  <a:lnTo>
                    <a:pt x="33422" y="61853"/>
                  </a:lnTo>
                  <a:lnTo>
                    <a:pt x="5878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64"/>
            <p:cNvSpPr/>
            <p:nvPr/>
          </p:nvSpPr>
          <p:spPr>
            <a:xfrm>
              <a:off x="5525875" y="2509600"/>
              <a:ext cx="1487175" cy="1562075"/>
            </a:xfrm>
            <a:custGeom>
              <a:avLst/>
              <a:gdLst/>
              <a:ahLst/>
              <a:cxnLst/>
              <a:rect l="l" t="t" r="r" b="b"/>
              <a:pathLst>
                <a:path w="59487" h="62483" extrusionOk="0">
                  <a:moveTo>
                    <a:pt x="58636" y="754"/>
                  </a:moveTo>
                  <a:lnTo>
                    <a:pt x="33644" y="61756"/>
                  </a:lnTo>
                  <a:lnTo>
                    <a:pt x="734" y="45503"/>
                  </a:lnTo>
                  <a:lnTo>
                    <a:pt x="734" y="45503"/>
                  </a:lnTo>
                  <a:lnTo>
                    <a:pt x="15196" y="11698"/>
                  </a:lnTo>
                  <a:lnTo>
                    <a:pt x="58636" y="754"/>
                  </a:lnTo>
                  <a:close/>
                  <a:moveTo>
                    <a:pt x="59168" y="1"/>
                  </a:moveTo>
                  <a:cubicBezTo>
                    <a:pt x="59139" y="1"/>
                    <a:pt x="59110" y="5"/>
                    <a:pt x="59080" y="15"/>
                  </a:cubicBezTo>
                  <a:lnTo>
                    <a:pt x="14900" y="11143"/>
                  </a:lnTo>
                  <a:cubicBezTo>
                    <a:pt x="14789" y="11180"/>
                    <a:pt x="14715" y="11254"/>
                    <a:pt x="14678" y="11328"/>
                  </a:cubicBezTo>
                  <a:lnTo>
                    <a:pt x="75" y="45526"/>
                  </a:lnTo>
                  <a:cubicBezTo>
                    <a:pt x="1" y="45674"/>
                    <a:pt x="75" y="45859"/>
                    <a:pt x="223" y="45933"/>
                  </a:cubicBezTo>
                  <a:lnTo>
                    <a:pt x="33644" y="62422"/>
                  </a:lnTo>
                  <a:cubicBezTo>
                    <a:pt x="33687" y="62465"/>
                    <a:pt x="33743" y="62483"/>
                    <a:pt x="33797" y="62483"/>
                  </a:cubicBezTo>
                  <a:cubicBezTo>
                    <a:pt x="33835" y="62483"/>
                    <a:pt x="33872" y="62474"/>
                    <a:pt x="33903" y="62459"/>
                  </a:cubicBezTo>
                  <a:cubicBezTo>
                    <a:pt x="33977" y="62422"/>
                    <a:pt x="34051" y="62348"/>
                    <a:pt x="34088" y="62274"/>
                  </a:cubicBezTo>
                  <a:lnTo>
                    <a:pt x="59413" y="422"/>
                  </a:lnTo>
                  <a:cubicBezTo>
                    <a:pt x="59487" y="311"/>
                    <a:pt x="59450" y="200"/>
                    <a:pt x="59376" y="89"/>
                  </a:cubicBezTo>
                  <a:cubicBezTo>
                    <a:pt x="59322" y="35"/>
                    <a:pt x="59248" y="1"/>
                    <a:pt x="591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64"/>
            <p:cNvSpPr/>
            <p:nvPr/>
          </p:nvSpPr>
          <p:spPr>
            <a:xfrm>
              <a:off x="2453625" y="2391650"/>
              <a:ext cx="2670225" cy="1257025"/>
            </a:xfrm>
            <a:custGeom>
              <a:avLst/>
              <a:gdLst/>
              <a:ahLst/>
              <a:cxnLst/>
              <a:rect l="l" t="t" r="r" b="b"/>
              <a:pathLst>
                <a:path w="106809" h="50281" extrusionOk="0">
                  <a:moveTo>
                    <a:pt x="8652" y="1"/>
                  </a:moveTo>
                  <a:cubicBezTo>
                    <a:pt x="6766" y="1"/>
                    <a:pt x="5214" y="1406"/>
                    <a:pt x="4992" y="3291"/>
                  </a:cubicBezTo>
                  <a:lnTo>
                    <a:pt x="1" y="50281"/>
                  </a:lnTo>
                  <a:lnTo>
                    <a:pt x="106809" y="50281"/>
                  </a:lnTo>
                  <a:lnTo>
                    <a:pt x="101818" y="3291"/>
                  </a:lnTo>
                  <a:cubicBezTo>
                    <a:pt x="101633" y="1406"/>
                    <a:pt x="100043" y="1"/>
                    <a:pt x="981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64"/>
            <p:cNvSpPr/>
            <p:nvPr/>
          </p:nvSpPr>
          <p:spPr>
            <a:xfrm>
              <a:off x="2446225" y="2384250"/>
              <a:ext cx="2685950" cy="1272750"/>
            </a:xfrm>
            <a:custGeom>
              <a:avLst/>
              <a:gdLst/>
              <a:ahLst/>
              <a:cxnLst/>
              <a:rect l="l" t="t" r="r" b="b"/>
              <a:pathLst>
                <a:path w="107438" h="50910" extrusionOk="0">
                  <a:moveTo>
                    <a:pt x="98454" y="593"/>
                  </a:moveTo>
                  <a:cubicBezTo>
                    <a:pt x="100191" y="593"/>
                    <a:pt x="101633" y="1923"/>
                    <a:pt x="101818" y="3624"/>
                  </a:cubicBezTo>
                  <a:lnTo>
                    <a:pt x="106774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805" y="1923"/>
                    <a:pt x="7247" y="593"/>
                    <a:pt x="8948" y="593"/>
                  </a:cubicBezTo>
                  <a:close/>
                  <a:moveTo>
                    <a:pt x="8948" y="1"/>
                  </a:moveTo>
                  <a:cubicBezTo>
                    <a:pt x="6914" y="1"/>
                    <a:pt x="5214" y="1517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07105" y="50910"/>
                  </a:lnTo>
                  <a:cubicBezTo>
                    <a:pt x="107216" y="50910"/>
                    <a:pt x="107290" y="50873"/>
                    <a:pt x="107327" y="50799"/>
                  </a:cubicBezTo>
                  <a:cubicBezTo>
                    <a:pt x="107400" y="50725"/>
                    <a:pt x="107437" y="50651"/>
                    <a:pt x="107437" y="50540"/>
                  </a:cubicBezTo>
                  <a:lnTo>
                    <a:pt x="102446" y="3550"/>
                  </a:lnTo>
                  <a:cubicBezTo>
                    <a:pt x="102225" y="1517"/>
                    <a:pt x="100487" y="1"/>
                    <a:pt x="98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64"/>
            <p:cNvSpPr/>
            <p:nvPr/>
          </p:nvSpPr>
          <p:spPr>
            <a:xfrm>
              <a:off x="2453625" y="2391650"/>
              <a:ext cx="1203425" cy="1257025"/>
            </a:xfrm>
            <a:custGeom>
              <a:avLst/>
              <a:gdLst/>
              <a:ahLst/>
              <a:cxnLst/>
              <a:rect l="l" t="t" r="r" b="b"/>
              <a:pathLst>
                <a:path w="48137" h="50281" extrusionOk="0">
                  <a:moveTo>
                    <a:pt x="8319" y="1"/>
                  </a:moveTo>
                  <a:cubicBezTo>
                    <a:pt x="7654" y="75"/>
                    <a:pt x="7062" y="297"/>
                    <a:pt x="6544" y="666"/>
                  </a:cubicBezTo>
                  <a:lnTo>
                    <a:pt x="6397" y="777"/>
                  </a:lnTo>
                  <a:cubicBezTo>
                    <a:pt x="6249" y="888"/>
                    <a:pt x="6101" y="1036"/>
                    <a:pt x="5953" y="1184"/>
                  </a:cubicBezTo>
                  <a:cubicBezTo>
                    <a:pt x="5657" y="1517"/>
                    <a:pt x="5435" y="1886"/>
                    <a:pt x="5250" y="2293"/>
                  </a:cubicBezTo>
                  <a:cubicBezTo>
                    <a:pt x="5140" y="2626"/>
                    <a:pt x="5029" y="2958"/>
                    <a:pt x="4992" y="3291"/>
                  </a:cubicBezTo>
                  <a:lnTo>
                    <a:pt x="1" y="50281"/>
                  </a:lnTo>
                  <a:lnTo>
                    <a:pt x="19004" y="50281"/>
                  </a:lnTo>
                  <a:lnTo>
                    <a:pt x="20113" y="36971"/>
                  </a:lnTo>
                  <a:cubicBezTo>
                    <a:pt x="20445" y="32942"/>
                    <a:pt x="23403" y="29651"/>
                    <a:pt x="27359" y="28875"/>
                  </a:cubicBezTo>
                  <a:cubicBezTo>
                    <a:pt x="39522" y="26583"/>
                    <a:pt x="48136" y="15676"/>
                    <a:pt x="47508" y="3328"/>
                  </a:cubicBezTo>
                  <a:lnTo>
                    <a:pt x="4743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64"/>
            <p:cNvSpPr/>
            <p:nvPr/>
          </p:nvSpPr>
          <p:spPr>
            <a:xfrm>
              <a:off x="2446225" y="2384250"/>
              <a:ext cx="1203425" cy="1272750"/>
            </a:xfrm>
            <a:custGeom>
              <a:avLst/>
              <a:gdLst/>
              <a:ahLst/>
              <a:cxnLst/>
              <a:rect l="l" t="t" r="r" b="b"/>
              <a:pathLst>
                <a:path w="48137" h="50910" extrusionOk="0">
                  <a:moveTo>
                    <a:pt x="47434" y="593"/>
                  </a:moveTo>
                  <a:lnTo>
                    <a:pt x="47508" y="3624"/>
                  </a:lnTo>
                  <a:cubicBezTo>
                    <a:pt x="47545" y="4031"/>
                    <a:pt x="47545" y="4437"/>
                    <a:pt x="47545" y="4844"/>
                  </a:cubicBezTo>
                  <a:cubicBezTo>
                    <a:pt x="47545" y="16527"/>
                    <a:pt x="39227" y="26694"/>
                    <a:pt x="27618" y="28875"/>
                  </a:cubicBezTo>
                  <a:cubicBezTo>
                    <a:pt x="23514" y="29652"/>
                    <a:pt x="20446" y="33090"/>
                    <a:pt x="20076" y="37231"/>
                  </a:cubicBezTo>
                  <a:lnTo>
                    <a:pt x="19041" y="50281"/>
                  </a:lnTo>
                  <a:lnTo>
                    <a:pt x="666" y="50281"/>
                  </a:lnTo>
                  <a:lnTo>
                    <a:pt x="5620" y="3624"/>
                  </a:lnTo>
                  <a:cubicBezTo>
                    <a:pt x="5657" y="3291"/>
                    <a:pt x="5731" y="2996"/>
                    <a:pt x="5842" y="2700"/>
                  </a:cubicBezTo>
                  <a:cubicBezTo>
                    <a:pt x="5990" y="2330"/>
                    <a:pt x="6212" y="1997"/>
                    <a:pt x="6471" y="1702"/>
                  </a:cubicBezTo>
                  <a:lnTo>
                    <a:pt x="6508" y="1665"/>
                  </a:lnTo>
                  <a:cubicBezTo>
                    <a:pt x="6609" y="1563"/>
                    <a:pt x="6742" y="1462"/>
                    <a:pt x="6877" y="1332"/>
                  </a:cubicBezTo>
                  <a:lnTo>
                    <a:pt x="6877" y="1332"/>
                  </a:lnTo>
                  <a:lnTo>
                    <a:pt x="6877" y="1332"/>
                  </a:lnTo>
                  <a:lnTo>
                    <a:pt x="7025" y="1221"/>
                  </a:lnTo>
                  <a:cubicBezTo>
                    <a:pt x="7506" y="888"/>
                    <a:pt x="8060" y="666"/>
                    <a:pt x="8652" y="630"/>
                  </a:cubicBezTo>
                  <a:cubicBezTo>
                    <a:pt x="8763" y="593"/>
                    <a:pt x="8874" y="593"/>
                    <a:pt x="8948" y="593"/>
                  </a:cubicBezTo>
                  <a:close/>
                  <a:moveTo>
                    <a:pt x="8578" y="1"/>
                  </a:moveTo>
                  <a:cubicBezTo>
                    <a:pt x="7876" y="75"/>
                    <a:pt x="7210" y="334"/>
                    <a:pt x="6656" y="703"/>
                  </a:cubicBezTo>
                  <a:lnTo>
                    <a:pt x="6656" y="740"/>
                  </a:lnTo>
                  <a:lnTo>
                    <a:pt x="6545" y="814"/>
                  </a:lnTo>
                  <a:lnTo>
                    <a:pt x="6508" y="814"/>
                  </a:lnTo>
                  <a:cubicBezTo>
                    <a:pt x="6360" y="962"/>
                    <a:pt x="6175" y="1110"/>
                    <a:pt x="6027" y="1258"/>
                  </a:cubicBezTo>
                  <a:cubicBezTo>
                    <a:pt x="5694" y="1628"/>
                    <a:pt x="5436" y="2034"/>
                    <a:pt x="5251" y="2478"/>
                  </a:cubicBezTo>
                  <a:cubicBezTo>
                    <a:pt x="5140" y="2811"/>
                    <a:pt x="5029" y="3180"/>
                    <a:pt x="4992" y="3550"/>
                  </a:cubicBezTo>
                  <a:lnTo>
                    <a:pt x="1" y="50540"/>
                  </a:lnTo>
                  <a:cubicBezTo>
                    <a:pt x="1" y="50651"/>
                    <a:pt x="38" y="50725"/>
                    <a:pt x="75" y="50799"/>
                  </a:cubicBezTo>
                  <a:cubicBezTo>
                    <a:pt x="149" y="50873"/>
                    <a:pt x="223" y="50910"/>
                    <a:pt x="297" y="50910"/>
                  </a:cubicBezTo>
                  <a:lnTo>
                    <a:pt x="19300" y="50910"/>
                  </a:lnTo>
                  <a:cubicBezTo>
                    <a:pt x="19484" y="50910"/>
                    <a:pt x="19595" y="50762"/>
                    <a:pt x="19632" y="50614"/>
                  </a:cubicBezTo>
                  <a:lnTo>
                    <a:pt x="20704" y="37304"/>
                  </a:lnTo>
                  <a:cubicBezTo>
                    <a:pt x="21037" y="33386"/>
                    <a:pt x="23884" y="30206"/>
                    <a:pt x="27729" y="29467"/>
                  </a:cubicBezTo>
                  <a:cubicBezTo>
                    <a:pt x="39633" y="27211"/>
                    <a:pt x="48137" y="16823"/>
                    <a:pt x="48137" y="4844"/>
                  </a:cubicBezTo>
                  <a:cubicBezTo>
                    <a:pt x="48137" y="4437"/>
                    <a:pt x="48137" y="3994"/>
                    <a:pt x="48137" y="3587"/>
                  </a:cubicBezTo>
                  <a:lnTo>
                    <a:pt x="48026" y="297"/>
                  </a:lnTo>
                  <a:cubicBezTo>
                    <a:pt x="48026" y="112"/>
                    <a:pt x="47878" y="1"/>
                    <a:pt x="47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64"/>
            <p:cNvSpPr/>
            <p:nvPr/>
          </p:nvSpPr>
          <p:spPr>
            <a:xfrm>
              <a:off x="4618250" y="2603325"/>
              <a:ext cx="289325" cy="265275"/>
            </a:xfrm>
            <a:custGeom>
              <a:avLst/>
              <a:gdLst/>
              <a:ahLst/>
              <a:cxnLst/>
              <a:rect l="l" t="t" r="r" b="b"/>
              <a:pathLst>
                <a:path w="11573" h="10611" extrusionOk="0">
                  <a:moveTo>
                    <a:pt x="5768" y="0"/>
                  </a:moveTo>
                  <a:cubicBezTo>
                    <a:pt x="2589" y="0"/>
                    <a:pt x="1" y="2366"/>
                    <a:pt x="1" y="5287"/>
                  </a:cubicBezTo>
                  <a:cubicBezTo>
                    <a:pt x="1" y="8208"/>
                    <a:pt x="2589" y="10611"/>
                    <a:pt x="5768" y="10611"/>
                  </a:cubicBezTo>
                  <a:cubicBezTo>
                    <a:pt x="8985" y="10611"/>
                    <a:pt x="11573" y="8208"/>
                    <a:pt x="11573" y="5287"/>
                  </a:cubicBezTo>
                  <a:cubicBezTo>
                    <a:pt x="11573" y="2366"/>
                    <a:pt x="8985" y="0"/>
                    <a:pt x="57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64"/>
            <p:cNvSpPr/>
            <p:nvPr/>
          </p:nvSpPr>
          <p:spPr>
            <a:xfrm>
              <a:off x="4609950" y="2595000"/>
              <a:ext cx="305025" cy="281000"/>
            </a:xfrm>
            <a:custGeom>
              <a:avLst/>
              <a:gdLst/>
              <a:ahLst/>
              <a:cxnLst/>
              <a:rect l="l" t="t" r="r" b="b"/>
              <a:pathLst>
                <a:path w="12201" h="11240" extrusionOk="0">
                  <a:moveTo>
                    <a:pt x="6100" y="629"/>
                  </a:moveTo>
                  <a:cubicBezTo>
                    <a:pt x="7616" y="629"/>
                    <a:pt x="9021" y="1183"/>
                    <a:pt x="9982" y="2108"/>
                  </a:cubicBezTo>
                  <a:cubicBezTo>
                    <a:pt x="10980" y="2995"/>
                    <a:pt x="11609" y="4252"/>
                    <a:pt x="11609" y="5620"/>
                  </a:cubicBezTo>
                  <a:cubicBezTo>
                    <a:pt x="11609" y="6988"/>
                    <a:pt x="10980" y="8245"/>
                    <a:pt x="9982" y="9169"/>
                  </a:cubicBezTo>
                  <a:cubicBezTo>
                    <a:pt x="9021" y="10056"/>
                    <a:pt x="7616" y="10611"/>
                    <a:pt x="6100" y="10611"/>
                  </a:cubicBezTo>
                  <a:cubicBezTo>
                    <a:pt x="4584" y="10611"/>
                    <a:pt x="3216" y="10056"/>
                    <a:pt x="2218" y="9169"/>
                  </a:cubicBezTo>
                  <a:cubicBezTo>
                    <a:pt x="1220" y="8245"/>
                    <a:pt x="629" y="6988"/>
                    <a:pt x="629" y="5620"/>
                  </a:cubicBezTo>
                  <a:cubicBezTo>
                    <a:pt x="629" y="4252"/>
                    <a:pt x="1220" y="2995"/>
                    <a:pt x="2218" y="2108"/>
                  </a:cubicBezTo>
                  <a:cubicBezTo>
                    <a:pt x="3216" y="1183"/>
                    <a:pt x="4584" y="629"/>
                    <a:pt x="6100" y="629"/>
                  </a:cubicBezTo>
                  <a:close/>
                  <a:moveTo>
                    <a:pt x="6100" y="0"/>
                  </a:moveTo>
                  <a:cubicBezTo>
                    <a:pt x="4437" y="0"/>
                    <a:pt x="2921" y="629"/>
                    <a:pt x="1812" y="1627"/>
                  </a:cubicBezTo>
                  <a:cubicBezTo>
                    <a:pt x="702" y="2662"/>
                    <a:pt x="0" y="4067"/>
                    <a:pt x="0" y="5620"/>
                  </a:cubicBezTo>
                  <a:cubicBezTo>
                    <a:pt x="0" y="7173"/>
                    <a:pt x="702" y="8578"/>
                    <a:pt x="1812" y="9613"/>
                  </a:cubicBezTo>
                  <a:cubicBezTo>
                    <a:pt x="2921" y="10611"/>
                    <a:pt x="4437" y="11239"/>
                    <a:pt x="6100" y="11239"/>
                  </a:cubicBezTo>
                  <a:cubicBezTo>
                    <a:pt x="7801" y="11239"/>
                    <a:pt x="9317" y="10611"/>
                    <a:pt x="10426" y="9613"/>
                  </a:cubicBezTo>
                  <a:cubicBezTo>
                    <a:pt x="11535" y="8578"/>
                    <a:pt x="12200" y="7173"/>
                    <a:pt x="12200" y="5620"/>
                  </a:cubicBezTo>
                  <a:cubicBezTo>
                    <a:pt x="12200" y="4067"/>
                    <a:pt x="11535" y="2662"/>
                    <a:pt x="10426" y="1627"/>
                  </a:cubicBezTo>
                  <a:cubicBezTo>
                    <a:pt x="9317" y="629"/>
                    <a:pt x="7801" y="0"/>
                    <a:pt x="6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64"/>
            <p:cNvSpPr/>
            <p:nvPr/>
          </p:nvSpPr>
          <p:spPr>
            <a:xfrm>
              <a:off x="4638600" y="2621800"/>
              <a:ext cx="248650" cy="227400"/>
            </a:xfrm>
            <a:custGeom>
              <a:avLst/>
              <a:gdLst/>
              <a:ahLst/>
              <a:cxnLst/>
              <a:rect l="l" t="t" r="r" b="b"/>
              <a:pathLst>
                <a:path w="9946" h="9096" extrusionOk="0">
                  <a:moveTo>
                    <a:pt x="4954" y="0"/>
                  </a:moveTo>
                  <a:cubicBezTo>
                    <a:pt x="2218" y="0"/>
                    <a:pt x="0" y="2034"/>
                    <a:pt x="0" y="4548"/>
                  </a:cubicBezTo>
                  <a:cubicBezTo>
                    <a:pt x="0" y="7062"/>
                    <a:pt x="2218" y="9095"/>
                    <a:pt x="4954" y="9095"/>
                  </a:cubicBezTo>
                  <a:cubicBezTo>
                    <a:pt x="7690" y="9095"/>
                    <a:pt x="9945" y="7062"/>
                    <a:pt x="9945" y="4548"/>
                  </a:cubicBezTo>
                  <a:cubicBezTo>
                    <a:pt x="9945" y="2034"/>
                    <a:pt x="7690" y="0"/>
                    <a:pt x="495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64"/>
            <p:cNvSpPr/>
            <p:nvPr/>
          </p:nvSpPr>
          <p:spPr>
            <a:xfrm>
              <a:off x="4631200" y="2614400"/>
              <a:ext cx="263425" cy="243100"/>
            </a:xfrm>
            <a:custGeom>
              <a:avLst/>
              <a:gdLst/>
              <a:ahLst/>
              <a:cxnLst/>
              <a:rect l="l" t="t" r="r" b="b"/>
              <a:pathLst>
                <a:path w="10537" h="9724" extrusionOk="0">
                  <a:moveTo>
                    <a:pt x="5250" y="592"/>
                  </a:moveTo>
                  <a:cubicBezTo>
                    <a:pt x="6544" y="592"/>
                    <a:pt x="7727" y="1073"/>
                    <a:pt x="8578" y="1849"/>
                  </a:cubicBezTo>
                  <a:cubicBezTo>
                    <a:pt x="9391" y="2626"/>
                    <a:pt x="9908" y="3698"/>
                    <a:pt x="9908" y="4844"/>
                  </a:cubicBezTo>
                  <a:cubicBezTo>
                    <a:pt x="9908" y="6027"/>
                    <a:pt x="9391" y="7062"/>
                    <a:pt x="8578" y="7838"/>
                  </a:cubicBezTo>
                  <a:cubicBezTo>
                    <a:pt x="7727" y="8615"/>
                    <a:pt x="6544" y="9096"/>
                    <a:pt x="5250" y="9096"/>
                  </a:cubicBezTo>
                  <a:cubicBezTo>
                    <a:pt x="3956" y="9096"/>
                    <a:pt x="2810" y="8615"/>
                    <a:pt x="1960" y="7838"/>
                  </a:cubicBezTo>
                  <a:cubicBezTo>
                    <a:pt x="1109" y="7062"/>
                    <a:pt x="592" y="6027"/>
                    <a:pt x="592" y="4844"/>
                  </a:cubicBezTo>
                  <a:cubicBezTo>
                    <a:pt x="592" y="3698"/>
                    <a:pt x="1109" y="2626"/>
                    <a:pt x="1960" y="1849"/>
                  </a:cubicBezTo>
                  <a:cubicBezTo>
                    <a:pt x="2810" y="1073"/>
                    <a:pt x="3956" y="592"/>
                    <a:pt x="5250" y="592"/>
                  </a:cubicBezTo>
                  <a:close/>
                  <a:moveTo>
                    <a:pt x="5250" y="1"/>
                  </a:moveTo>
                  <a:cubicBezTo>
                    <a:pt x="3808" y="1"/>
                    <a:pt x="2514" y="518"/>
                    <a:pt x="1553" y="1406"/>
                  </a:cubicBezTo>
                  <a:cubicBezTo>
                    <a:pt x="592" y="2293"/>
                    <a:pt x="0" y="3513"/>
                    <a:pt x="0" y="4844"/>
                  </a:cubicBezTo>
                  <a:cubicBezTo>
                    <a:pt x="0" y="6212"/>
                    <a:pt x="592" y="7432"/>
                    <a:pt x="1553" y="8282"/>
                  </a:cubicBezTo>
                  <a:cubicBezTo>
                    <a:pt x="2514" y="9169"/>
                    <a:pt x="3808" y="9724"/>
                    <a:pt x="5250" y="9724"/>
                  </a:cubicBezTo>
                  <a:cubicBezTo>
                    <a:pt x="6692" y="9724"/>
                    <a:pt x="8023" y="9169"/>
                    <a:pt x="8984" y="8282"/>
                  </a:cubicBezTo>
                  <a:cubicBezTo>
                    <a:pt x="9945" y="7432"/>
                    <a:pt x="10537" y="6212"/>
                    <a:pt x="10537" y="4844"/>
                  </a:cubicBezTo>
                  <a:cubicBezTo>
                    <a:pt x="10537" y="3513"/>
                    <a:pt x="9945" y="2293"/>
                    <a:pt x="8984" y="1406"/>
                  </a:cubicBezTo>
                  <a:cubicBezTo>
                    <a:pt x="8023" y="518"/>
                    <a:pt x="6692" y="1"/>
                    <a:pt x="5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64"/>
            <p:cNvSpPr/>
            <p:nvPr/>
          </p:nvSpPr>
          <p:spPr>
            <a:xfrm>
              <a:off x="913800" y="2888150"/>
              <a:ext cx="246800" cy="260350"/>
            </a:xfrm>
            <a:custGeom>
              <a:avLst/>
              <a:gdLst/>
              <a:ahLst/>
              <a:cxnLst/>
              <a:rect l="l" t="t" r="r" b="b"/>
              <a:pathLst>
                <a:path w="9872" h="10414" extrusionOk="0">
                  <a:moveTo>
                    <a:pt x="4270" y="0"/>
                  </a:moveTo>
                  <a:cubicBezTo>
                    <a:pt x="3903" y="0"/>
                    <a:pt x="3536" y="58"/>
                    <a:pt x="3180" y="179"/>
                  </a:cubicBezTo>
                  <a:cubicBezTo>
                    <a:pt x="999" y="955"/>
                    <a:pt x="1" y="3802"/>
                    <a:pt x="962" y="6575"/>
                  </a:cubicBezTo>
                  <a:cubicBezTo>
                    <a:pt x="1766" y="8895"/>
                    <a:pt x="3684" y="10413"/>
                    <a:pt x="5567" y="10413"/>
                  </a:cubicBezTo>
                  <a:cubicBezTo>
                    <a:pt x="5934" y="10413"/>
                    <a:pt x="6300" y="10356"/>
                    <a:pt x="6655" y="10235"/>
                  </a:cubicBezTo>
                  <a:cubicBezTo>
                    <a:pt x="8874" y="9459"/>
                    <a:pt x="9872" y="6575"/>
                    <a:pt x="8911" y="3802"/>
                  </a:cubicBezTo>
                  <a:cubicBezTo>
                    <a:pt x="8075" y="1513"/>
                    <a:pt x="6153" y="0"/>
                    <a:pt x="42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64"/>
            <p:cNvSpPr/>
            <p:nvPr/>
          </p:nvSpPr>
          <p:spPr>
            <a:xfrm>
              <a:off x="920275" y="2880600"/>
              <a:ext cx="232950" cy="275450"/>
            </a:xfrm>
            <a:custGeom>
              <a:avLst/>
              <a:gdLst/>
              <a:ahLst/>
              <a:cxnLst/>
              <a:rect l="l" t="t" r="r" b="b"/>
              <a:pathLst>
                <a:path w="9318" h="11018" extrusionOk="0">
                  <a:moveTo>
                    <a:pt x="4096" y="628"/>
                  </a:moveTo>
                  <a:cubicBezTo>
                    <a:pt x="5813" y="628"/>
                    <a:pt x="7589" y="2061"/>
                    <a:pt x="8356" y="4215"/>
                  </a:cubicBezTo>
                  <a:cubicBezTo>
                    <a:pt x="8578" y="4917"/>
                    <a:pt x="8689" y="5583"/>
                    <a:pt x="8689" y="6248"/>
                  </a:cubicBezTo>
                  <a:cubicBezTo>
                    <a:pt x="8689" y="7210"/>
                    <a:pt x="8467" y="8060"/>
                    <a:pt x="8060" y="8762"/>
                  </a:cubicBezTo>
                  <a:cubicBezTo>
                    <a:pt x="7653" y="9465"/>
                    <a:pt x="7062" y="9982"/>
                    <a:pt x="6322" y="10241"/>
                  </a:cubicBezTo>
                  <a:cubicBezTo>
                    <a:pt x="5990" y="10352"/>
                    <a:pt x="5620" y="10389"/>
                    <a:pt x="5287" y="10389"/>
                  </a:cubicBezTo>
                  <a:cubicBezTo>
                    <a:pt x="5266" y="10390"/>
                    <a:pt x="5245" y="10390"/>
                    <a:pt x="5223" y="10390"/>
                  </a:cubicBezTo>
                  <a:cubicBezTo>
                    <a:pt x="3540" y="10390"/>
                    <a:pt x="1729" y="8957"/>
                    <a:pt x="999" y="6803"/>
                  </a:cubicBezTo>
                  <a:cubicBezTo>
                    <a:pt x="740" y="6100"/>
                    <a:pt x="629" y="5398"/>
                    <a:pt x="629" y="4769"/>
                  </a:cubicBezTo>
                  <a:cubicBezTo>
                    <a:pt x="629" y="3808"/>
                    <a:pt x="851" y="2958"/>
                    <a:pt x="1257" y="2255"/>
                  </a:cubicBezTo>
                  <a:cubicBezTo>
                    <a:pt x="1701" y="1553"/>
                    <a:pt x="2293" y="1035"/>
                    <a:pt x="3032" y="777"/>
                  </a:cubicBezTo>
                  <a:cubicBezTo>
                    <a:pt x="3365" y="666"/>
                    <a:pt x="3698" y="629"/>
                    <a:pt x="4030" y="629"/>
                  </a:cubicBezTo>
                  <a:cubicBezTo>
                    <a:pt x="4052" y="628"/>
                    <a:pt x="4074" y="628"/>
                    <a:pt x="4096" y="628"/>
                  </a:cubicBezTo>
                  <a:close/>
                  <a:moveTo>
                    <a:pt x="4030" y="0"/>
                  </a:moveTo>
                  <a:cubicBezTo>
                    <a:pt x="3624" y="0"/>
                    <a:pt x="3217" y="74"/>
                    <a:pt x="2810" y="185"/>
                  </a:cubicBezTo>
                  <a:cubicBezTo>
                    <a:pt x="1923" y="518"/>
                    <a:pt x="1220" y="1146"/>
                    <a:pt x="740" y="1923"/>
                  </a:cubicBezTo>
                  <a:cubicBezTo>
                    <a:pt x="259" y="2736"/>
                    <a:pt x="0" y="3734"/>
                    <a:pt x="0" y="4769"/>
                  </a:cubicBezTo>
                  <a:cubicBezTo>
                    <a:pt x="0" y="5472"/>
                    <a:pt x="148" y="6248"/>
                    <a:pt x="407" y="6988"/>
                  </a:cubicBezTo>
                  <a:cubicBezTo>
                    <a:pt x="1257" y="9391"/>
                    <a:pt x="3254" y="11018"/>
                    <a:pt x="5287" y="11018"/>
                  </a:cubicBezTo>
                  <a:cubicBezTo>
                    <a:pt x="5694" y="11018"/>
                    <a:pt x="6101" y="10944"/>
                    <a:pt x="6507" y="10796"/>
                  </a:cubicBezTo>
                  <a:cubicBezTo>
                    <a:pt x="7395" y="10500"/>
                    <a:pt x="8097" y="9871"/>
                    <a:pt x="8578" y="9058"/>
                  </a:cubicBezTo>
                  <a:cubicBezTo>
                    <a:pt x="9058" y="8282"/>
                    <a:pt x="9317" y="7284"/>
                    <a:pt x="9317" y="6248"/>
                  </a:cubicBezTo>
                  <a:cubicBezTo>
                    <a:pt x="9317" y="5546"/>
                    <a:pt x="9169" y="4769"/>
                    <a:pt x="8910" y="4030"/>
                  </a:cubicBezTo>
                  <a:cubicBezTo>
                    <a:pt x="8097" y="1627"/>
                    <a:pt x="6101" y="0"/>
                    <a:pt x="40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64"/>
            <p:cNvSpPr/>
            <p:nvPr/>
          </p:nvSpPr>
          <p:spPr>
            <a:xfrm>
              <a:off x="931375" y="2906950"/>
              <a:ext cx="211675" cy="222725"/>
            </a:xfrm>
            <a:custGeom>
              <a:avLst/>
              <a:gdLst/>
              <a:ahLst/>
              <a:cxnLst/>
              <a:rect l="l" t="t" r="r" b="b"/>
              <a:pathLst>
                <a:path w="8467" h="8909" extrusionOk="0">
                  <a:moveTo>
                    <a:pt x="3692" y="1"/>
                  </a:moveTo>
                  <a:cubicBezTo>
                    <a:pt x="3369" y="1"/>
                    <a:pt x="3047" y="54"/>
                    <a:pt x="2736" y="166"/>
                  </a:cubicBezTo>
                  <a:cubicBezTo>
                    <a:pt x="850" y="795"/>
                    <a:pt x="0" y="3272"/>
                    <a:pt x="813" y="5638"/>
                  </a:cubicBezTo>
                  <a:cubicBezTo>
                    <a:pt x="1490" y="7606"/>
                    <a:pt x="3138" y="8909"/>
                    <a:pt x="4759" y="8909"/>
                  </a:cubicBezTo>
                  <a:cubicBezTo>
                    <a:pt x="5086" y="8909"/>
                    <a:pt x="5413" y="8856"/>
                    <a:pt x="5731" y="8744"/>
                  </a:cubicBezTo>
                  <a:cubicBezTo>
                    <a:pt x="7616" y="8078"/>
                    <a:pt x="8466" y="5638"/>
                    <a:pt x="7616" y="3272"/>
                  </a:cubicBezTo>
                  <a:cubicBezTo>
                    <a:pt x="6940" y="1304"/>
                    <a:pt x="5291" y="1"/>
                    <a:pt x="36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64"/>
            <p:cNvSpPr/>
            <p:nvPr/>
          </p:nvSpPr>
          <p:spPr>
            <a:xfrm>
              <a:off x="935975" y="2899075"/>
              <a:ext cx="201525" cy="238500"/>
            </a:xfrm>
            <a:custGeom>
              <a:avLst/>
              <a:gdLst/>
              <a:ahLst/>
              <a:cxnLst/>
              <a:rect l="l" t="t" r="r" b="b"/>
              <a:pathLst>
                <a:path w="8061" h="9540" extrusionOk="0">
                  <a:moveTo>
                    <a:pt x="3577" y="628"/>
                  </a:moveTo>
                  <a:cubicBezTo>
                    <a:pt x="5001" y="628"/>
                    <a:pt x="6517" y="1840"/>
                    <a:pt x="7136" y="3698"/>
                  </a:cubicBezTo>
                  <a:cubicBezTo>
                    <a:pt x="7358" y="4252"/>
                    <a:pt x="7432" y="4844"/>
                    <a:pt x="7432" y="5398"/>
                  </a:cubicBezTo>
                  <a:cubicBezTo>
                    <a:pt x="7432" y="6212"/>
                    <a:pt x="7247" y="6951"/>
                    <a:pt x="6914" y="7543"/>
                  </a:cubicBezTo>
                  <a:cubicBezTo>
                    <a:pt x="6545" y="8134"/>
                    <a:pt x="6064" y="8541"/>
                    <a:pt x="5436" y="8763"/>
                  </a:cubicBezTo>
                  <a:cubicBezTo>
                    <a:pt x="5140" y="8874"/>
                    <a:pt x="4881" y="8911"/>
                    <a:pt x="4585" y="8911"/>
                  </a:cubicBezTo>
                  <a:cubicBezTo>
                    <a:pt x="3143" y="8911"/>
                    <a:pt x="1591" y="7728"/>
                    <a:pt x="925" y="5842"/>
                  </a:cubicBezTo>
                  <a:cubicBezTo>
                    <a:pt x="703" y="5287"/>
                    <a:pt x="629" y="4696"/>
                    <a:pt x="629" y="4141"/>
                  </a:cubicBezTo>
                  <a:cubicBezTo>
                    <a:pt x="629" y="3328"/>
                    <a:pt x="814" y="2589"/>
                    <a:pt x="1184" y="1997"/>
                  </a:cubicBezTo>
                  <a:cubicBezTo>
                    <a:pt x="1517" y="1406"/>
                    <a:pt x="2034" y="962"/>
                    <a:pt x="2626" y="777"/>
                  </a:cubicBezTo>
                  <a:cubicBezTo>
                    <a:pt x="2922" y="666"/>
                    <a:pt x="3217" y="629"/>
                    <a:pt x="3513" y="629"/>
                  </a:cubicBezTo>
                  <a:cubicBezTo>
                    <a:pt x="3534" y="629"/>
                    <a:pt x="3556" y="628"/>
                    <a:pt x="3577" y="628"/>
                  </a:cubicBezTo>
                  <a:close/>
                  <a:moveTo>
                    <a:pt x="3513" y="1"/>
                  </a:moveTo>
                  <a:cubicBezTo>
                    <a:pt x="3143" y="1"/>
                    <a:pt x="2774" y="75"/>
                    <a:pt x="2441" y="186"/>
                  </a:cubicBezTo>
                  <a:cubicBezTo>
                    <a:pt x="1665" y="444"/>
                    <a:pt x="1036" y="999"/>
                    <a:pt x="629" y="1701"/>
                  </a:cubicBezTo>
                  <a:cubicBezTo>
                    <a:pt x="223" y="2367"/>
                    <a:pt x="1" y="3217"/>
                    <a:pt x="1" y="4141"/>
                  </a:cubicBezTo>
                  <a:cubicBezTo>
                    <a:pt x="1" y="4770"/>
                    <a:pt x="112" y="5398"/>
                    <a:pt x="334" y="6064"/>
                  </a:cubicBezTo>
                  <a:cubicBezTo>
                    <a:pt x="1073" y="8134"/>
                    <a:pt x="2774" y="9539"/>
                    <a:pt x="4585" y="9539"/>
                  </a:cubicBezTo>
                  <a:cubicBezTo>
                    <a:pt x="4918" y="9539"/>
                    <a:pt x="5288" y="9465"/>
                    <a:pt x="5620" y="9354"/>
                  </a:cubicBezTo>
                  <a:cubicBezTo>
                    <a:pt x="6397" y="9095"/>
                    <a:pt x="7025" y="8541"/>
                    <a:pt x="7432" y="7838"/>
                  </a:cubicBezTo>
                  <a:cubicBezTo>
                    <a:pt x="7839" y="7136"/>
                    <a:pt x="8061" y="6323"/>
                    <a:pt x="8061" y="5398"/>
                  </a:cubicBezTo>
                  <a:cubicBezTo>
                    <a:pt x="8061" y="4770"/>
                    <a:pt x="7950" y="4141"/>
                    <a:pt x="7728" y="3476"/>
                  </a:cubicBezTo>
                  <a:cubicBezTo>
                    <a:pt x="6988" y="1406"/>
                    <a:pt x="5288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64"/>
            <p:cNvSpPr/>
            <p:nvPr/>
          </p:nvSpPr>
          <p:spPr>
            <a:xfrm>
              <a:off x="1254850" y="2924675"/>
              <a:ext cx="196900" cy="207625"/>
            </a:xfrm>
            <a:custGeom>
              <a:avLst/>
              <a:gdLst/>
              <a:ahLst/>
              <a:cxnLst/>
              <a:rect l="l" t="t" r="r" b="b"/>
              <a:pathLst>
                <a:path w="7876" h="8305" extrusionOk="0">
                  <a:moveTo>
                    <a:pt x="3465" y="1"/>
                  </a:moveTo>
                  <a:cubicBezTo>
                    <a:pt x="3156" y="1"/>
                    <a:pt x="2849" y="52"/>
                    <a:pt x="2552" y="160"/>
                  </a:cubicBezTo>
                  <a:cubicBezTo>
                    <a:pt x="814" y="751"/>
                    <a:pt x="1" y="3043"/>
                    <a:pt x="777" y="5262"/>
                  </a:cubicBezTo>
                  <a:cubicBezTo>
                    <a:pt x="1421" y="7101"/>
                    <a:pt x="2928" y="8304"/>
                    <a:pt x="4436" y="8304"/>
                  </a:cubicBezTo>
                  <a:cubicBezTo>
                    <a:pt x="4747" y="8304"/>
                    <a:pt x="5058" y="8253"/>
                    <a:pt x="5362" y="8145"/>
                  </a:cubicBezTo>
                  <a:cubicBezTo>
                    <a:pt x="7099" y="7554"/>
                    <a:pt x="7876" y="5262"/>
                    <a:pt x="7136" y="3043"/>
                  </a:cubicBezTo>
                  <a:cubicBezTo>
                    <a:pt x="6493" y="1205"/>
                    <a:pt x="4960" y="1"/>
                    <a:pt x="34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64"/>
            <p:cNvSpPr/>
            <p:nvPr/>
          </p:nvSpPr>
          <p:spPr>
            <a:xfrm>
              <a:off x="1259475" y="2916650"/>
              <a:ext cx="188575" cy="223700"/>
            </a:xfrm>
            <a:custGeom>
              <a:avLst/>
              <a:gdLst/>
              <a:ahLst/>
              <a:cxnLst/>
              <a:rect l="l" t="t" r="r" b="b"/>
              <a:pathLst>
                <a:path w="7543" h="8948" extrusionOk="0">
                  <a:moveTo>
                    <a:pt x="3254" y="629"/>
                  </a:moveTo>
                  <a:cubicBezTo>
                    <a:pt x="4585" y="629"/>
                    <a:pt x="6027" y="1738"/>
                    <a:pt x="6655" y="3475"/>
                  </a:cubicBezTo>
                  <a:cubicBezTo>
                    <a:pt x="6840" y="3993"/>
                    <a:pt x="6914" y="4548"/>
                    <a:pt x="6914" y="5065"/>
                  </a:cubicBezTo>
                  <a:cubicBezTo>
                    <a:pt x="6914" y="5805"/>
                    <a:pt x="6729" y="6507"/>
                    <a:pt x="6434" y="7025"/>
                  </a:cubicBezTo>
                  <a:cubicBezTo>
                    <a:pt x="6101" y="7579"/>
                    <a:pt x="5620" y="7986"/>
                    <a:pt x="5066" y="8171"/>
                  </a:cubicBezTo>
                  <a:cubicBezTo>
                    <a:pt x="4807" y="8282"/>
                    <a:pt x="4548" y="8319"/>
                    <a:pt x="4252" y="8319"/>
                  </a:cubicBezTo>
                  <a:cubicBezTo>
                    <a:pt x="2921" y="8319"/>
                    <a:pt x="1479" y="7209"/>
                    <a:pt x="888" y="5472"/>
                  </a:cubicBezTo>
                  <a:cubicBezTo>
                    <a:pt x="703" y="4917"/>
                    <a:pt x="592" y="4400"/>
                    <a:pt x="592" y="3882"/>
                  </a:cubicBezTo>
                  <a:cubicBezTo>
                    <a:pt x="592" y="3143"/>
                    <a:pt x="777" y="2440"/>
                    <a:pt x="1110" y="1886"/>
                  </a:cubicBezTo>
                  <a:cubicBezTo>
                    <a:pt x="1443" y="1368"/>
                    <a:pt x="1886" y="961"/>
                    <a:pt x="2478" y="740"/>
                  </a:cubicBezTo>
                  <a:cubicBezTo>
                    <a:pt x="2736" y="666"/>
                    <a:pt x="2995" y="629"/>
                    <a:pt x="3254" y="629"/>
                  </a:cubicBezTo>
                  <a:close/>
                  <a:moveTo>
                    <a:pt x="3254" y="0"/>
                  </a:moveTo>
                  <a:cubicBezTo>
                    <a:pt x="2921" y="0"/>
                    <a:pt x="2589" y="74"/>
                    <a:pt x="2256" y="185"/>
                  </a:cubicBezTo>
                  <a:cubicBezTo>
                    <a:pt x="1553" y="407"/>
                    <a:pt x="962" y="924"/>
                    <a:pt x="592" y="1590"/>
                  </a:cubicBezTo>
                  <a:cubicBezTo>
                    <a:pt x="186" y="2255"/>
                    <a:pt x="1" y="3032"/>
                    <a:pt x="1" y="3882"/>
                  </a:cubicBezTo>
                  <a:cubicBezTo>
                    <a:pt x="1" y="4474"/>
                    <a:pt x="75" y="5065"/>
                    <a:pt x="296" y="5694"/>
                  </a:cubicBezTo>
                  <a:cubicBezTo>
                    <a:pt x="962" y="7616"/>
                    <a:pt x="2589" y="8910"/>
                    <a:pt x="4252" y="8947"/>
                  </a:cubicBezTo>
                  <a:cubicBezTo>
                    <a:pt x="4585" y="8947"/>
                    <a:pt x="4918" y="8873"/>
                    <a:pt x="5250" y="8762"/>
                  </a:cubicBezTo>
                  <a:cubicBezTo>
                    <a:pt x="5990" y="8503"/>
                    <a:pt x="6544" y="7986"/>
                    <a:pt x="6951" y="7357"/>
                  </a:cubicBezTo>
                  <a:cubicBezTo>
                    <a:pt x="7321" y="6692"/>
                    <a:pt x="7543" y="5915"/>
                    <a:pt x="7543" y="5065"/>
                  </a:cubicBezTo>
                  <a:cubicBezTo>
                    <a:pt x="7543" y="4474"/>
                    <a:pt x="7432" y="3882"/>
                    <a:pt x="7210" y="3254"/>
                  </a:cubicBezTo>
                  <a:cubicBezTo>
                    <a:pt x="6544" y="1331"/>
                    <a:pt x="4918" y="0"/>
                    <a:pt x="3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64"/>
            <p:cNvSpPr/>
            <p:nvPr/>
          </p:nvSpPr>
          <p:spPr>
            <a:xfrm>
              <a:off x="1268725" y="2939350"/>
              <a:ext cx="169150" cy="178300"/>
            </a:xfrm>
            <a:custGeom>
              <a:avLst/>
              <a:gdLst/>
              <a:ahLst/>
              <a:cxnLst/>
              <a:rect l="l" t="t" r="r" b="b"/>
              <a:pathLst>
                <a:path w="6766" h="7132" extrusionOk="0">
                  <a:moveTo>
                    <a:pt x="2950" y="0"/>
                  </a:moveTo>
                  <a:cubicBezTo>
                    <a:pt x="2692" y="0"/>
                    <a:pt x="2434" y="41"/>
                    <a:pt x="2182" y="127"/>
                  </a:cubicBezTo>
                  <a:cubicBezTo>
                    <a:pt x="703" y="645"/>
                    <a:pt x="0" y="2604"/>
                    <a:pt x="666" y="4527"/>
                  </a:cubicBezTo>
                  <a:cubicBezTo>
                    <a:pt x="1221" y="6099"/>
                    <a:pt x="2546" y="7131"/>
                    <a:pt x="3829" y="7131"/>
                  </a:cubicBezTo>
                  <a:cubicBezTo>
                    <a:pt x="4085" y="7131"/>
                    <a:pt x="4339" y="7090"/>
                    <a:pt x="4585" y="7004"/>
                  </a:cubicBezTo>
                  <a:cubicBezTo>
                    <a:pt x="6101" y="6486"/>
                    <a:pt x="6766" y="4490"/>
                    <a:pt x="6101" y="2604"/>
                  </a:cubicBezTo>
                  <a:cubicBezTo>
                    <a:pt x="5546" y="1032"/>
                    <a:pt x="4246" y="0"/>
                    <a:pt x="29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64"/>
            <p:cNvSpPr/>
            <p:nvPr/>
          </p:nvSpPr>
          <p:spPr>
            <a:xfrm>
              <a:off x="1271500" y="2931425"/>
              <a:ext cx="163625" cy="194125"/>
            </a:xfrm>
            <a:custGeom>
              <a:avLst/>
              <a:gdLst/>
              <a:ahLst/>
              <a:cxnLst/>
              <a:rect l="l" t="t" r="r" b="b"/>
              <a:pathLst>
                <a:path w="6545" h="7765" extrusionOk="0">
                  <a:moveTo>
                    <a:pt x="2847" y="629"/>
                  </a:moveTo>
                  <a:cubicBezTo>
                    <a:pt x="3956" y="629"/>
                    <a:pt x="5176" y="1553"/>
                    <a:pt x="5694" y="3032"/>
                  </a:cubicBezTo>
                  <a:cubicBezTo>
                    <a:pt x="5879" y="3476"/>
                    <a:pt x="5953" y="3957"/>
                    <a:pt x="5953" y="4400"/>
                  </a:cubicBezTo>
                  <a:cubicBezTo>
                    <a:pt x="5953" y="5029"/>
                    <a:pt x="5805" y="5583"/>
                    <a:pt x="5509" y="6064"/>
                  </a:cubicBezTo>
                  <a:cubicBezTo>
                    <a:pt x="5250" y="6508"/>
                    <a:pt x="4843" y="6840"/>
                    <a:pt x="4363" y="7025"/>
                  </a:cubicBezTo>
                  <a:cubicBezTo>
                    <a:pt x="4141" y="7099"/>
                    <a:pt x="3919" y="7136"/>
                    <a:pt x="3697" y="7136"/>
                  </a:cubicBezTo>
                  <a:cubicBezTo>
                    <a:pt x="2588" y="7136"/>
                    <a:pt x="1368" y="6212"/>
                    <a:pt x="851" y="4733"/>
                  </a:cubicBezTo>
                  <a:cubicBezTo>
                    <a:pt x="703" y="4252"/>
                    <a:pt x="629" y="3809"/>
                    <a:pt x="629" y="3365"/>
                  </a:cubicBezTo>
                  <a:cubicBezTo>
                    <a:pt x="629" y="2736"/>
                    <a:pt x="777" y="2145"/>
                    <a:pt x="1035" y="1701"/>
                  </a:cubicBezTo>
                  <a:cubicBezTo>
                    <a:pt x="1331" y="1258"/>
                    <a:pt x="1701" y="888"/>
                    <a:pt x="2182" y="740"/>
                  </a:cubicBezTo>
                  <a:cubicBezTo>
                    <a:pt x="2403" y="666"/>
                    <a:pt x="2625" y="629"/>
                    <a:pt x="2847" y="629"/>
                  </a:cubicBezTo>
                  <a:close/>
                  <a:moveTo>
                    <a:pt x="2847" y="1"/>
                  </a:moveTo>
                  <a:cubicBezTo>
                    <a:pt x="2551" y="1"/>
                    <a:pt x="2255" y="38"/>
                    <a:pt x="1997" y="149"/>
                  </a:cubicBezTo>
                  <a:cubicBezTo>
                    <a:pt x="1368" y="370"/>
                    <a:pt x="851" y="814"/>
                    <a:pt x="518" y="1369"/>
                  </a:cubicBezTo>
                  <a:cubicBezTo>
                    <a:pt x="185" y="1960"/>
                    <a:pt x="0" y="2626"/>
                    <a:pt x="0" y="3365"/>
                  </a:cubicBezTo>
                  <a:cubicBezTo>
                    <a:pt x="0" y="3883"/>
                    <a:pt x="74" y="4400"/>
                    <a:pt x="259" y="4918"/>
                  </a:cubicBezTo>
                  <a:cubicBezTo>
                    <a:pt x="851" y="6618"/>
                    <a:pt x="2255" y="7728"/>
                    <a:pt x="3697" y="7765"/>
                  </a:cubicBezTo>
                  <a:cubicBezTo>
                    <a:pt x="3993" y="7765"/>
                    <a:pt x="4289" y="7691"/>
                    <a:pt x="4585" y="7617"/>
                  </a:cubicBezTo>
                  <a:cubicBezTo>
                    <a:pt x="5213" y="7395"/>
                    <a:pt x="5694" y="6951"/>
                    <a:pt x="6063" y="6360"/>
                  </a:cubicBezTo>
                  <a:cubicBezTo>
                    <a:pt x="6396" y="5805"/>
                    <a:pt x="6544" y="5103"/>
                    <a:pt x="6544" y="4400"/>
                  </a:cubicBezTo>
                  <a:cubicBezTo>
                    <a:pt x="6544" y="3883"/>
                    <a:pt x="6470" y="3365"/>
                    <a:pt x="6285" y="2810"/>
                  </a:cubicBezTo>
                  <a:cubicBezTo>
                    <a:pt x="5694" y="1147"/>
                    <a:pt x="4326" y="1"/>
                    <a:pt x="2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64"/>
            <p:cNvSpPr/>
            <p:nvPr/>
          </p:nvSpPr>
          <p:spPr>
            <a:xfrm>
              <a:off x="1540450" y="2960750"/>
              <a:ext cx="151600" cy="159500"/>
            </a:xfrm>
            <a:custGeom>
              <a:avLst/>
              <a:gdLst/>
              <a:ahLst/>
              <a:cxnLst/>
              <a:rect l="l" t="t" r="r" b="b"/>
              <a:pathLst>
                <a:path w="6064" h="6380" extrusionOk="0">
                  <a:moveTo>
                    <a:pt x="2656" y="1"/>
                  </a:moveTo>
                  <a:cubicBezTo>
                    <a:pt x="2420" y="1"/>
                    <a:pt x="2187" y="40"/>
                    <a:pt x="1960" y="122"/>
                  </a:cubicBezTo>
                  <a:cubicBezTo>
                    <a:pt x="629" y="565"/>
                    <a:pt x="1" y="2340"/>
                    <a:pt x="592" y="4041"/>
                  </a:cubicBezTo>
                  <a:cubicBezTo>
                    <a:pt x="1083" y="5452"/>
                    <a:pt x="2262" y="6379"/>
                    <a:pt x="3409" y="6379"/>
                  </a:cubicBezTo>
                  <a:cubicBezTo>
                    <a:pt x="3644" y="6379"/>
                    <a:pt x="3878" y="6341"/>
                    <a:pt x="4104" y="6259"/>
                  </a:cubicBezTo>
                  <a:cubicBezTo>
                    <a:pt x="5435" y="5778"/>
                    <a:pt x="6064" y="4041"/>
                    <a:pt x="5472" y="2340"/>
                  </a:cubicBezTo>
                  <a:cubicBezTo>
                    <a:pt x="4981" y="928"/>
                    <a:pt x="3803" y="1"/>
                    <a:pt x="26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64"/>
            <p:cNvSpPr/>
            <p:nvPr/>
          </p:nvSpPr>
          <p:spPr>
            <a:xfrm>
              <a:off x="1542300" y="2952675"/>
              <a:ext cx="147900" cy="174725"/>
            </a:xfrm>
            <a:custGeom>
              <a:avLst/>
              <a:gdLst/>
              <a:ahLst/>
              <a:cxnLst/>
              <a:rect l="l" t="t" r="r" b="b"/>
              <a:pathLst>
                <a:path w="5916" h="6989" extrusionOk="0">
                  <a:moveTo>
                    <a:pt x="2589" y="629"/>
                  </a:moveTo>
                  <a:cubicBezTo>
                    <a:pt x="3550" y="629"/>
                    <a:pt x="4659" y="1443"/>
                    <a:pt x="5103" y="2774"/>
                  </a:cubicBezTo>
                  <a:cubicBezTo>
                    <a:pt x="5250" y="3180"/>
                    <a:pt x="5324" y="3587"/>
                    <a:pt x="5324" y="3957"/>
                  </a:cubicBezTo>
                  <a:cubicBezTo>
                    <a:pt x="5324" y="4511"/>
                    <a:pt x="5177" y="5029"/>
                    <a:pt x="4918" y="5436"/>
                  </a:cubicBezTo>
                  <a:cubicBezTo>
                    <a:pt x="4696" y="5842"/>
                    <a:pt x="4363" y="6138"/>
                    <a:pt x="3920" y="6286"/>
                  </a:cubicBezTo>
                  <a:cubicBezTo>
                    <a:pt x="3735" y="6360"/>
                    <a:pt x="3550" y="6397"/>
                    <a:pt x="3328" y="6397"/>
                  </a:cubicBezTo>
                  <a:cubicBezTo>
                    <a:pt x="2367" y="6397"/>
                    <a:pt x="1258" y="5547"/>
                    <a:pt x="814" y="4253"/>
                  </a:cubicBezTo>
                  <a:cubicBezTo>
                    <a:pt x="666" y="3846"/>
                    <a:pt x="592" y="3439"/>
                    <a:pt x="592" y="3033"/>
                  </a:cubicBezTo>
                  <a:cubicBezTo>
                    <a:pt x="592" y="2478"/>
                    <a:pt x="740" y="1960"/>
                    <a:pt x="999" y="1554"/>
                  </a:cubicBezTo>
                  <a:cubicBezTo>
                    <a:pt x="1221" y="1184"/>
                    <a:pt x="1553" y="888"/>
                    <a:pt x="1997" y="740"/>
                  </a:cubicBezTo>
                  <a:cubicBezTo>
                    <a:pt x="2182" y="666"/>
                    <a:pt x="2367" y="629"/>
                    <a:pt x="2589" y="629"/>
                  </a:cubicBezTo>
                  <a:close/>
                  <a:moveTo>
                    <a:pt x="2589" y="1"/>
                  </a:moveTo>
                  <a:cubicBezTo>
                    <a:pt x="2330" y="1"/>
                    <a:pt x="2034" y="38"/>
                    <a:pt x="1775" y="149"/>
                  </a:cubicBezTo>
                  <a:cubicBezTo>
                    <a:pt x="1221" y="334"/>
                    <a:pt x="777" y="740"/>
                    <a:pt x="444" y="1258"/>
                  </a:cubicBezTo>
                  <a:cubicBezTo>
                    <a:pt x="149" y="1776"/>
                    <a:pt x="1" y="2404"/>
                    <a:pt x="1" y="3033"/>
                  </a:cubicBezTo>
                  <a:cubicBezTo>
                    <a:pt x="1" y="3513"/>
                    <a:pt x="75" y="3994"/>
                    <a:pt x="222" y="4437"/>
                  </a:cubicBezTo>
                  <a:cubicBezTo>
                    <a:pt x="777" y="5953"/>
                    <a:pt x="2034" y="6988"/>
                    <a:pt x="3328" y="6988"/>
                  </a:cubicBezTo>
                  <a:cubicBezTo>
                    <a:pt x="3624" y="6988"/>
                    <a:pt x="3883" y="6951"/>
                    <a:pt x="4141" y="6878"/>
                  </a:cubicBezTo>
                  <a:cubicBezTo>
                    <a:pt x="4696" y="6656"/>
                    <a:pt x="5177" y="6249"/>
                    <a:pt x="5472" y="5768"/>
                  </a:cubicBezTo>
                  <a:cubicBezTo>
                    <a:pt x="5768" y="5251"/>
                    <a:pt x="5916" y="4622"/>
                    <a:pt x="5916" y="3957"/>
                  </a:cubicBezTo>
                  <a:cubicBezTo>
                    <a:pt x="5916" y="3513"/>
                    <a:pt x="5842" y="3033"/>
                    <a:pt x="5694" y="2552"/>
                  </a:cubicBezTo>
                  <a:cubicBezTo>
                    <a:pt x="5140" y="1036"/>
                    <a:pt x="3883" y="1"/>
                    <a:pt x="25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64"/>
            <p:cNvSpPr/>
            <p:nvPr/>
          </p:nvSpPr>
          <p:spPr>
            <a:xfrm>
              <a:off x="1551550" y="2972325"/>
              <a:ext cx="129425" cy="136350"/>
            </a:xfrm>
            <a:custGeom>
              <a:avLst/>
              <a:gdLst/>
              <a:ahLst/>
              <a:cxnLst/>
              <a:rect l="l" t="t" r="r" b="b"/>
              <a:pathLst>
                <a:path w="5177" h="5454" extrusionOk="0">
                  <a:moveTo>
                    <a:pt x="2260" y="1"/>
                  </a:moveTo>
                  <a:cubicBezTo>
                    <a:pt x="2059" y="1"/>
                    <a:pt x="1858" y="33"/>
                    <a:pt x="1664" y="102"/>
                  </a:cubicBezTo>
                  <a:cubicBezTo>
                    <a:pt x="518" y="472"/>
                    <a:pt x="0" y="1988"/>
                    <a:pt x="518" y="3430"/>
                  </a:cubicBezTo>
                  <a:cubicBezTo>
                    <a:pt x="917" y="4659"/>
                    <a:pt x="1930" y="5454"/>
                    <a:pt x="2918" y="5454"/>
                  </a:cubicBezTo>
                  <a:cubicBezTo>
                    <a:pt x="3119" y="5454"/>
                    <a:pt x="3319" y="5421"/>
                    <a:pt x="3513" y="5352"/>
                  </a:cubicBezTo>
                  <a:cubicBezTo>
                    <a:pt x="4659" y="4945"/>
                    <a:pt x="5176" y="3430"/>
                    <a:pt x="4659" y="1988"/>
                  </a:cubicBezTo>
                  <a:cubicBezTo>
                    <a:pt x="4259" y="790"/>
                    <a:pt x="3248" y="1"/>
                    <a:pt x="2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64"/>
            <p:cNvSpPr/>
            <p:nvPr/>
          </p:nvSpPr>
          <p:spPr>
            <a:xfrm>
              <a:off x="1551550" y="2963775"/>
              <a:ext cx="129425" cy="152525"/>
            </a:xfrm>
            <a:custGeom>
              <a:avLst/>
              <a:gdLst/>
              <a:ahLst/>
              <a:cxnLst/>
              <a:rect l="l" t="t" r="r" b="b"/>
              <a:pathLst>
                <a:path w="5177" h="6101" extrusionOk="0">
                  <a:moveTo>
                    <a:pt x="2256" y="629"/>
                  </a:moveTo>
                  <a:cubicBezTo>
                    <a:pt x="3069" y="629"/>
                    <a:pt x="3993" y="1332"/>
                    <a:pt x="4400" y="2441"/>
                  </a:cubicBezTo>
                  <a:cubicBezTo>
                    <a:pt x="4511" y="2773"/>
                    <a:pt x="4548" y="3143"/>
                    <a:pt x="4548" y="3439"/>
                  </a:cubicBezTo>
                  <a:cubicBezTo>
                    <a:pt x="4548" y="3920"/>
                    <a:pt x="4437" y="4363"/>
                    <a:pt x="4252" y="4696"/>
                  </a:cubicBezTo>
                  <a:cubicBezTo>
                    <a:pt x="4030" y="5029"/>
                    <a:pt x="3771" y="5287"/>
                    <a:pt x="3402" y="5398"/>
                  </a:cubicBezTo>
                  <a:cubicBezTo>
                    <a:pt x="3254" y="5472"/>
                    <a:pt x="3069" y="5472"/>
                    <a:pt x="2921" y="5472"/>
                  </a:cubicBezTo>
                  <a:cubicBezTo>
                    <a:pt x="2901" y="5473"/>
                    <a:pt x="2880" y="5474"/>
                    <a:pt x="2859" y="5474"/>
                  </a:cubicBezTo>
                  <a:cubicBezTo>
                    <a:pt x="2062" y="5474"/>
                    <a:pt x="1174" y="4779"/>
                    <a:pt x="814" y="3698"/>
                  </a:cubicBezTo>
                  <a:cubicBezTo>
                    <a:pt x="666" y="3328"/>
                    <a:pt x="629" y="2995"/>
                    <a:pt x="629" y="2663"/>
                  </a:cubicBezTo>
                  <a:cubicBezTo>
                    <a:pt x="629" y="2182"/>
                    <a:pt x="740" y="1775"/>
                    <a:pt x="925" y="1442"/>
                  </a:cubicBezTo>
                  <a:cubicBezTo>
                    <a:pt x="1146" y="1073"/>
                    <a:pt x="1405" y="851"/>
                    <a:pt x="1775" y="703"/>
                  </a:cubicBezTo>
                  <a:cubicBezTo>
                    <a:pt x="1923" y="666"/>
                    <a:pt x="2108" y="629"/>
                    <a:pt x="2256" y="629"/>
                  </a:cubicBezTo>
                  <a:close/>
                  <a:moveTo>
                    <a:pt x="2256" y="1"/>
                  </a:moveTo>
                  <a:cubicBezTo>
                    <a:pt x="2034" y="1"/>
                    <a:pt x="1812" y="75"/>
                    <a:pt x="1590" y="149"/>
                  </a:cubicBezTo>
                  <a:cubicBezTo>
                    <a:pt x="1073" y="296"/>
                    <a:pt x="666" y="666"/>
                    <a:pt x="407" y="1110"/>
                  </a:cubicBezTo>
                  <a:cubicBezTo>
                    <a:pt x="148" y="1553"/>
                    <a:pt x="0" y="2108"/>
                    <a:pt x="0" y="2663"/>
                  </a:cubicBezTo>
                  <a:cubicBezTo>
                    <a:pt x="0" y="3069"/>
                    <a:pt x="74" y="3476"/>
                    <a:pt x="222" y="3883"/>
                  </a:cubicBezTo>
                  <a:cubicBezTo>
                    <a:pt x="666" y="5214"/>
                    <a:pt x="1775" y="6101"/>
                    <a:pt x="2921" y="6101"/>
                  </a:cubicBezTo>
                  <a:cubicBezTo>
                    <a:pt x="3143" y="6101"/>
                    <a:pt x="3402" y="6064"/>
                    <a:pt x="3623" y="5990"/>
                  </a:cubicBezTo>
                  <a:cubicBezTo>
                    <a:pt x="4104" y="5805"/>
                    <a:pt x="4511" y="5472"/>
                    <a:pt x="4770" y="4992"/>
                  </a:cubicBezTo>
                  <a:cubicBezTo>
                    <a:pt x="5028" y="4548"/>
                    <a:pt x="5176" y="4030"/>
                    <a:pt x="5176" y="3439"/>
                  </a:cubicBezTo>
                  <a:cubicBezTo>
                    <a:pt x="5176" y="3069"/>
                    <a:pt x="5102" y="2626"/>
                    <a:pt x="4954" y="2219"/>
                  </a:cubicBezTo>
                  <a:cubicBezTo>
                    <a:pt x="4511" y="925"/>
                    <a:pt x="3439" y="38"/>
                    <a:pt x="22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64"/>
            <p:cNvSpPr/>
            <p:nvPr/>
          </p:nvSpPr>
          <p:spPr>
            <a:xfrm>
              <a:off x="4390900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64"/>
            <p:cNvSpPr/>
            <p:nvPr/>
          </p:nvSpPr>
          <p:spPr>
            <a:xfrm>
              <a:off x="4291075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46" y="9908"/>
                  </a:lnTo>
                  <a:lnTo>
                    <a:pt x="11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64"/>
            <p:cNvSpPr/>
            <p:nvPr/>
          </p:nvSpPr>
          <p:spPr>
            <a:xfrm>
              <a:off x="4190325" y="2603325"/>
              <a:ext cx="29600" cy="247725"/>
            </a:xfrm>
            <a:custGeom>
              <a:avLst/>
              <a:gdLst/>
              <a:ahLst/>
              <a:cxnLst/>
              <a:rect l="l" t="t" r="r" b="b"/>
              <a:pathLst>
                <a:path w="1184" h="9909" extrusionOk="0">
                  <a:moveTo>
                    <a:pt x="0" y="0"/>
                  </a:moveTo>
                  <a:lnTo>
                    <a:pt x="0" y="9908"/>
                  </a:lnTo>
                  <a:lnTo>
                    <a:pt x="1183" y="9908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64"/>
            <p:cNvSpPr/>
            <p:nvPr/>
          </p:nvSpPr>
          <p:spPr>
            <a:xfrm>
              <a:off x="4090500" y="2603325"/>
              <a:ext cx="28675" cy="247725"/>
            </a:xfrm>
            <a:custGeom>
              <a:avLst/>
              <a:gdLst/>
              <a:ahLst/>
              <a:cxnLst/>
              <a:rect l="l" t="t" r="r" b="b"/>
              <a:pathLst>
                <a:path w="1147" h="9909" extrusionOk="0">
                  <a:moveTo>
                    <a:pt x="1" y="0"/>
                  </a:moveTo>
                  <a:lnTo>
                    <a:pt x="1" y="9908"/>
                  </a:lnTo>
                  <a:lnTo>
                    <a:pt x="1147" y="9908"/>
                  </a:lnTo>
                  <a:lnTo>
                    <a:pt x="11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64"/>
            <p:cNvSpPr/>
            <p:nvPr/>
          </p:nvSpPr>
          <p:spPr>
            <a:xfrm>
              <a:off x="4561875" y="2950850"/>
              <a:ext cx="378050" cy="36050"/>
            </a:xfrm>
            <a:custGeom>
              <a:avLst/>
              <a:gdLst/>
              <a:ahLst/>
              <a:cxnLst/>
              <a:rect l="l" t="t" r="r" b="b"/>
              <a:pathLst>
                <a:path w="15122" h="1442" extrusionOk="0">
                  <a:moveTo>
                    <a:pt x="703" y="0"/>
                  </a:moveTo>
                  <a:cubicBezTo>
                    <a:pt x="333" y="0"/>
                    <a:pt x="1" y="333"/>
                    <a:pt x="1" y="739"/>
                  </a:cubicBezTo>
                  <a:cubicBezTo>
                    <a:pt x="1" y="1109"/>
                    <a:pt x="333" y="1442"/>
                    <a:pt x="703" y="1442"/>
                  </a:cubicBezTo>
                  <a:lnTo>
                    <a:pt x="14419" y="1442"/>
                  </a:lnTo>
                  <a:cubicBezTo>
                    <a:pt x="14789" y="1442"/>
                    <a:pt x="15122" y="1109"/>
                    <a:pt x="15122" y="739"/>
                  </a:cubicBezTo>
                  <a:cubicBezTo>
                    <a:pt x="15122" y="333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64"/>
            <p:cNvSpPr/>
            <p:nvPr/>
          </p:nvSpPr>
          <p:spPr>
            <a:xfrm>
              <a:off x="4561875" y="3063600"/>
              <a:ext cx="378050" cy="35150"/>
            </a:xfrm>
            <a:custGeom>
              <a:avLst/>
              <a:gdLst/>
              <a:ahLst/>
              <a:cxnLst/>
              <a:rect l="l" t="t" r="r" b="b"/>
              <a:pathLst>
                <a:path w="15122" h="1406" extrusionOk="0">
                  <a:moveTo>
                    <a:pt x="703" y="0"/>
                  </a:moveTo>
                  <a:cubicBezTo>
                    <a:pt x="333" y="0"/>
                    <a:pt x="1" y="296"/>
                    <a:pt x="1" y="703"/>
                  </a:cubicBezTo>
                  <a:cubicBezTo>
                    <a:pt x="1" y="1073"/>
                    <a:pt x="333" y="1405"/>
                    <a:pt x="703" y="1405"/>
                  </a:cubicBezTo>
                  <a:lnTo>
                    <a:pt x="14419" y="1405"/>
                  </a:lnTo>
                  <a:cubicBezTo>
                    <a:pt x="14789" y="1405"/>
                    <a:pt x="15122" y="1073"/>
                    <a:pt x="15122" y="703"/>
                  </a:cubicBezTo>
                  <a:cubicBezTo>
                    <a:pt x="15122" y="296"/>
                    <a:pt x="14789" y="0"/>
                    <a:pt x="144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64"/>
            <p:cNvSpPr/>
            <p:nvPr/>
          </p:nvSpPr>
          <p:spPr>
            <a:xfrm>
              <a:off x="2656050" y="3012775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64"/>
            <p:cNvSpPr/>
            <p:nvPr/>
          </p:nvSpPr>
          <p:spPr>
            <a:xfrm>
              <a:off x="2648650" y="3005375"/>
              <a:ext cx="174700" cy="161775"/>
            </a:xfrm>
            <a:custGeom>
              <a:avLst/>
              <a:gdLst/>
              <a:ahLst/>
              <a:cxnLst/>
              <a:rect l="l" t="t" r="r" b="b"/>
              <a:pathLst>
                <a:path w="6988" h="6471" extrusionOk="0">
                  <a:moveTo>
                    <a:pt x="3513" y="629"/>
                  </a:moveTo>
                  <a:cubicBezTo>
                    <a:pt x="4289" y="629"/>
                    <a:pt x="5028" y="925"/>
                    <a:pt x="5546" y="1368"/>
                  </a:cubicBezTo>
                  <a:cubicBezTo>
                    <a:pt x="6064" y="1849"/>
                    <a:pt x="6359" y="2514"/>
                    <a:pt x="6359" y="3217"/>
                  </a:cubicBezTo>
                  <a:cubicBezTo>
                    <a:pt x="6359" y="3919"/>
                    <a:pt x="6064" y="4585"/>
                    <a:pt x="5546" y="5065"/>
                  </a:cubicBezTo>
                  <a:cubicBezTo>
                    <a:pt x="5028" y="5546"/>
                    <a:pt x="4289" y="5842"/>
                    <a:pt x="3513" y="5842"/>
                  </a:cubicBezTo>
                  <a:cubicBezTo>
                    <a:pt x="2699" y="5842"/>
                    <a:pt x="1960" y="5546"/>
                    <a:pt x="1442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2" y="1368"/>
                  </a:cubicBezTo>
                  <a:cubicBezTo>
                    <a:pt x="1960" y="925"/>
                    <a:pt x="2699" y="629"/>
                    <a:pt x="3513" y="629"/>
                  </a:cubicBezTo>
                  <a:close/>
                  <a:moveTo>
                    <a:pt x="3513" y="0"/>
                  </a:moveTo>
                  <a:cubicBezTo>
                    <a:pt x="2551" y="0"/>
                    <a:pt x="1664" y="333"/>
                    <a:pt x="1036" y="925"/>
                  </a:cubicBezTo>
                  <a:cubicBezTo>
                    <a:pt x="407" y="1516"/>
                    <a:pt x="0" y="2329"/>
                    <a:pt x="0" y="3217"/>
                  </a:cubicBezTo>
                  <a:cubicBezTo>
                    <a:pt x="0" y="4104"/>
                    <a:pt x="407" y="4917"/>
                    <a:pt x="1036" y="5509"/>
                  </a:cubicBezTo>
                  <a:cubicBezTo>
                    <a:pt x="1664" y="6100"/>
                    <a:pt x="2551" y="6470"/>
                    <a:pt x="3513" y="6470"/>
                  </a:cubicBezTo>
                  <a:cubicBezTo>
                    <a:pt x="4437" y="6470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64"/>
            <p:cNvSpPr/>
            <p:nvPr/>
          </p:nvSpPr>
          <p:spPr>
            <a:xfrm>
              <a:off x="2644950" y="3225350"/>
              <a:ext cx="159000" cy="146050"/>
            </a:xfrm>
            <a:custGeom>
              <a:avLst/>
              <a:gdLst/>
              <a:ahLst/>
              <a:cxnLst/>
              <a:rect l="l" t="t" r="r" b="b"/>
              <a:pathLst>
                <a:path w="6360" h="5842" extrusionOk="0">
                  <a:moveTo>
                    <a:pt x="3180" y="0"/>
                  </a:moveTo>
                  <a:cubicBezTo>
                    <a:pt x="1405" y="0"/>
                    <a:pt x="1" y="1294"/>
                    <a:pt x="1" y="2921"/>
                  </a:cubicBezTo>
                  <a:cubicBezTo>
                    <a:pt x="1" y="4548"/>
                    <a:pt x="1405" y="5842"/>
                    <a:pt x="3180" y="5842"/>
                  </a:cubicBezTo>
                  <a:cubicBezTo>
                    <a:pt x="4918" y="5842"/>
                    <a:pt x="6360" y="4548"/>
                    <a:pt x="6360" y="2921"/>
                  </a:cubicBezTo>
                  <a:cubicBezTo>
                    <a:pt x="6360" y="1294"/>
                    <a:pt x="4918" y="0"/>
                    <a:pt x="31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64"/>
            <p:cNvSpPr/>
            <p:nvPr/>
          </p:nvSpPr>
          <p:spPr>
            <a:xfrm>
              <a:off x="2636625" y="321795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888"/>
                    <a:pt x="5546" y="1368"/>
                  </a:cubicBezTo>
                  <a:cubicBezTo>
                    <a:pt x="6064" y="1849"/>
                    <a:pt x="6397" y="2515"/>
                    <a:pt x="6397" y="3217"/>
                  </a:cubicBezTo>
                  <a:cubicBezTo>
                    <a:pt x="6397" y="3919"/>
                    <a:pt x="6064" y="4585"/>
                    <a:pt x="5546" y="5066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6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5"/>
                    <a:pt x="925" y="1849"/>
                    <a:pt x="1443" y="1368"/>
                  </a:cubicBezTo>
                  <a:cubicBezTo>
                    <a:pt x="1960" y="888"/>
                    <a:pt x="2700" y="592"/>
                    <a:pt x="3513" y="592"/>
                  </a:cubicBezTo>
                  <a:close/>
                  <a:moveTo>
                    <a:pt x="3513" y="1"/>
                  </a:moveTo>
                  <a:cubicBezTo>
                    <a:pt x="2552" y="1"/>
                    <a:pt x="1665" y="333"/>
                    <a:pt x="1036" y="925"/>
                  </a:cubicBezTo>
                  <a:cubicBezTo>
                    <a:pt x="408" y="1516"/>
                    <a:pt x="1" y="2330"/>
                    <a:pt x="1" y="3217"/>
                  </a:cubicBezTo>
                  <a:cubicBezTo>
                    <a:pt x="1" y="4104"/>
                    <a:pt x="408" y="4918"/>
                    <a:pt x="1036" y="5509"/>
                  </a:cubicBezTo>
                  <a:cubicBezTo>
                    <a:pt x="1665" y="6101"/>
                    <a:pt x="2552" y="6433"/>
                    <a:pt x="3513" y="6433"/>
                  </a:cubicBezTo>
                  <a:cubicBezTo>
                    <a:pt x="4474" y="6433"/>
                    <a:pt x="5325" y="6101"/>
                    <a:pt x="5953" y="5509"/>
                  </a:cubicBezTo>
                  <a:cubicBezTo>
                    <a:pt x="6582" y="4918"/>
                    <a:pt x="6988" y="4104"/>
                    <a:pt x="6988" y="3217"/>
                  </a:cubicBezTo>
                  <a:cubicBezTo>
                    <a:pt x="6988" y="2330"/>
                    <a:pt x="6582" y="1516"/>
                    <a:pt x="5953" y="925"/>
                  </a:cubicBezTo>
                  <a:cubicBezTo>
                    <a:pt x="5325" y="333"/>
                    <a:pt x="4474" y="1"/>
                    <a:pt x="3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64"/>
            <p:cNvSpPr/>
            <p:nvPr/>
          </p:nvSpPr>
          <p:spPr>
            <a:xfrm>
              <a:off x="2618150" y="3425000"/>
              <a:ext cx="159925" cy="146050"/>
            </a:xfrm>
            <a:custGeom>
              <a:avLst/>
              <a:gdLst/>
              <a:ahLst/>
              <a:cxnLst/>
              <a:rect l="l" t="t" r="r" b="b"/>
              <a:pathLst>
                <a:path w="6397" h="5842" extrusionOk="0">
                  <a:moveTo>
                    <a:pt x="3217" y="0"/>
                  </a:moveTo>
                  <a:cubicBezTo>
                    <a:pt x="1442" y="0"/>
                    <a:pt x="0" y="1331"/>
                    <a:pt x="0" y="2921"/>
                  </a:cubicBezTo>
                  <a:cubicBezTo>
                    <a:pt x="0" y="4547"/>
                    <a:pt x="1442" y="5841"/>
                    <a:pt x="3217" y="5841"/>
                  </a:cubicBezTo>
                  <a:cubicBezTo>
                    <a:pt x="4954" y="5841"/>
                    <a:pt x="6396" y="4547"/>
                    <a:pt x="6396" y="2921"/>
                  </a:cubicBezTo>
                  <a:cubicBezTo>
                    <a:pt x="6396" y="1331"/>
                    <a:pt x="4954" y="0"/>
                    <a:pt x="32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64"/>
            <p:cNvSpPr/>
            <p:nvPr/>
          </p:nvSpPr>
          <p:spPr>
            <a:xfrm>
              <a:off x="2610750" y="3417600"/>
              <a:ext cx="174725" cy="160850"/>
            </a:xfrm>
            <a:custGeom>
              <a:avLst/>
              <a:gdLst/>
              <a:ahLst/>
              <a:cxnLst/>
              <a:rect l="l" t="t" r="r" b="b"/>
              <a:pathLst>
                <a:path w="6989" h="6434" extrusionOk="0">
                  <a:moveTo>
                    <a:pt x="3513" y="592"/>
                  </a:moveTo>
                  <a:cubicBezTo>
                    <a:pt x="4289" y="592"/>
                    <a:pt x="5029" y="925"/>
                    <a:pt x="5546" y="1368"/>
                  </a:cubicBezTo>
                  <a:cubicBezTo>
                    <a:pt x="6064" y="1849"/>
                    <a:pt x="6360" y="2514"/>
                    <a:pt x="6360" y="3217"/>
                  </a:cubicBezTo>
                  <a:cubicBezTo>
                    <a:pt x="6360" y="3919"/>
                    <a:pt x="6064" y="4585"/>
                    <a:pt x="5546" y="5065"/>
                  </a:cubicBezTo>
                  <a:cubicBezTo>
                    <a:pt x="5029" y="5546"/>
                    <a:pt x="4289" y="5842"/>
                    <a:pt x="3513" y="5842"/>
                  </a:cubicBezTo>
                  <a:cubicBezTo>
                    <a:pt x="2700" y="5842"/>
                    <a:pt x="1960" y="5546"/>
                    <a:pt x="1443" y="5065"/>
                  </a:cubicBezTo>
                  <a:cubicBezTo>
                    <a:pt x="925" y="4585"/>
                    <a:pt x="629" y="3919"/>
                    <a:pt x="629" y="3217"/>
                  </a:cubicBezTo>
                  <a:cubicBezTo>
                    <a:pt x="629" y="2514"/>
                    <a:pt x="925" y="1849"/>
                    <a:pt x="1443" y="1368"/>
                  </a:cubicBezTo>
                  <a:cubicBezTo>
                    <a:pt x="1960" y="925"/>
                    <a:pt x="2700" y="592"/>
                    <a:pt x="3513" y="592"/>
                  </a:cubicBezTo>
                  <a:close/>
                  <a:moveTo>
                    <a:pt x="3513" y="0"/>
                  </a:moveTo>
                  <a:cubicBezTo>
                    <a:pt x="2552" y="0"/>
                    <a:pt x="1664" y="333"/>
                    <a:pt x="1036" y="925"/>
                  </a:cubicBezTo>
                  <a:cubicBezTo>
                    <a:pt x="407" y="1516"/>
                    <a:pt x="1" y="2329"/>
                    <a:pt x="1" y="3217"/>
                  </a:cubicBezTo>
                  <a:cubicBezTo>
                    <a:pt x="1" y="4104"/>
                    <a:pt x="407" y="4917"/>
                    <a:pt x="1036" y="5509"/>
                  </a:cubicBezTo>
                  <a:cubicBezTo>
                    <a:pt x="1664" y="6100"/>
                    <a:pt x="2552" y="6433"/>
                    <a:pt x="3513" y="6433"/>
                  </a:cubicBezTo>
                  <a:cubicBezTo>
                    <a:pt x="4437" y="6433"/>
                    <a:pt x="5324" y="6100"/>
                    <a:pt x="5953" y="5509"/>
                  </a:cubicBezTo>
                  <a:cubicBezTo>
                    <a:pt x="6581" y="4917"/>
                    <a:pt x="6988" y="4104"/>
                    <a:pt x="6988" y="3217"/>
                  </a:cubicBezTo>
                  <a:cubicBezTo>
                    <a:pt x="6988" y="2329"/>
                    <a:pt x="6581" y="1516"/>
                    <a:pt x="5953" y="925"/>
                  </a:cubicBezTo>
                  <a:cubicBezTo>
                    <a:pt x="5324" y="333"/>
                    <a:pt x="4437" y="0"/>
                    <a:pt x="3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64"/>
            <p:cNvSpPr/>
            <p:nvPr/>
          </p:nvSpPr>
          <p:spPr>
            <a:xfrm>
              <a:off x="5515725" y="3650500"/>
              <a:ext cx="855875" cy="1305100"/>
            </a:xfrm>
            <a:custGeom>
              <a:avLst/>
              <a:gdLst/>
              <a:ahLst/>
              <a:cxnLst/>
              <a:rect l="l" t="t" r="r" b="b"/>
              <a:pathLst>
                <a:path w="34235" h="52204" extrusionOk="0">
                  <a:moveTo>
                    <a:pt x="777" y="1"/>
                  </a:moveTo>
                  <a:lnTo>
                    <a:pt x="0" y="25769"/>
                  </a:lnTo>
                  <a:lnTo>
                    <a:pt x="34235" y="52204"/>
                  </a:lnTo>
                  <a:lnTo>
                    <a:pt x="34235" y="52204"/>
                  </a:lnTo>
                  <a:lnTo>
                    <a:pt x="34198" y="16527"/>
                  </a:lnTo>
                  <a:lnTo>
                    <a:pt x="7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64"/>
            <p:cNvSpPr/>
            <p:nvPr/>
          </p:nvSpPr>
          <p:spPr>
            <a:xfrm>
              <a:off x="5508325" y="3642975"/>
              <a:ext cx="871600" cy="1320100"/>
            </a:xfrm>
            <a:custGeom>
              <a:avLst/>
              <a:gdLst/>
              <a:ahLst/>
              <a:cxnLst/>
              <a:rect l="l" t="t" r="r" b="b"/>
              <a:pathLst>
                <a:path w="34864" h="52804" extrusionOk="0">
                  <a:moveTo>
                    <a:pt x="1368" y="782"/>
                  </a:moveTo>
                  <a:lnTo>
                    <a:pt x="34198" y="17014"/>
                  </a:lnTo>
                  <a:lnTo>
                    <a:pt x="34235" y="51876"/>
                  </a:lnTo>
                  <a:lnTo>
                    <a:pt x="34235" y="51876"/>
                  </a:lnTo>
                  <a:lnTo>
                    <a:pt x="629" y="25923"/>
                  </a:lnTo>
                  <a:lnTo>
                    <a:pt x="1368" y="782"/>
                  </a:lnTo>
                  <a:close/>
                  <a:moveTo>
                    <a:pt x="1073" y="0"/>
                  </a:moveTo>
                  <a:cubicBezTo>
                    <a:pt x="1016" y="0"/>
                    <a:pt x="952" y="22"/>
                    <a:pt x="888" y="43"/>
                  </a:cubicBezTo>
                  <a:cubicBezTo>
                    <a:pt x="814" y="80"/>
                    <a:pt x="777" y="191"/>
                    <a:pt x="740" y="302"/>
                  </a:cubicBezTo>
                  <a:lnTo>
                    <a:pt x="0" y="26070"/>
                  </a:lnTo>
                  <a:cubicBezTo>
                    <a:pt x="0" y="26144"/>
                    <a:pt x="37" y="26255"/>
                    <a:pt x="111" y="26292"/>
                  </a:cubicBezTo>
                  <a:lnTo>
                    <a:pt x="34346" y="52726"/>
                  </a:lnTo>
                  <a:cubicBezTo>
                    <a:pt x="34415" y="52772"/>
                    <a:pt x="34483" y="52804"/>
                    <a:pt x="34552" y="52804"/>
                  </a:cubicBezTo>
                  <a:cubicBezTo>
                    <a:pt x="34594" y="52804"/>
                    <a:pt x="34637" y="52792"/>
                    <a:pt x="34679" y="52763"/>
                  </a:cubicBezTo>
                  <a:cubicBezTo>
                    <a:pt x="34790" y="52726"/>
                    <a:pt x="34864" y="52615"/>
                    <a:pt x="34864" y="52505"/>
                  </a:cubicBezTo>
                  <a:lnTo>
                    <a:pt x="34790" y="16828"/>
                  </a:lnTo>
                  <a:cubicBezTo>
                    <a:pt x="34790" y="16717"/>
                    <a:pt x="34716" y="16606"/>
                    <a:pt x="34642" y="16569"/>
                  </a:cubicBezTo>
                  <a:lnTo>
                    <a:pt x="1184" y="43"/>
                  </a:lnTo>
                  <a:cubicBezTo>
                    <a:pt x="1152" y="12"/>
                    <a:pt x="1114" y="0"/>
                    <a:pt x="10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64"/>
            <p:cNvSpPr/>
            <p:nvPr/>
          </p:nvSpPr>
          <p:spPr>
            <a:xfrm>
              <a:off x="1200325" y="3650500"/>
              <a:ext cx="854975" cy="1305100"/>
            </a:xfrm>
            <a:custGeom>
              <a:avLst/>
              <a:gdLst/>
              <a:ahLst/>
              <a:cxnLst/>
              <a:rect l="l" t="t" r="r" b="b"/>
              <a:pathLst>
                <a:path w="34199" h="52204" extrusionOk="0">
                  <a:moveTo>
                    <a:pt x="33459" y="1"/>
                  </a:moveTo>
                  <a:lnTo>
                    <a:pt x="1" y="16527"/>
                  </a:lnTo>
                  <a:lnTo>
                    <a:pt x="1" y="52204"/>
                  </a:lnTo>
                  <a:lnTo>
                    <a:pt x="34198" y="25769"/>
                  </a:lnTo>
                  <a:lnTo>
                    <a:pt x="33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64"/>
            <p:cNvSpPr/>
            <p:nvPr/>
          </p:nvSpPr>
          <p:spPr>
            <a:xfrm>
              <a:off x="1192925" y="3642975"/>
              <a:ext cx="869775" cy="1320100"/>
            </a:xfrm>
            <a:custGeom>
              <a:avLst/>
              <a:gdLst/>
              <a:ahLst/>
              <a:cxnLst/>
              <a:rect l="l" t="t" r="r" b="b"/>
              <a:pathLst>
                <a:path w="34791" h="52804" extrusionOk="0">
                  <a:moveTo>
                    <a:pt x="33459" y="782"/>
                  </a:moveTo>
                  <a:lnTo>
                    <a:pt x="34162" y="25923"/>
                  </a:lnTo>
                  <a:lnTo>
                    <a:pt x="629" y="51876"/>
                  </a:lnTo>
                  <a:lnTo>
                    <a:pt x="629" y="16995"/>
                  </a:lnTo>
                  <a:lnTo>
                    <a:pt x="629" y="16995"/>
                  </a:lnTo>
                  <a:lnTo>
                    <a:pt x="33459" y="782"/>
                  </a:lnTo>
                  <a:close/>
                  <a:moveTo>
                    <a:pt x="33718" y="0"/>
                  </a:moveTo>
                  <a:cubicBezTo>
                    <a:pt x="33676" y="0"/>
                    <a:pt x="33638" y="12"/>
                    <a:pt x="33607" y="43"/>
                  </a:cubicBezTo>
                  <a:lnTo>
                    <a:pt x="186" y="16569"/>
                  </a:lnTo>
                  <a:cubicBezTo>
                    <a:pt x="75" y="16606"/>
                    <a:pt x="1" y="16717"/>
                    <a:pt x="1" y="16828"/>
                  </a:cubicBezTo>
                  <a:lnTo>
                    <a:pt x="1" y="52505"/>
                  </a:lnTo>
                  <a:cubicBezTo>
                    <a:pt x="1" y="52615"/>
                    <a:pt x="75" y="52726"/>
                    <a:pt x="186" y="52763"/>
                  </a:cubicBezTo>
                  <a:cubicBezTo>
                    <a:pt x="228" y="52792"/>
                    <a:pt x="270" y="52804"/>
                    <a:pt x="313" y="52804"/>
                  </a:cubicBezTo>
                  <a:cubicBezTo>
                    <a:pt x="381" y="52804"/>
                    <a:pt x="450" y="52772"/>
                    <a:pt x="518" y="52726"/>
                  </a:cubicBezTo>
                  <a:lnTo>
                    <a:pt x="34679" y="26292"/>
                  </a:lnTo>
                  <a:cubicBezTo>
                    <a:pt x="34753" y="26255"/>
                    <a:pt x="34790" y="26144"/>
                    <a:pt x="34790" y="26070"/>
                  </a:cubicBezTo>
                  <a:lnTo>
                    <a:pt x="34051" y="302"/>
                  </a:lnTo>
                  <a:cubicBezTo>
                    <a:pt x="34051" y="191"/>
                    <a:pt x="33977" y="80"/>
                    <a:pt x="33903" y="43"/>
                  </a:cubicBezTo>
                  <a:cubicBezTo>
                    <a:pt x="33839" y="22"/>
                    <a:pt x="33775" y="0"/>
                    <a:pt x="337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64"/>
            <p:cNvSpPr/>
            <p:nvPr/>
          </p:nvSpPr>
          <p:spPr>
            <a:xfrm>
              <a:off x="2685625" y="2486850"/>
              <a:ext cx="543475" cy="497275"/>
            </a:xfrm>
            <a:custGeom>
              <a:avLst/>
              <a:gdLst/>
              <a:ahLst/>
              <a:cxnLst/>
              <a:rect l="l" t="t" r="r" b="b"/>
              <a:pathLst>
                <a:path w="21739" h="19891" extrusionOk="0">
                  <a:moveTo>
                    <a:pt x="10870" y="1"/>
                  </a:moveTo>
                  <a:cubicBezTo>
                    <a:pt x="4880" y="1"/>
                    <a:pt x="0" y="4437"/>
                    <a:pt x="0" y="9946"/>
                  </a:cubicBezTo>
                  <a:cubicBezTo>
                    <a:pt x="0" y="15455"/>
                    <a:pt x="4880" y="19891"/>
                    <a:pt x="10870" y="19891"/>
                  </a:cubicBezTo>
                  <a:cubicBezTo>
                    <a:pt x="16859" y="19891"/>
                    <a:pt x="21739" y="15455"/>
                    <a:pt x="21739" y="9946"/>
                  </a:cubicBezTo>
                  <a:cubicBezTo>
                    <a:pt x="21739" y="4437"/>
                    <a:pt x="16859" y="1"/>
                    <a:pt x="108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64"/>
            <p:cNvSpPr/>
            <p:nvPr/>
          </p:nvSpPr>
          <p:spPr>
            <a:xfrm>
              <a:off x="2678225" y="2479450"/>
              <a:ext cx="558275" cy="513000"/>
            </a:xfrm>
            <a:custGeom>
              <a:avLst/>
              <a:gdLst/>
              <a:ahLst/>
              <a:cxnLst/>
              <a:rect l="l" t="t" r="r" b="b"/>
              <a:pathLst>
                <a:path w="22331" h="20520" extrusionOk="0">
                  <a:moveTo>
                    <a:pt x="11166" y="593"/>
                  </a:moveTo>
                  <a:cubicBezTo>
                    <a:pt x="14086" y="593"/>
                    <a:pt x="16711" y="1702"/>
                    <a:pt x="18634" y="3439"/>
                  </a:cubicBezTo>
                  <a:cubicBezTo>
                    <a:pt x="20519" y="5177"/>
                    <a:pt x="21702" y="7580"/>
                    <a:pt x="21702" y="10242"/>
                  </a:cubicBezTo>
                  <a:cubicBezTo>
                    <a:pt x="21702" y="12904"/>
                    <a:pt x="20519" y="15307"/>
                    <a:pt x="18634" y="17044"/>
                  </a:cubicBezTo>
                  <a:cubicBezTo>
                    <a:pt x="16711" y="18819"/>
                    <a:pt x="14086" y="19891"/>
                    <a:pt x="11166" y="19891"/>
                  </a:cubicBezTo>
                  <a:cubicBezTo>
                    <a:pt x="8245" y="19891"/>
                    <a:pt x="5583" y="18819"/>
                    <a:pt x="3698" y="17044"/>
                  </a:cubicBezTo>
                  <a:cubicBezTo>
                    <a:pt x="1775" y="15307"/>
                    <a:pt x="629" y="12904"/>
                    <a:pt x="629" y="10242"/>
                  </a:cubicBezTo>
                  <a:cubicBezTo>
                    <a:pt x="629" y="7580"/>
                    <a:pt x="1775" y="5177"/>
                    <a:pt x="3698" y="3439"/>
                  </a:cubicBezTo>
                  <a:cubicBezTo>
                    <a:pt x="5583" y="1702"/>
                    <a:pt x="8245" y="593"/>
                    <a:pt x="11166" y="593"/>
                  </a:cubicBezTo>
                  <a:close/>
                  <a:moveTo>
                    <a:pt x="11166" y="1"/>
                  </a:moveTo>
                  <a:cubicBezTo>
                    <a:pt x="8097" y="1"/>
                    <a:pt x="5287" y="1147"/>
                    <a:pt x="3291" y="2996"/>
                  </a:cubicBezTo>
                  <a:cubicBezTo>
                    <a:pt x="1258" y="4844"/>
                    <a:pt x="1" y="7395"/>
                    <a:pt x="1" y="10242"/>
                  </a:cubicBezTo>
                  <a:cubicBezTo>
                    <a:pt x="1" y="13089"/>
                    <a:pt x="1258" y="15677"/>
                    <a:pt x="3291" y="17525"/>
                  </a:cubicBezTo>
                  <a:cubicBezTo>
                    <a:pt x="5287" y="19374"/>
                    <a:pt x="8097" y="20520"/>
                    <a:pt x="11166" y="20520"/>
                  </a:cubicBezTo>
                  <a:cubicBezTo>
                    <a:pt x="14234" y="20520"/>
                    <a:pt x="17007" y="19374"/>
                    <a:pt x="19040" y="17525"/>
                  </a:cubicBezTo>
                  <a:cubicBezTo>
                    <a:pt x="21074" y="15677"/>
                    <a:pt x="22331" y="13089"/>
                    <a:pt x="22331" y="10242"/>
                  </a:cubicBezTo>
                  <a:cubicBezTo>
                    <a:pt x="22331" y="7395"/>
                    <a:pt x="21074" y="4844"/>
                    <a:pt x="19040" y="2996"/>
                  </a:cubicBezTo>
                  <a:cubicBezTo>
                    <a:pt x="17007" y="1147"/>
                    <a:pt x="14234" y="1"/>
                    <a:pt x="111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64"/>
            <p:cNvSpPr/>
            <p:nvPr/>
          </p:nvSpPr>
          <p:spPr>
            <a:xfrm>
              <a:off x="2722600" y="2520125"/>
              <a:ext cx="469550" cy="430750"/>
            </a:xfrm>
            <a:custGeom>
              <a:avLst/>
              <a:gdLst/>
              <a:ahLst/>
              <a:cxnLst/>
              <a:rect l="l" t="t" r="r" b="b"/>
              <a:pathLst>
                <a:path w="18782" h="17230" extrusionOk="0">
                  <a:moveTo>
                    <a:pt x="9391" y="1"/>
                  </a:moveTo>
                  <a:cubicBezTo>
                    <a:pt x="4215" y="1"/>
                    <a:pt x="0" y="3846"/>
                    <a:pt x="0" y="8615"/>
                  </a:cubicBezTo>
                  <a:cubicBezTo>
                    <a:pt x="0" y="13384"/>
                    <a:pt x="4215" y="17229"/>
                    <a:pt x="9391" y="17229"/>
                  </a:cubicBezTo>
                  <a:cubicBezTo>
                    <a:pt x="14567" y="17229"/>
                    <a:pt x="18781" y="13384"/>
                    <a:pt x="18781" y="8615"/>
                  </a:cubicBezTo>
                  <a:cubicBezTo>
                    <a:pt x="18781" y="3846"/>
                    <a:pt x="14567" y="1"/>
                    <a:pt x="9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64"/>
            <p:cNvSpPr/>
            <p:nvPr/>
          </p:nvSpPr>
          <p:spPr>
            <a:xfrm>
              <a:off x="2714275" y="2512725"/>
              <a:ext cx="485250" cy="445525"/>
            </a:xfrm>
            <a:custGeom>
              <a:avLst/>
              <a:gdLst/>
              <a:ahLst/>
              <a:cxnLst/>
              <a:rect l="l" t="t" r="r" b="b"/>
              <a:pathLst>
                <a:path w="19410" h="17821" extrusionOk="0">
                  <a:moveTo>
                    <a:pt x="9724" y="592"/>
                  </a:moveTo>
                  <a:cubicBezTo>
                    <a:pt x="12238" y="592"/>
                    <a:pt x="14530" y="1554"/>
                    <a:pt x="16157" y="3069"/>
                  </a:cubicBezTo>
                  <a:cubicBezTo>
                    <a:pt x="17783" y="4548"/>
                    <a:pt x="18818" y="6619"/>
                    <a:pt x="18818" y="8911"/>
                  </a:cubicBezTo>
                  <a:cubicBezTo>
                    <a:pt x="18818" y="11203"/>
                    <a:pt x="17783" y="13273"/>
                    <a:pt x="16157" y="14789"/>
                  </a:cubicBezTo>
                  <a:cubicBezTo>
                    <a:pt x="14530" y="16305"/>
                    <a:pt x="12238" y="17229"/>
                    <a:pt x="9724" y="17229"/>
                  </a:cubicBezTo>
                  <a:cubicBezTo>
                    <a:pt x="7210" y="17229"/>
                    <a:pt x="4917" y="16305"/>
                    <a:pt x="3291" y="14789"/>
                  </a:cubicBezTo>
                  <a:cubicBezTo>
                    <a:pt x="1627" y="13273"/>
                    <a:pt x="629" y="11203"/>
                    <a:pt x="629" y="8911"/>
                  </a:cubicBezTo>
                  <a:cubicBezTo>
                    <a:pt x="629" y="6619"/>
                    <a:pt x="1627" y="4548"/>
                    <a:pt x="3291" y="3069"/>
                  </a:cubicBezTo>
                  <a:cubicBezTo>
                    <a:pt x="4917" y="1554"/>
                    <a:pt x="7210" y="592"/>
                    <a:pt x="9724" y="592"/>
                  </a:cubicBezTo>
                  <a:close/>
                  <a:moveTo>
                    <a:pt x="9724" y="1"/>
                  </a:moveTo>
                  <a:cubicBezTo>
                    <a:pt x="7062" y="1"/>
                    <a:pt x="4622" y="999"/>
                    <a:pt x="2884" y="2589"/>
                  </a:cubicBezTo>
                  <a:cubicBezTo>
                    <a:pt x="1109" y="4216"/>
                    <a:pt x="0" y="6434"/>
                    <a:pt x="0" y="8911"/>
                  </a:cubicBezTo>
                  <a:cubicBezTo>
                    <a:pt x="0" y="11388"/>
                    <a:pt x="1109" y="13606"/>
                    <a:pt x="2884" y="15233"/>
                  </a:cubicBezTo>
                  <a:cubicBezTo>
                    <a:pt x="4622" y="16860"/>
                    <a:pt x="7062" y="17821"/>
                    <a:pt x="9724" y="17821"/>
                  </a:cubicBezTo>
                  <a:cubicBezTo>
                    <a:pt x="12386" y="17821"/>
                    <a:pt x="14826" y="16860"/>
                    <a:pt x="16563" y="15233"/>
                  </a:cubicBezTo>
                  <a:cubicBezTo>
                    <a:pt x="18338" y="13606"/>
                    <a:pt x="19410" y="11388"/>
                    <a:pt x="19410" y="8911"/>
                  </a:cubicBezTo>
                  <a:cubicBezTo>
                    <a:pt x="19410" y="6434"/>
                    <a:pt x="18338" y="4216"/>
                    <a:pt x="16563" y="2589"/>
                  </a:cubicBezTo>
                  <a:cubicBezTo>
                    <a:pt x="14826" y="999"/>
                    <a:pt x="12386" y="1"/>
                    <a:pt x="9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4644;p64"/>
            <p:cNvSpPr/>
            <p:nvPr/>
          </p:nvSpPr>
          <p:spPr>
            <a:xfrm>
              <a:off x="2772500" y="2565425"/>
              <a:ext cx="369725" cy="340150"/>
            </a:xfrm>
            <a:custGeom>
              <a:avLst/>
              <a:gdLst/>
              <a:ahLst/>
              <a:cxnLst/>
              <a:rect l="l" t="t" r="r" b="b"/>
              <a:pathLst>
                <a:path w="14789" h="13606" extrusionOk="0">
                  <a:moveTo>
                    <a:pt x="7395" y="629"/>
                  </a:moveTo>
                  <a:cubicBezTo>
                    <a:pt x="9280" y="629"/>
                    <a:pt x="10981" y="1331"/>
                    <a:pt x="12201" y="2440"/>
                  </a:cubicBezTo>
                  <a:cubicBezTo>
                    <a:pt x="13421" y="3586"/>
                    <a:pt x="14160" y="5102"/>
                    <a:pt x="14160" y="6803"/>
                  </a:cubicBezTo>
                  <a:cubicBezTo>
                    <a:pt x="14160" y="8504"/>
                    <a:pt x="13421" y="10056"/>
                    <a:pt x="12201" y="11165"/>
                  </a:cubicBezTo>
                  <a:cubicBezTo>
                    <a:pt x="10981" y="12275"/>
                    <a:pt x="9280" y="12977"/>
                    <a:pt x="7395" y="12977"/>
                  </a:cubicBezTo>
                  <a:cubicBezTo>
                    <a:pt x="5509" y="12977"/>
                    <a:pt x="3808" y="12275"/>
                    <a:pt x="2588" y="11165"/>
                  </a:cubicBezTo>
                  <a:cubicBezTo>
                    <a:pt x="1368" y="10056"/>
                    <a:pt x="629" y="8504"/>
                    <a:pt x="629" y="6803"/>
                  </a:cubicBezTo>
                  <a:cubicBezTo>
                    <a:pt x="629" y="5102"/>
                    <a:pt x="1368" y="3586"/>
                    <a:pt x="2588" y="2440"/>
                  </a:cubicBezTo>
                  <a:cubicBezTo>
                    <a:pt x="3808" y="1331"/>
                    <a:pt x="5509" y="629"/>
                    <a:pt x="7395" y="629"/>
                  </a:cubicBezTo>
                  <a:close/>
                  <a:moveTo>
                    <a:pt x="7395" y="0"/>
                  </a:moveTo>
                  <a:cubicBezTo>
                    <a:pt x="5361" y="0"/>
                    <a:pt x="3513" y="777"/>
                    <a:pt x="2182" y="1997"/>
                  </a:cubicBezTo>
                  <a:cubicBezTo>
                    <a:pt x="851" y="3217"/>
                    <a:pt x="1" y="4917"/>
                    <a:pt x="1" y="6803"/>
                  </a:cubicBezTo>
                  <a:cubicBezTo>
                    <a:pt x="1" y="8688"/>
                    <a:pt x="851" y="10389"/>
                    <a:pt x="2182" y="11609"/>
                  </a:cubicBezTo>
                  <a:cubicBezTo>
                    <a:pt x="3513" y="12866"/>
                    <a:pt x="5361" y="13605"/>
                    <a:pt x="7395" y="13605"/>
                  </a:cubicBezTo>
                  <a:cubicBezTo>
                    <a:pt x="9428" y="13605"/>
                    <a:pt x="11277" y="12866"/>
                    <a:pt x="12607" y="11609"/>
                  </a:cubicBezTo>
                  <a:cubicBezTo>
                    <a:pt x="13938" y="10389"/>
                    <a:pt x="14789" y="8688"/>
                    <a:pt x="14789" y="6803"/>
                  </a:cubicBezTo>
                  <a:cubicBezTo>
                    <a:pt x="14789" y="4917"/>
                    <a:pt x="13938" y="3217"/>
                    <a:pt x="12607" y="1997"/>
                  </a:cubicBezTo>
                  <a:cubicBezTo>
                    <a:pt x="11277" y="777"/>
                    <a:pt x="9428" y="0"/>
                    <a:pt x="7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4645;p64"/>
            <p:cNvSpPr/>
            <p:nvPr/>
          </p:nvSpPr>
          <p:spPr>
            <a:xfrm>
              <a:off x="2850150" y="2636600"/>
              <a:ext cx="214450" cy="197800"/>
            </a:xfrm>
            <a:custGeom>
              <a:avLst/>
              <a:gdLst/>
              <a:ahLst/>
              <a:cxnLst/>
              <a:rect l="l" t="t" r="r" b="b"/>
              <a:pathLst>
                <a:path w="8578" h="7912" extrusionOk="0">
                  <a:moveTo>
                    <a:pt x="4289" y="629"/>
                  </a:moveTo>
                  <a:cubicBezTo>
                    <a:pt x="5324" y="629"/>
                    <a:pt x="6248" y="998"/>
                    <a:pt x="6914" y="1590"/>
                  </a:cubicBezTo>
                  <a:cubicBezTo>
                    <a:pt x="7579" y="2218"/>
                    <a:pt x="7949" y="3032"/>
                    <a:pt x="7949" y="3956"/>
                  </a:cubicBezTo>
                  <a:cubicBezTo>
                    <a:pt x="7949" y="4880"/>
                    <a:pt x="7579" y="5693"/>
                    <a:pt x="6914" y="6322"/>
                  </a:cubicBezTo>
                  <a:cubicBezTo>
                    <a:pt x="6248" y="6914"/>
                    <a:pt x="5324" y="7320"/>
                    <a:pt x="4289" y="7320"/>
                  </a:cubicBezTo>
                  <a:cubicBezTo>
                    <a:pt x="3253" y="7320"/>
                    <a:pt x="2329" y="6914"/>
                    <a:pt x="1664" y="6322"/>
                  </a:cubicBezTo>
                  <a:cubicBezTo>
                    <a:pt x="998" y="5693"/>
                    <a:pt x="592" y="4880"/>
                    <a:pt x="592" y="3956"/>
                  </a:cubicBezTo>
                  <a:cubicBezTo>
                    <a:pt x="592" y="3032"/>
                    <a:pt x="998" y="2218"/>
                    <a:pt x="1664" y="1590"/>
                  </a:cubicBezTo>
                  <a:cubicBezTo>
                    <a:pt x="2329" y="998"/>
                    <a:pt x="3253" y="629"/>
                    <a:pt x="4289" y="629"/>
                  </a:cubicBezTo>
                  <a:close/>
                  <a:moveTo>
                    <a:pt x="4289" y="0"/>
                  </a:moveTo>
                  <a:cubicBezTo>
                    <a:pt x="3106" y="0"/>
                    <a:pt x="2033" y="444"/>
                    <a:pt x="1257" y="1146"/>
                  </a:cubicBezTo>
                  <a:cubicBezTo>
                    <a:pt x="481" y="1849"/>
                    <a:pt x="0" y="2847"/>
                    <a:pt x="0" y="3956"/>
                  </a:cubicBezTo>
                  <a:cubicBezTo>
                    <a:pt x="0" y="5065"/>
                    <a:pt x="481" y="6063"/>
                    <a:pt x="1257" y="6766"/>
                  </a:cubicBezTo>
                  <a:cubicBezTo>
                    <a:pt x="2033" y="7505"/>
                    <a:pt x="3106" y="7912"/>
                    <a:pt x="4289" y="7912"/>
                  </a:cubicBezTo>
                  <a:cubicBezTo>
                    <a:pt x="5472" y="7912"/>
                    <a:pt x="6544" y="7505"/>
                    <a:pt x="7320" y="6766"/>
                  </a:cubicBezTo>
                  <a:cubicBezTo>
                    <a:pt x="8097" y="6063"/>
                    <a:pt x="8577" y="5065"/>
                    <a:pt x="8577" y="3956"/>
                  </a:cubicBezTo>
                  <a:cubicBezTo>
                    <a:pt x="8577" y="2847"/>
                    <a:pt x="8097" y="1849"/>
                    <a:pt x="7320" y="1146"/>
                  </a:cubicBezTo>
                  <a:cubicBezTo>
                    <a:pt x="6544" y="444"/>
                    <a:pt x="5472" y="0"/>
                    <a:pt x="4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4646;p64"/>
            <p:cNvSpPr/>
            <p:nvPr/>
          </p:nvSpPr>
          <p:spPr>
            <a:xfrm>
              <a:off x="2957350" y="2520125"/>
              <a:ext cx="25" cy="430750"/>
            </a:xfrm>
            <a:custGeom>
              <a:avLst/>
              <a:gdLst/>
              <a:ahLst/>
              <a:cxnLst/>
              <a:rect l="l" t="t" r="r" b="b"/>
              <a:pathLst>
                <a:path w="1" h="17230" extrusionOk="0">
                  <a:moveTo>
                    <a:pt x="1" y="1"/>
                  </a:moveTo>
                  <a:lnTo>
                    <a:pt x="1" y="17229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4647;p64"/>
            <p:cNvSpPr/>
            <p:nvPr/>
          </p:nvSpPr>
          <p:spPr>
            <a:xfrm>
              <a:off x="2949950" y="2512725"/>
              <a:ext cx="14825" cy="445525"/>
            </a:xfrm>
            <a:custGeom>
              <a:avLst/>
              <a:gdLst/>
              <a:ahLst/>
              <a:cxnLst/>
              <a:rect l="l" t="t" r="r" b="b"/>
              <a:pathLst>
                <a:path w="593" h="17821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lnTo>
                    <a:pt x="1" y="17525"/>
                  </a:lnTo>
                  <a:cubicBezTo>
                    <a:pt x="1" y="17710"/>
                    <a:pt x="112" y="17821"/>
                    <a:pt x="297" y="17821"/>
                  </a:cubicBezTo>
                  <a:cubicBezTo>
                    <a:pt x="445" y="17821"/>
                    <a:pt x="592" y="17710"/>
                    <a:pt x="592" y="17525"/>
                  </a:cubicBezTo>
                  <a:lnTo>
                    <a:pt x="592" y="297"/>
                  </a:lnTo>
                  <a:cubicBezTo>
                    <a:pt x="592" y="149"/>
                    <a:pt x="445" y="1"/>
                    <a:pt x="2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4648;p64"/>
            <p:cNvSpPr/>
            <p:nvPr/>
          </p:nvSpPr>
          <p:spPr>
            <a:xfrm>
              <a:off x="2722600" y="2735475"/>
              <a:ext cx="469550" cy="25"/>
            </a:xfrm>
            <a:custGeom>
              <a:avLst/>
              <a:gdLst/>
              <a:ahLst/>
              <a:cxnLst/>
              <a:rect l="l" t="t" r="r" b="b"/>
              <a:pathLst>
                <a:path w="18782" h="1" extrusionOk="0">
                  <a:moveTo>
                    <a:pt x="0" y="1"/>
                  </a:moveTo>
                  <a:lnTo>
                    <a:pt x="1878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4649;p64"/>
            <p:cNvSpPr/>
            <p:nvPr/>
          </p:nvSpPr>
          <p:spPr>
            <a:xfrm>
              <a:off x="2714275" y="2728100"/>
              <a:ext cx="485250" cy="14800"/>
            </a:xfrm>
            <a:custGeom>
              <a:avLst/>
              <a:gdLst/>
              <a:ahLst/>
              <a:cxnLst/>
              <a:rect l="l" t="t" r="r" b="b"/>
              <a:pathLst>
                <a:path w="19410" h="592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19114" y="592"/>
                  </a:lnTo>
                  <a:cubicBezTo>
                    <a:pt x="19299" y="592"/>
                    <a:pt x="19410" y="481"/>
                    <a:pt x="19410" y="296"/>
                  </a:cubicBezTo>
                  <a:cubicBezTo>
                    <a:pt x="19410" y="148"/>
                    <a:pt x="19299" y="0"/>
                    <a:pt x="191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4650;p64"/>
            <p:cNvSpPr/>
            <p:nvPr/>
          </p:nvSpPr>
          <p:spPr>
            <a:xfrm>
              <a:off x="1932350" y="305157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3" y="1"/>
                  </a:moveTo>
                  <a:cubicBezTo>
                    <a:pt x="481" y="1"/>
                    <a:pt x="0" y="740"/>
                    <a:pt x="296" y="1369"/>
                  </a:cubicBezTo>
                  <a:lnTo>
                    <a:pt x="6729" y="15861"/>
                  </a:lnTo>
                  <a:cubicBezTo>
                    <a:pt x="6866" y="16239"/>
                    <a:pt x="7226" y="16457"/>
                    <a:pt x="7632" y="16457"/>
                  </a:cubicBezTo>
                  <a:cubicBezTo>
                    <a:pt x="7663" y="16457"/>
                    <a:pt x="7695" y="16455"/>
                    <a:pt x="7727" y="16453"/>
                  </a:cubicBezTo>
                  <a:lnTo>
                    <a:pt x="7949" y="16416"/>
                  </a:lnTo>
                  <a:cubicBezTo>
                    <a:pt x="8614" y="16342"/>
                    <a:pt x="8984" y="15639"/>
                    <a:pt x="8725" y="15048"/>
                  </a:cubicBezTo>
                  <a:lnTo>
                    <a:pt x="2071" y="592"/>
                  </a:lnTo>
                  <a:cubicBezTo>
                    <a:pt x="1923" y="223"/>
                    <a:pt x="1590" y="1"/>
                    <a:pt x="1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64"/>
            <p:cNvSpPr/>
            <p:nvPr/>
          </p:nvSpPr>
          <p:spPr>
            <a:xfrm>
              <a:off x="1929575" y="3044200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94" y="629"/>
                  </a:moveTo>
                  <a:cubicBezTo>
                    <a:pt x="1553" y="629"/>
                    <a:pt x="1812" y="776"/>
                    <a:pt x="1923" y="998"/>
                  </a:cubicBezTo>
                  <a:lnTo>
                    <a:pt x="8541" y="15454"/>
                  </a:lnTo>
                  <a:cubicBezTo>
                    <a:pt x="8578" y="15565"/>
                    <a:pt x="8614" y="15639"/>
                    <a:pt x="8614" y="15750"/>
                  </a:cubicBezTo>
                  <a:cubicBezTo>
                    <a:pt x="8614" y="16082"/>
                    <a:pt x="8356" y="16378"/>
                    <a:pt x="8023" y="16415"/>
                  </a:cubicBezTo>
                  <a:lnTo>
                    <a:pt x="7801" y="16452"/>
                  </a:lnTo>
                  <a:lnTo>
                    <a:pt x="7727" y="16452"/>
                  </a:lnTo>
                  <a:cubicBezTo>
                    <a:pt x="7468" y="16452"/>
                    <a:pt x="7210" y="16304"/>
                    <a:pt x="7099" y="16045"/>
                  </a:cubicBezTo>
                  <a:lnTo>
                    <a:pt x="703" y="1553"/>
                  </a:lnTo>
                  <a:cubicBezTo>
                    <a:pt x="666" y="1442"/>
                    <a:pt x="629" y="1368"/>
                    <a:pt x="629" y="1294"/>
                  </a:cubicBezTo>
                  <a:cubicBezTo>
                    <a:pt x="629" y="1109"/>
                    <a:pt x="703" y="924"/>
                    <a:pt x="814" y="813"/>
                  </a:cubicBezTo>
                  <a:cubicBezTo>
                    <a:pt x="962" y="703"/>
                    <a:pt x="1109" y="629"/>
                    <a:pt x="1294" y="629"/>
                  </a:cubicBezTo>
                  <a:close/>
                  <a:moveTo>
                    <a:pt x="1294" y="0"/>
                  </a:moveTo>
                  <a:cubicBezTo>
                    <a:pt x="925" y="0"/>
                    <a:pt x="592" y="148"/>
                    <a:pt x="370" y="370"/>
                  </a:cubicBezTo>
                  <a:cubicBezTo>
                    <a:pt x="148" y="629"/>
                    <a:pt x="0" y="924"/>
                    <a:pt x="0" y="1294"/>
                  </a:cubicBezTo>
                  <a:cubicBezTo>
                    <a:pt x="0" y="1442"/>
                    <a:pt x="37" y="1627"/>
                    <a:pt x="111" y="1812"/>
                  </a:cubicBezTo>
                  <a:lnTo>
                    <a:pt x="6544" y="16304"/>
                  </a:lnTo>
                  <a:cubicBezTo>
                    <a:pt x="6766" y="16748"/>
                    <a:pt x="7210" y="17044"/>
                    <a:pt x="7727" y="17044"/>
                  </a:cubicBezTo>
                  <a:lnTo>
                    <a:pt x="7875" y="17044"/>
                  </a:lnTo>
                  <a:lnTo>
                    <a:pt x="8097" y="17007"/>
                  </a:lnTo>
                  <a:cubicBezTo>
                    <a:pt x="8762" y="16933"/>
                    <a:pt x="9206" y="16378"/>
                    <a:pt x="9206" y="15750"/>
                  </a:cubicBezTo>
                  <a:cubicBezTo>
                    <a:pt x="9206" y="15565"/>
                    <a:pt x="9169" y="15380"/>
                    <a:pt x="9095" y="15195"/>
                  </a:cubicBezTo>
                  <a:lnTo>
                    <a:pt x="2477" y="740"/>
                  </a:lnTo>
                  <a:cubicBezTo>
                    <a:pt x="2256" y="296"/>
                    <a:pt x="1812" y="0"/>
                    <a:pt x="1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64"/>
            <p:cNvSpPr/>
            <p:nvPr/>
          </p:nvSpPr>
          <p:spPr>
            <a:xfrm>
              <a:off x="1860250" y="3071925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7" y="0"/>
                  </a:moveTo>
                  <a:lnTo>
                    <a:pt x="1184" y="74"/>
                  </a:lnTo>
                  <a:cubicBezTo>
                    <a:pt x="555" y="74"/>
                    <a:pt x="1" y="592"/>
                    <a:pt x="1" y="1257"/>
                  </a:cubicBezTo>
                  <a:cubicBezTo>
                    <a:pt x="1" y="1886"/>
                    <a:pt x="555" y="2403"/>
                    <a:pt x="1184" y="2403"/>
                  </a:cubicBezTo>
                  <a:lnTo>
                    <a:pt x="8504" y="2366"/>
                  </a:lnTo>
                  <a:lnTo>
                    <a:pt x="8541" y="2366"/>
                  </a:lnTo>
                  <a:cubicBezTo>
                    <a:pt x="9169" y="2329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64"/>
            <p:cNvSpPr/>
            <p:nvPr/>
          </p:nvSpPr>
          <p:spPr>
            <a:xfrm>
              <a:off x="1852850" y="3064525"/>
              <a:ext cx="256050" cy="74900"/>
            </a:xfrm>
            <a:custGeom>
              <a:avLst/>
              <a:gdLst/>
              <a:ahLst/>
              <a:cxnLst/>
              <a:rect l="l" t="t" r="r" b="b"/>
              <a:pathLst>
                <a:path w="10242" h="2996" extrusionOk="0">
                  <a:moveTo>
                    <a:pt x="8763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7" y="2330"/>
                  </a:cubicBezTo>
                  <a:lnTo>
                    <a:pt x="8763" y="2367"/>
                  </a:lnTo>
                  <a:lnTo>
                    <a:pt x="1480" y="2404"/>
                  </a:lnTo>
                  <a:cubicBezTo>
                    <a:pt x="999" y="2404"/>
                    <a:pt x="629" y="1997"/>
                    <a:pt x="629" y="1516"/>
                  </a:cubicBezTo>
                  <a:cubicBezTo>
                    <a:pt x="629" y="1294"/>
                    <a:pt x="703" y="1073"/>
                    <a:pt x="888" y="925"/>
                  </a:cubicBezTo>
                  <a:cubicBezTo>
                    <a:pt x="1036" y="777"/>
                    <a:pt x="1258" y="666"/>
                    <a:pt x="1480" y="666"/>
                  </a:cubicBezTo>
                  <a:lnTo>
                    <a:pt x="8763" y="629"/>
                  </a:lnTo>
                  <a:close/>
                  <a:moveTo>
                    <a:pt x="8763" y="0"/>
                  </a:moveTo>
                  <a:lnTo>
                    <a:pt x="1480" y="37"/>
                  </a:lnTo>
                  <a:cubicBezTo>
                    <a:pt x="666" y="37"/>
                    <a:pt x="1" y="703"/>
                    <a:pt x="1" y="1516"/>
                  </a:cubicBezTo>
                  <a:lnTo>
                    <a:pt x="1" y="1553"/>
                  </a:lnTo>
                  <a:cubicBezTo>
                    <a:pt x="1" y="2367"/>
                    <a:pt x="666" y="2995"/>
                    <a:pt x="1480" y="2995"/>
                  </a:cubicBezTo>
                  <a:lnTo>
                    <a:pt x="8800" y="2958"/>
                  </a:lnTo>
                  <a:lnTo>
                    <a:pt x="8837" y="2958"/>
                  </a:lnTo>
                  <a:cubicBezTo>
                    <a:pt x="9650" y="2921"/>
                    <a:pt x="10242" y="2293"/>
                    <a:pt x="10242" y="1479"/>
                  </a:cubicBezTo>
                  <a:cubicBezTo>
                    <a:pt x="10242" y="666"/>
                    <a:pt x="9576" y="0"/>
                    <a:pt x="87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64"/>
            <p:cNvSpPr/>
            <p:nvPr/>
          </p:nvSpPr>
          <p:spPr>
            <a:xfrm>
              <a:off x="2226250" y="3045125"/>
              <a:ext cx="224625" cy="411425"/>
            </a:xfrm>
            <a:custGeom>
              <a:avLst/>
              <a:gdLst/>
              <a:ahLst/>
              <a:cxnLst/>
              <a:rect l="l" t="t" r="r" b="b"/>
              <a:pathLst>
                <a:path w="8985" h="16457" extrusionOk="0">
                  <a:moveTo>
                    <a:pt x="1184" y="0"/>
                  </a:moveTo>
                  <a:cubicBezTo>
                    <a:pt x="482" y="0"/>
                    <a:pt x="1" y="739"/>
                    <a:pt x="297" y="1368"/>
                  </a:cubicBezTo>
                  <a:lnTo>
                    <a:pt x="6730" y="15860"/>
                  </a:lnTo>
                  <a:cubicBezTo>
                    <a:pt x="6867" y="16238"/>
                    <a:pt x="7227" y="16456"/>
                    <a:pt x="7632" y="16456"/>
                  </a:cubicBezTo>
                  <a:cubicBezTo>
                    <a:pt x="7664" y="16456"/>
                    <a:pt x="7696" y="16455"/>
                    <a:pt x="7728" y="16452"/>
                  </a:cubicBezTo>
                  <a:lnTo>
                    <a:pt x="7950" y="16415"/>
                  </a:lnTo>
                  <a:cubicBezTo>
                    <a:pt x="8615" y="16341"/>
                    <a:pt x="8985" y="15639"/>
                    <a:pt x="8726" y="15047"/>
                  </a:cubicBezTo>
                  <a:lnTo>
                    <a:pt x="2071" y="592"/>
                  </a:lnTo>
                  <a:cubicBezTo>
                    <a:pt x="1923" y="222"/>
                    <a:pt x="1591" y="0"/>
                    <a:pt x="1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64"/>
            <p:cNvSpPr/>
            <p:nvPr/>
          </p:nvSpPr>
          <p:spPr>
            <a:xfrm>
              <a:off x="2224400" y="3037725"/>
              <a:ext cx="230175" cy="426100"/>
            </a:xfrm>
            <a:custGeom>
              <a:avLst/>
              <a:gdLst/>
              <a:ahLst/>
              <a:cxnLst/>
              <a:rect l="l" t="t" r="r" b="b"/>
              <a:pathLst>
                <a:path w="9207" h="17044" extrusionOk="0">
                  <a:moveTo>
                    <a:pt x="1258" y="629"/>
                  </a:moveTo>
                  <a:cubicBezTo>
                    <a:pt x="1517" y="629"/>
                    <a:pt x="1776" y="777"/>
                    <a:pt x="1886" y="999"/>
                  </a:cubicBezTo>
                  <a:lnTo>
                    <a:pt x="8504" y="15491"/>
                  </a:lnTo>
                  <a:cubicBezTo>
                    <a:pt x="8541" y="15565"/>
                    <a:pt x="8578" y="15676"/>
                    <a:pt x="8578" y="15750"/>
                  </a:cubicBezTo>
                  <a:cubicBezTo>
                    <a:pt x="8578" y="16083"/>
                    <a:pt x="8319" y="16378"/>
                    <a:pt x="7987" y="16415"/>
                  </a:cubicBezTo>
                  <a:lnTo>
                    <a:pt x="7765" y="16452"/>
                  </a:lnTo>
                  <a:lnTo>
                    <a:pt x="7691" y="16452"/>
                  </a:lnTo>
                  <a:cubicBezTo>
                    <a:pt x="7432" y="16452"/>
                    <a:pt x="7173" y="16304"/>
                    <a:pt x="7062" y="16046"/>
                  </a:cubicBezTo>
                  <a:lnTo>
                    <a:pt x="666" y="1553"/>
                  </a:lnTo>
                  <a:cubicBezTo>
                    <a:pt x="629" y="1442"/>
                    <a:pt x="592" y="1368"/>
                    <a:pt x="592" y="1294"/>
                  </a:cubicBezTo>
                  <a:cubicBezTo>
                    <a:pt x="592" y="1109"/>
                    <a:pt x="666" y="925"/>
                    <a:pt x="777" y="814"/>
                  </a:cubicBezTo>
                  <a:cubicBezTo>
                    <a:pt x="925" y="703"/>
                    <a:pt x="1073" y="629"/>
                    <a:pt x="1258" y="629"/>
                  </a:cubicBezTo>
                  <a:close/>
                  <a:moveTo>
                    <a:pt x="1258" y="0"/>
                  </a:moveTo>
                  <a:cubicBezTo>
                    <a:pt x="888" y="0"/>
                    <a:pt x="592" y="148"/>
                    <a:pt x="334" y="370"/>
                  </a:cubicBezTo>
                  <a:cubicBezTo>
                    <a:pt x="112" y="629"/>
                    <a:pt x="1" y="925"/>
                    <a:pt x="1" y="1294"/>
                  </a:cubicBezTo>
                  <a:cubicBezTo>
                    <a:pt x="1" y="1442"/>
                    <a:pt x="1" y="1627"/>
                    <a:pt x="112" y="1812"/>
                  </a:cubicBezTo>
                  <a:lnTo>
                    <a:pt x="6508" y="16304"/>
                  </a:lnTo>
                  <a:cubicBezTo>
                    <a:pt x="6730" y="16748"/>
                    <a:pt x="7173" y="17044"/>
                    <a:pt x="7691" y="17044"/>
                  </a:cubicBezTo>
                  <a:lnTo>
                    <a:pt x="8061" y="17044"/>
                  </a:lnTo>
                  <a:cubicBezTo>
                    <a:pt x="8726" y="16933"/>
                    <a:pt x="9207" y="16378"/>
                    <a:pt x="9207" y="15750"/>
                  </a:cubicBezTo>
                  <a:cubicBezTo>
                    <a:pt x="9207" y="15565"/>
                    <a:pt x="9170" y="15380"/>
                    <a:pt x="9059" y="15232"/>
                  </a:cubicBezTo>
                  <a:lnTo>
                    <a:pt x="2441" y="740"/>
                  </a:lnTo>
                  <a:cubicBezTo>
                    <a:pt x="2219" y="296"/>
                    <a:pt x="1776" y="0"/>
                    <a:pt x="1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64"/>
            <p:cNvSpPr/>
            <p:nvPr/>
          </p:nvSpPr>
          <p:spPr>
            <a:xfrm>
              <a:off x="2154175" y="3065450"/>
              <a:ext cx="241250" cy="60100"/>
            </a:xfrm>
            <a:custGeom>
              <a:avLst/>
              <a:gdLst/>
              <a:ahLst/>
              <a:cxnLst/>
              <a:rect l="l" t="t" r="r" b="b"/>
              <a:pathLst>
                <a:path w="9650" h="2404" extrusionOk="0">
                  <a:moveTo>
                    <a:pt x="8466" y="0"/>
                  </a:moveTo>
                  <a:lnTo>
                    <a:pt x="1183" y="74"/>
                  </a:lnTo>
                  <a:cubicBezTo>
                    <a:pt x="555" y="74"/>
                    <a:pt x="0" y="592"/>
                    <a:pt x="0" y="1257"/>
                  </a:cubicBezTo>
                  <a:cubicBezTo>
                    <a:pt x="37" y="1886"/>
                    <a:pt x="555" y="2404"/>
                    <a:pt x="1183" y="2404"/>
                  </a:cubicBezTo>
                  <a:lnTo>
                    <a:pt x="8503" y="2367"/>
                  </a:lnTo>
                  <a:lnTo>
                    <a:pt x="8540" y="2367"/>
                  </a:lnTo>
                  <a:cubicBezTo>
                    <a:pt x="9169" y="2330"/>
                    <a:pt x="9650" y="1812"/>
                    <a:pt x="9650" y="1183"/>
                  </a:cubicBezTo>
                  <a:cubicBezTo>
                    <a:pt x="9650" y="518"/>
                    <a:pt x="9132" y="0"/>
                    <a:pt x="8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64"/>
            <p:cNvSpPr/>
            <p:nvPr/>
          </p:nvSpPr>
          <p:spPr>
            <a:xfrm>
              <a:off x="2146775" y="3058050"/>
              <a:ext cx="256050" cy="75825"/>
            </a:xfrm>
            <a:custGeom>
              <a:avLst/>
              <a:gdLst/>
              <a:ahLst/>
              <a:cxnLst/>
              <a:rect l="l" t="t" r="r" b="b"/>
              <a:pathLst>
                <a:path w="10242" h="3033" extrusionOk="0">
                  <a:moveTo>
                    <a:pt x="8762" y="629"/>
                  </a:moveTo>
                  <a:cubicBezTo>
                    <a:pt x="9243" y="629"/>
                    <a:pt x="9650" y="999"/>
                    <a:pt x="9650" y="1479"/>
                  </a:cubicBezTo>
                  <a:cubicBezTo>
                    <a:pt x="9650" y="1960"/>
                    <a:pt x="9280" y="2330"/>
                    <a:pt x="8836" y="2367"/>
                  </a:cubicBezTo>
                  <a:lnTo>
                    <a:pt x="8762" y="2367"/>
                  </a:lnTo>
                  <a:lnTo>
                    <a:pt x="1479" y="2404"/>
                  </a:lnTo>
                  <a:cubicBezTo>
                    <a:pt x="999" y="2404"/>
                    <a:pt x="629" y="1997"/>
                    <a:pt x="629" y="1553"/>
                  </a:cubicBezTo>
                  <a:lnTo>
                    <a:pt x="629" y="1516"/>
                  </a:lnTo>
                  <a:cubicBezTo>
                    <a:pt x="629" y="1295"/>
                    <a:pt x="703" y="1073"/>
                    <a:pt x="888" y="925"/>
                  </a:cubicBezTo>
                  <a:cubicBezTo>
                    <a:pt x="1036" y="777"/>
                    <a:pt x="1257" y="666"/>
                    <a:pt x="1479" y="666"/>
                  </a:cubicBezTo>
                  <a:lnTo>
                    <a:pt x="8762" y="629"/>
                  </a:lnTo>
                  <a:close/>
                  <a:moveTo>
                    <a:pt x="8762" y="1"/>
                  </a:moveTo>
                  <a:lnTo>
                    <a:pt x="1479" y="38"/>
                  </a:lnTo>
                  <a:cubicBezTo>
                    <a:pt x="666" y="38"/>
                    <a:pt x="0" y="703"/>
                    <a:pt x="0" y="1516"/>
                  </a:cubicBezTo>
                  <a:lnTo>
                    <a:pt x="0" y="1553"/>
                  </a:lnTo>
                  <a:cubicBezTo>
                    <a:pt x="0" y="2367"/>
                    <a:pt x="666" y="3032"/>
                    <a:pt x="1479" y="3032"/>
                  </a:cubicBezTo>
                  <a:lnTo>
                    <a:pt x="8799" y="2958"/>
                  </a:lnTo>
                  <a:lnTo>
                    <a:pt x="8836" y="2958"/>
                  </a:lnTo>
                  <a:cubicBezTo>
                    <a:pt x="9650" y="2921"/>
                    <a:pt x="10241" y="2293"/>
                    <a:pt x="10241" y="1479"/>
                  </a:cubicBezTo>
                  <a:cubicBezTo>
                    <a:pt x="10241" y="666"/>
                    <a:pt x="9576" y="1"/>
                    <a:pt x="87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64"/>
            <p:cNvSpPr/>
            <p:nvPr/>
          </p:nvSpPr>
          <p:spPr>
            <a:xfrm>
              <a:off x="6411325" y="2750350"/>
              <a:ext cx="307800" cy="342775"/>
            </a:xfrm>
            <a:custGeom>
              <a:avLst/>
              <a:gdLst/>
              <a:ahLst/>
              <a:cxnLst/>
              <a:rect l="l" t="t" r="r" b="b"/>
              <a:pathLst>
                <a:path w="12312" h="13711" extrusionOk="0">
                  <a:moveTo>
                    <a:pt x="7907" y="0"/>
                  </a:moveTo>
                  <a:cubicBezTo>
                    <a:pt x="5765" y="0"/>
                    <a:pt x="3291" y="1801"/>
                    <a:pt x="1849" y="4656"/>
                  </a:cubicBezTo>
                  <a:cubicBezTo>
                    <a:pt x="1" y="8242"/>
                    <a:pt x="481" y="12124"/>
                    <a:pt x="2884" y="13344"/>
                  </a:cubicBezTo>
                  <a:cubicBezTo>
                    <a:pt x="3367" y="13593"/>
                    <a:pt x="3894" y="13711"/>
                    <a:pt x="4443" y="13711"/>
                  </a:cubicBezTo>
                  <a:cubicBezTo>
                    <a:pt x="6585" y="13711"/>
                    <a:pt x="9058" y="11910"/>
                    <a:pt x="10500" y="9055"/>
                  </a:cubicBezTo>
                  <a:cubicBezTo>
                    <a:pt x="12312" y="5469"/>
                    <a:pt x="11868" y="1587"/>
                    <a:pt x="9465" y="367"/>
                  </a:cubicBezTo>
                  <a:cubicBezTo>
                    <a:pt x="8983" y="118"/>
                    <a:pt x="8456" y="0"/>
                    <a:pt x="7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64"/>
            <p:cNvSpPr/>
            <p:nvPr/>
          </p:nvSpPr>
          <p:spPr>
            <a:xfrm>
              <a:off x="6421500" y="2742875"/>
              <a:ext cx="288400" cy="358650"/>
            </a:xfrm>
            <a:custGeom>
              <a:avLst/>
              <a:gdLst/>
              <a:ahLst/>
              <a:cxnLst/>
              <a:rect l="l" t="t" r="r" b="b"/>
              <a:pathLst>
                <a:path w="11536" h="14346" extrusionOk="0">
                  <a:moveTo>
                    <a:pt x="7505" y="592"/>
                  </a:moveTo>
                  <a:cubicBezTo>
                    <a:pt x="8023" y="592"/>
                    <a:pt x="8467" y="703"/>
                    <a:pt x="8910" y="925"/>
                  </a:cubicBezTo>
                  <a:cubicBezTo>
                    <a:pt x="9576" y="1258"/>
                    <a:pt x="10056" y="1775"/>
                    <a:pt x="10389" y="2478"/>
                  </a:cubicBezTo>
                  <a:cubicBezTo>
                    <a:pt x="10722" y="3180"/>
                    <a:pt x="10907" y="4030"/>
                    <a:pt x="10907" y="4992"/>
                  </a:cubicBezTo>
                  <a:cubicBezTo>
                    <a:pt x="10907" y="6286"/>
                    <a:pt x="10537" y="7764"/>
                    <a:pt x="9835" y="9206"/>
                  </a:cubicBezTo>
                  <a:cubicBezTo>
                    <a:pt x="8393" y="12016"/>
                    <a:pt x="5990" y="13717"/>
                    <a:pt x="4030" y="13717"/>
                  </a:cubicBezTo>
                  <a:cubicBezTo>
                    <a:pt x="3513" y="13717"/>
                    <a:pt x="3032" y="13606"/>
                    <a:pt x="2588" y="13384"/>
                  </a:cubicBezTo>
                  <a:cubicBezTo>
                    <a:pt x="1960" y="13051"/>
                    <a:pt x="1479" y="12534"/>
                    <a:pt x="1147" y="11831"/>
                  </a:cubicBezTo>
                  <a:cubicBezTo>
                    <a:pt x="814" y="11129"/>
                    <a:pt x="629" y="10278"/>
                    <a:pt x="629" y="9354"/>
                  </a:cubicBezTo>
                  <a:cubicBezTo>
                    <a:pt x="629" y="8023"/>
                    <a:pt x="962" y="6544"/>
                    <a:pt x="1701" y="5103"/>
                  </a:cubicBezTo>
                  <a:cubicBezTo>
                    <a:pt x="3106" y="2293"/>
                    <a:pt x="5509" y="592"/>
                    <a:pt x="7505" y="592"/>
                  </a:cubicBezTo>
                  <a:close/>
                  <a:moveTo>
                    <a:pt x="7505" y="1"/>
                  </a:moveTo>
                  <a:cubicBezTo>
                    <a:pt x="5176" y="1"/>
                    <a:pt x="2662" y="1886"/>
                    <a:pt x="1147" y="4807"/>
                  </a:cubicBezTo>
                  <a:cubicBezTo>
                    <a:pt x="370" y="6323"/>
                    <a:pt x="0" y="7912"/>
                    <a:pt x="0" y="9354"/>
                  </a:cubicBezTo>
                  <a:cubicBezTo>
                    <a:pt x="0" y="10352"/>
                    <a:pt x="185" y="11314"/>
                    <a:pt x="592" y="12090"/>
                  </a:cubicBezTo>
                  <a:cubicBezTo>
                    <a:pt x="962" y="12903"/>
                    <a:pt x="1553" y="13532"/>
                    <a:pt x="2330" y="13939"/>
                  </a:cubicBezTo>
                  <a:cubicBezTo>
                    <a:pt x="2847" y="14197"/>
                    <a:pt x="3439" y="14345"/>
                    <a:pt x="4030" y="14345"/>
                  </a:cubicBezTo>
                  <a:cubicBezTo>
                    <a:pt x="6359" y="14308"/>
                    <a:pt x="8873" y="12423"/>
                    <a:pt x="10352" y="9502"/>
                  </a:cubicBezTo>
                  <a:cubicBezTo>
                    <a:pt x="11129" y="7986"/>
                    <a:pt x="11535" y="6397"/>
                    <a:pt x="11535" y="4992"/>
                  </a:cubicBezTo>
                  <a:cubicBezTo>
                    <a:pt x="11535" y="3957"/>
                    <a:pt x="11313" y="2995"/>
                    <a:pt x="10944" y="2219"/>
                  </a:cubicBezTo>
                  <a:cubicBezTo>
                    <a:pt x="10574" y="1406"/>
                    <a:pt x="9982" y="777"/>
                    <a:pt x="9206" y="370"/>
                  </a:cubicBezTo>
                  <a:cubicBezTo>
                    <a:pt x="8689" y="112"/>
                    <a:pt x="8097" y="1"/>
                    <a:pt x="7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64"/>
            <p:cNvSpPr/>
            <p:nvPr/>
          </p:nvSpPr>
          <p:spPr>
            <a:xfrm>
              <a:off x="6367900" y="2718725"/>
              <a:ext cx="380800" cy="356000"/>
            </a:xfrm>
            <a:custGeom>
              <a:avLst/>
              <a:gdLst/>
              <a:ahLst/>
              <a:cxnLst/>
              <a:rect l="l" t="t" r="r" b="b"/>
              <a:pathLst>
                <a:path w="15232" h="14240" extrusionOk="0">
                  <a:moveTo>
                    <a:pt x="13049" y="0"/>
                  </a:moveTo>
                  <a:cubicBezTo>
                    <a:pt x="12563" y="0"/>
                    <a:pt x="12075" y="185"/>
                    <a:pt x="11683" y="560"/>
                  </a:cubicBezTo>
                  <a:lnTo>
                    <a:pt x="850" y="10838"/>
                  </a:lnTo>
                  <a:cubicBezTo>
                    <a:pt x="37" y="11577"/>
                    <a:pt x="0" y="12834"/>
                    <a:pt x="777" y="13611"/>
                  </a:cubicBezTo>
                  <a:cubicBezTo>
                    <a:pt x="1146" y="14017"/>
                    <a:pt x="1664" y="14239"/>
                    <a:pt x="2181" y="14239"/>
                  </a:cubicBezTo>
                  <a:cubicBezTo>
                    <a:pt x="2662" y="14239"/>
                    <a:pt x="3180" y="14054"/>
                    <a:pt x="3549" y="13685"/>
                  </a:cubicBezTo>
                  <a:lnTo>
                    <a:pt x="14419" y="3407"/>
                  </a:lnTo>
                  <a:cubicBezTo>
                    <a:pt x="15195" y="2667"/>
                    <a:pt x="15232" y="1410"/>
                    <a:pt x="14493" y="634"/>
                  </a:cubicBezTo>
                  <a:cubicBezTo>
                    <a:pt x="14091" y="213"/>
                    <a:pt x="13570" y="0"/>
                    <a:pt x="130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64"/>
            <p:cNvSpPr/>
            <p:nvPr/>
          </p:nvSpPr>
          <p:spPr>
            <a:xfrm>
              <a:off x="6007425" y="2810625"/>
              <a:ext cx="244025" cy="272225"/>
            </a:xfrm>
            <a:custGeom>
              <a:avLst/>
              <a:gdLst/>
              <a:ahLst/>
              <a:cxnLst/>
              <a:rect l="l" t="t" r="r" b="b"/>
              <a:pathLst>
                <a:path w="9761" h="10889" extrusionOk="0">
                  <a:moveTo>
                    <a:pt x="6283" y="0"/>
                  </a:moveTo>
                  <a:cubicBezTo>
                    <a:pt x="4573" y="0"/>
                    <a:pt x="2595" y="1449"/>
                    <a:pt x="1442" y="3724"/>
                  </a:cubicBezTo>
                  <a:cubicBezTo>
                    <a:pt x="1" y="6533"/>
                    <a:pt x="370" y="9639"/>
                    <a:pt x="2256" y="10600"/>
                  </a:cubicBezTo>
                  <a:cubicBezTo>
                    <a:pt x="2647" y="10796"/>
                    <a:pt x="3071" y="10889"/>
                    <a:pt x="3510" y="10889"/>
                  </a:cubicBezTo>
                  <a:cubicBezTo>
                    <a:pt x="5225" y="10889"/>
                    <a:pt x="7171" y="9466"/>
                    <a:pt x="8319" y="7199"/>
                  </a:cubicBezTo>
                  <a:cubicBezTo>
                    <a:pt x="9761" y="4352"/>
                    <a:pt x="9391" y="1247"/>
                    <a:pt x="7506" y="285"/>
                  </a:cubicBezTo>
                  <a:cubicBezTo>
                    <a:pt x="7127" y="92"/>
                    <a:pt x="6713" y="0"/>
                    <a:pt x="62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64"/>
            <p:cNvSpPr/>
            <p:nvPr/>
          </p:nvSpPr>
          <p:spPr>
            <a:xfrm>
              <a:off x="6013900" y="2802950"/>
              <a:ext cx="231100" cy="287475"/>
            </a:xfrm>
            <a:custGeom>
              <a:avLst/>
              <a:gdLst/>
              <a:ahLst/>
              <a:cxnLst/>
              <a:rect l="l" t="t" r="r" b="b"/>
              <a:pathLst>
                <a:path w="9244" h="11499" extrusionOk="0">
                  <a:moveTo>
                    <a:pt x="5990" y="629"/>
                  </a:moveTo>
                  <a:cubicBezTo>
                    <a:pt x="6396" y="629"/>
                    <a:pt x="6766" y="703"/>
                    <a:pt x="7099" y="888"/>
                  </a:cubicBezTo>
                  <a:cubicBezTo>
                    <a:pt x="7579" y="1147"/>
                    <a:pt x="7986" y="1554"/>
                    <a:pt x="8245" y="2071"/>
                  </a:cubicBezTo>
                  <a:cubicBezTo>
                    <a:pt x="8504" y="2626"/>
                    <a:pt x="8652" y="3291"/>
                    <a:pt x="8652" y="4031"/>
                  </a:cubicBezTo>
                  <a:cubicBezTo>
                    <a:pt x="8652" y="5066"/>
                    <a:pt x="8356" y="6249"/>
                    <a:pt x="7801" y="7358"/>
                  </a:cubicBezTo>
                  <a:cubicBezTo>
                    <a:pt x="6692" y="9539"/>
                    <a:pt x="4770" y="10907"/>
                    <a:pt x="3254" y="10907"/>
                  </a:cubicBezTo>
                  <a:cubicBezTo>
                    <a:pt x="2847" y="10870"/>
                    <a:pt x="2477" y="10796"/>
                    <a:pt x="2145" y="10648"/>
                  </a:cubicBezTo>
                  <a:cubicBezTo>
                    <a:pt x="1664" y="10390"/>
                    <a:pt x="1294" y="9983"/>
                    <a:pt x="1036" y="9428"/>
                  </a:cubicBezTo>
                  <a:cubicBezTo>
                    <a:pt x="740" y="8911"/>
                    <a:pt x="629" y="8245"/>
                    <a:pt x="629" y="7506"/>
                  </a:cubicBezTo>
                  <a:cubicBezTo>
                    <a:pt x="629" y="6471"/>
                    <a:pt x="888" y="5288"/>
                    <a:pt x="1479" y="4141"/>
                  </a:cubicBezTo>
                  <a:cubicBezTo>
                    <a:pt x="2034" y="3069"/>
                    <a:pt x="2773" y="2182"/>
                    <a:pt x="3587" y="1554"/>
                  </a:cubicBezTo>
                  <a:cubicBezTo>
                    <a:pt x="4363" y="962"/>
                    <a:pt x="5250" y="629"/>
                    <a:pt x="5990" y="629"/>
                  </a:cubicBezTo>
                  <a:close/>
                  <a:moveTo>
                    <a:pt x="5990" y="1"/>
                  </a:moveTo>
                  <a:cubicBezTo>
                    <a:pt x="4141" y="38"/>
                    <a:pt x="2108" y="1517"/>
                    <a:pt x="925" y="3883"/>
                  </a:cubicBezTo>
                  <a:cubicBezTo>
                    <a:pt x="296" y="5103"/>
                    <a:pt x="0" y="6360"/>
                    <a:pt x="0" y="7506"/>
                  </a:cubicBezTo>
                  <a:cubicBezTo>
                    <a:pt x="0" y="8319"/>
                    <a:pt x="148" y="9059"/>
                    <a:pt x="481" y="9687"/>
                  </a:cubicBezTo>
                  <a:cubicBezTo>
                    <a:pt x="777" y="10353"/>
                    <a:pt x="1257" y="10870"/>
                    <a:pt x="1886" y="11166"/>
                  </a:cubicBezTo>
                  <a:cubicBezTo>
                    <a:pt x="2293" y="11388"/>
                    <a:pt x="2773" y="11499"/>
                    <a:pt x="3254" y="11499"/>
                  </a:cubicBezTo>
                  <a:cubicBezTo>
                    <a:pt x="5139" y="11499"/>
                    <a:pt x="7136" y="9983"/>
                    <a:pt x="8319" y="7654"/>
                  </a:cubicBezTo>
                  <a:cubicBezTo>
                    <a:pt x="8947" y="6434"/>
                    <a:pt x="9243" y="5177"/>
                    <a:pt x="9243" y="4031"/>
                  </a:cubicBezTo>
                  <a:cubicBezTo>
                    <a:pt x="9243" y="3217"/>
                    <a:pt x="9095" y="2441"/>
                    <a:pt x="8799" y="1812"/>
                  </a:cubicBezTo>
                  <a:cubicBezTo>
                    <a:pt x="8467" y="1184"/>
                    <a:pt x="8023" y="666"/>
                    <a:pt x="7395" y="333"/>
                  </a:cubicBezTo>
                  <a:cubicBezTo>
                    <a:pt x="6951" y="112"/>
                    <a:pt x="6470" y="1"/>
                    <a:pt x="5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64"/>
            <p:cNvSpPr/>
            <p:nvPr/>
          </p:nvSpPr>
          <p:spPr>
            <a:xfrm>
              <a:off x="5994500" y="2772900"/>
              <a:ext cx="258800" cy="320975"/>
            </a:xfrm>
            <a:custGeom>
              <a:avLst/>
              <a:gdLst/>
              <a:ahLst/>
              <a:cxnLst/>
              <a:rect l="l" t="t" r="r" b="b"/>
              <a:pathLst>
                <a:path w="10352" h="12839" extrusionOk="0">
                  <a:moveTo>
                    <a:pt x="8574" y="1"/>
                  </a:moveTo>
                  <a:cubicBezTo>
                    <a:pt x="8085" y="1"/>
                    <a:pt x="7601" y="232"/>
                    <a:pt x="7283" y="685"/>
                  </a:cubicBezTo>
                  <a:lnTo>
                    <a:pt x="481" y="10371"/>
                  </a:lnTo>
                  <a:cubicBezTo>
                    <a:pt x="0" y="11074"/>
                    <a:pt x="185" y="12072"/>
                    <a:pt x="887" y="12553"/>
                  </a:cubicBezTo>
                  <a:cubicBezTo>
                    <a:pt x="1167" y="12749"/>
                    <a:pt x="1490" y="12839"/>
                    <a:pt x="1806" y="12839"/>
                  </a:cubicBezTo>
                  <a:cubicBezTo>
                    <a:pt x="1908" y="12839"/>
                    <a:pt x="2009" y="12829"/>
                    <a:pt x="2107" y="12812"/>
                  </a:cubicBezTo>
                  <a:cubicBezTo>
                    <a:pt x="2477" y="12738"/>
                    <a:pt x="2810" y="12516"/>
                    <a:pt x="3069" y="12183"/>
                  </a:cubicBezTo>
                  <a:lnTo>
                    <a:pt x="9871" y="2460"/>
                  </a:lnTo>
                  <a:cubicBezTo>
                    <a:pt x="10352" y="1757"/>
                    <a:pt x="10167" y="796"/>
                    <a:pt x="9464" y="278"/>
                  </a:cubicBezTo>
                  <a:cubicBezTo>
                    <a:pt x="9193" y="93"/>
                    <a:pt x="8882" y="1"/>
                    <a:pt x="85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64"/>
            <p:cNvSpPr/>
            <p:nvPr/>
          </p:nvSpPr>
          <p:spPr>
            <a:xfrm>
              <a:off x="5838275" y="3220725"/>
              <a:ext cx="467725" cy="561975"/>
            </a:xfrm>
            <a:custGeom>
              <a:avLst/>
              <a:gdLst/>
              <a:ahLst/>
              <a:cxnLst/>
              <a:rect l="l" t="t" r="r" b="b"/>
              <a:pathLst>
                <a:path w="18709" h="22479" extrusionOk="0">
                  <a:moveTo>
                    <a:pt x="8467" y="0"/>
                  </a:moveTo>
                  <a:lnTo>
                    <a:pt x="1" y="18523"/>
                  </a:lnTo>
                  <a:lnTo>
                    <a:pt x="8948" y="22479"/>
                  </a:lnTo>
                  <a:lnTo>
                    <a:pt x="18708" y="555"/>
                  </a:lnTo>
                  <a:lnTo>
                    <a:pt x="84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64"/>
            <p:cNvSpPr/>
            <p:nvPr/>
          </p:nvSpPr>
          <p:spPr>
            <a:xfrm>
              <a:off x="5829975" y="3213325"/>
              <a:ext cx="484325" cy="577500"/>
            </a:xfrm>
            <a:custGeom>
              <a:avLst/>
              <a:gdLst/>
              <a:ahLst/>
              <a:cxnLst/>
              <a:rect l="l" t="t" r="r" b="b"/>
              <a:pathLst>
                <a:path w="19373" h="23100" extrusionOk="0">
                  <a:moveTo>
                    <a:pt x="9006" y="639"/>
                  </a:moveTo>
                  <a:lnTo>
                    <a:pt x="18596" y="1110"/>
                  </a:lnTo>
                  <a:lnTo>
                    <a:pt x="9132" y="22368"/>
                  </a:lnTo>
                  <a:lnTo>
                    <a:pt x="740" y="18671"/>
                  </a:lnTo>
                  <a:lnTo>
                    <a:pt x="9006" y="639"/>
                  </a:lnTo>
                  <a:close/>
                  <a:moveTo>
                    <a:pt x="8836" y="1"/>
                  </a:moveTo>
                  <a:cubicBezTo>
                    <a:pt x="8688" y="1"/>
                    <a:pt x="8577" y="75"/>
                    <a:pt x="8540" y="186"/>
                  </a:cubicBezTo>
                  <a:lnTo>
                    <a:pt x="37" y="18708"/>
                  </a:lnTo>
                  <a:cubicBezTo>
                    <a:pt x="0" y="18782"/>
                    <a:pt x="0" y="18856"/>
                    <a:pt x="37" y="18930"/>
                  </a:cubicBezTo>
                  <a:cubicBezTo>
                    <a:pt x="74" y="19004"/>
                    <a:pt x="111" y="19078"/>
                    <a:pt x="222" y="19115"/>
                  </a:cubicBezTo>
                  <a:lnTo>
                    <a:pt x="9169" y="23070"/>
                  </a:lnTo>
                  <a:cubicBezTo>
                    <a:pt x="9209" y="23090"/>
                    <a:pt x="9251" y="23099"/>
                    <a:pt x="9293" y="23099"/>
                  </a:cubicBezTo>
                  <a:cubicBezTo>
                    <a:pt x="9408" y="23099"/>
                    <a:pt x="9521" y="23031"/>
                    <a:pt x="9576" y="22923"/>
                  </a:cubicBezTo>
                  <a:lnTo>
                    <a:pt x="19336" y="962"/>
                  </a:lnTo>
                  <a:cubicBezTo>
                    <a:pt x="19373" y="851"/>
                    <a:pt x="19373" y="777"/>
                    <a:pt x="19336" y="666"/>
                  </a:cubicBezTo>
                  <a:cubicBezTo>
                    <a:pt x="19262" y="592"/>
                    <a:pt x="19188" y="518"/>
                    <a:pt x="19077" y="518"/>
                  </a:cubicBezTo>
                  <a:lnTo>
                    <a:pt x="88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64"/>
            <p:cNvSpPr/>
            <p:nvPr/>
          </p:nvSpPr>
          <p:spPr>
            <a:xfrm>
              <a:off x="6088775" y="3235525"/>
              <a:ext cx="500975" cy="665475"/>
            </a:xfrm>
            <a:custGeom>
              <a:avLst/>
              <a:gdLst/>
              <a:ahLst/>
              <a:cxnLst/>
              <a:rect l="l" t="t" r="r" b="b"/>
              <a:pathLst>
                <a:path w="20039" h="26619" extrusionOk="0">
                  <a:moveTo>
                    <a:pt x="9945" y="0"/>
                  </a:moveTo>
                  <a:lnTo>
                    <a:pt x="0" y="22367"/>
                  </a:lnTo>
                  <a:lnTo>
                    <a:pt x="9575" y="26619"/>
                  </a:lnTo>
                  <a:lnTo>
                    <a:pt x="20038" y="518"/>
                  </a:lnTo>
                  <a:lnTo>
                    <a:pt x="99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64"/>
            <p:cNvSpPr/>
            <p:nvPr/>
          </p:nvSpPr>
          <p:spPr>
            <a:xfrm>
              <a:off x="6081375" y="3228125"/>
              <a:ext cx="516675" cy="680050"/>
            </a:xfrm>
            <a:custGeom>
              <a:avLst/>
              <a:gdLst/>
              <a:ahLst/>
              <a:cxnLst/>
              <a:rect l="l" t="t" r="r" b="b"/>
              <a:pathLst>
                <a:path w="20667" h="27202" extrusionOk="0">
                  <a:moveTo>
                    <a:pt x="10450" y="639"/>
                  </a:moveTo>
                  <a:lnTo>
                    <a:pt x="19890" y="1109"/>
                  </a:lnTo>
                  <a:lnTo>
                    <a:pt x="9687" y="26471"/>
                  </a:lnTo>
                  <a:lnTo>
                    <a:pt x="740" y="22515"/>
                  </a:lnTo>
                  <a:lnTo>
                    <a:pt x="10450" y="639"/>
                  </a:lnTo>
                  <a:close/>
                  <a:moveTo>
                    <a:pt x="10278" y="0"/>
                  </a:moveTo>
                  <a:cubicBezTo>
                    <a:pt x="10130" y="0"/>
                    <a:pt x="10019" y="74"/>
                    <a:pt x="9982" y="185"/>
                  </a:cubicBezTo>
                  <a:lnTo>
                    <a:pt x="37" y="22552"/>
                  </a:lnTo>
                  <a:cubicBezTo>
                    <a:pt x="0" y="22626"/>
                    <a:pt x="0" y="22700"/>
                    <a:pt x="37" y="22774"/>
                  </a:cubicBezTo>
                  <a:cubicBezTo>
                    <a:pt x="74" y="22848"/>
                    <a:pt x="111" y="22922"/>
                    <a:pt x="185" y="22959"/>
                  </a:cubicBezTo>
                  <a:lnTo>
                    <a:pt x="9724" y="27174"/>
                  </a:lnTo>
                  <a:cubicBezTo>
                    <a:pt x="9779" y="27192"/>
                    <a:pt x="9825" y="27201"/>
                    <a:pt x="9867" y="27201"/>
                  </a:cubicBezTo>
                  <a:cubicBezTo>
                    <a:pt x="9908" y="27201"/>
                    <a:pt x="9945" y="27192"/>
                    <a:pt x="9982" y="27174"/>
                  </a:cubicBezTo>
                  <a:cubicBezTo>
                    <a:pt x="10056" y="27137"/>
                    <a:pt x="10130" y="27100"/>
                    <a:pt x="10167" y="27026"/>
                  </a:cubicBezTo>
                  <a:lnTo>
                    <a:pt x="20630" y="925"/>
                  </a:lnTo>
                  <a:cubicBezTo>
                    <a:pt x="20667" y="851"/>
                    <a:pt x="20667" y="740"/>
                    <a:pt x="20593" y="666"/>
                  </a:cubicBezTo>
                  <a:cubicBezTo>
                    <a:pt x="20556" y="592"/>
                    <a:pt x="20445" y="518"/>
                    <a:pt x="20371" y="518"/>
                  </a:cubicBezTo>
                  <a:lnTo>
                    <a:pt x="10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64"/>
            <p:cNvSpPr/>
            <p:nvPr/>
          </p:nvSpPr>
          <p:spPr>
            <a:xfrm>
              <a:off x="5663600" y="3210550"/>
              <a:ext cx="354950" cy="461250"/>
            </a:xfrm>
            <a:custGeom>
              <a:avLst/>
              <a:gdLst/>
              <a:ahLst/>
              <a:cxnLst/>
              <a:rect l="l" t="t" r="r" b="b"/>
              <a:pathLst>
                <a:path w="14198" h="18450" extrusionOk="0">
                  <a:moveTo>
                    <a:pt x="7136" y="1"/>
                  </a:moveTo>
                  <a:lnTo>
                    <a:pt x="1" y="15824"/>
                  </a:lnTo>
                  <a:lnTo>
                    <a:pt x="5916" y="18449"/>
                  </a:lnTo>
                  <a:lnTo>
                    <a:pt x="14197" y="371"/>
                  </a:lnTo>
                  <a:lnTo>
                    <a:pt x="71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64"/>
            <p:cNvSpPr/>
            <p:nvPr/>
          </p:nvSpPr>
          <p:spPr>
            <a:xfrm>
              <a:off x="5655275" y="3202250"/>
              <a:ext cx="371575" cy="477650"/>
            </a:xfrm>
            <a:custGeom>
              <a:avLst/>
              <a:gdLst/>
              <a:ahLst/>
              <a:cxnLst/>
              <a:rect l="l" t="t" r="r" b="b"/>
              <a:pathLst>
                <a:path w="14863" h="19106" extrusionOk="0">
                  <a:moveTo>
                    <a:pt x="7691" y="629"/>
                  </a:moveTo>
                  <a:lnTo>
                    <a:pt x="14079" y="974"/>
                  </a:lnTo>
                  <a:lnTo>
                    <a:pt x="14079" y="974"/>
                  </a:lnTo>
                  <a:lnTo>
                    <a:pt x="6101" y="18375"/>
                  </a:lnTo>
                  <a:lnTo>
                    <a:pt x="740" y="16008"/>
                  </a:lnTo>
                  <a:lnTo>
                    <a:pt x="7691" y="629"/>
                  </a:lnTo>
                  <a:close/>
                  <a:moveTo>
                    <a:pt x="7506" y="0"/>
                  </a:moveTo>
                  <a:cubicBezTo>
                    <a:pt x="7358" y="0"/>
                    <a:pt x="7247" y="74"/>
                    <a:pt x="7210" y="185"/>
                  </a:cubicBezTo>
                  <a:lnTo>
                    <a:pt x="38" y="16045"/>
                  </a:lnTo>
                  <a:cubicBezTo>
                    <a:pt x="1" y="16119"/>
                    <a:pt x="1" y="16193"/>
                    <a:pt x="38" y="16267"/>
                  </a:cubicBezTo>
                  <a:cubicBezTo>
                    <a:pt x="75" y="16378"/>
                    <a:pt x="112" y="16415"/>
                    <a:pt x="186" y="16452"/>
                  </a:cubicBezTo>
                  <a:lnTo>
                    <a:pt x="6101" y="19077"/>
                  </a:lnTo>
                  <a:cubicBezTo>
                    <a:pt x="6150" y="19097"/>
                    <a:pt x="6200" y="19106"/>
                    <a:pt x="6247" y="19106"/>
                  </a:cubicBezTo>
                  <a:cubicBezTo>
                    <a:pt x="6374" y="19106"/>
                    <a:pt x="6481" y="19037"/>
                    <a:pt x="6508" y="18929"/>
                  </a:cubicBezTo>
                  <a:lnTo>
                    <a:pt x="14826" y="813"/>
                  </a:lnTo>
                  <a:cubicBezTo>
                    <a:pt x="14863" y="739"/>
                    <a:pt x="14863" y="629"/>
                    <a:pt x="14789" y="518"/>
                  </a:cubicBezTo>
                  <a:cubicBezTo>
                    <a:pt x="14752" y="444"/>
                    <a:pt x="14641" y="370"/>
                    <a:pt x="14567" y="370"/>
                  </a:cubicBezTo>
                  <a:lnTo>
                    <a:pt x="75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64"/>
            <p:cNvSpPr/>
            <p:nvPr/>
          </p:nvSpPr>
          <p:spPr>
            <a:xfrm>
              <a:off x="1289975" y="3512800"/>
              <a:ext cx="232025" cy="192275"/>
            </a:xfrm>
            <a:custGeom>
              <a:avLst/>
              <a:gdLst/>
              <a:ahLst/>
              <a:cxnLst/>
              <a:rect l="l" t="t" r="r" b="b"/>
              <a:pathLst>
                <a:path w="9281" h="7691" extrusionOk="0">
                  <a:moveTo>
                    <a:pt x="7136" y="0"/>
                  </a:moveTo>
                  <a:lnTo>
                    <a:pt x="1" y="1775"/>
                  </a:lnTo>
                  <a:lnTo>
                    <a:pt x="2441" y="7690"/>
                  </a:lnTo>
                  <a:lnTo>
                    <a:pt x="9280" y="5065"/>
                  </a:lnTo>
                  <a:lnTo>
                    <a:pt x="7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64"/>
            <p:cNvSpPr/>
            <p:nvPr/>
          </p:nvSpPr>
          <p:spPr>
            <a:xfrm>
              <a:off x="1281650" y="3505175"/>
              <a:ext cx="247750" cy="207525"/>
            </a:xfrm>
            <a:custGeom>
              <a:avLst/>
              <a:gdLst/>
              <a:ahLst/>
              <a:cxnLst/>
              <a:rect l="l" t="t" r="r" b="b"/>
              <a:pathLst>
                <a:path w="9910" h="8301" extrusionOk="0">
                  <a:moveTo>
                    <a:pt x="7284" y="675"/>
                  </a:moveTo>
                  <a:lnTo>
                    <a:pt x="9195" y="5192"/>
                  </a:lnTo>
                  <a:lnTo>
                    <a:pt x="9195" y="5192"/>
                  </a:lnTo>
                  <a:lnTo>
                    <a:pt x="2959" y="7588"/>
                  </a:lnTo>
                  <a:lnTo>
                    <a:pt x="740" y="2265"/>
                  </a:lnTo>
                  <a:lnTo>
                    <a:pt x="7284" y="675"/>
                  </a:lnTo>
                  <a:close/>
                  <a:moveTo>
                    <a:pt x="7471" y="0"/>
                  </a:moveTo>
                  <a:cubicBezTo>
                    <a:pt x="7446" y="0"/>
                    <a:pt x="7420" y="3"/>
                    <a:pt x="7395" y="9"/>
                  </a:cubicBezTo>
                  <a:lnTo>
                    <a:pt x="260" y="1784"/>
                  </a:lnTo>
                  <a:cubicBezTo>
                    <a:pt x="186" y="1784"/>
                    <a:pt x="112" y="1858"/>
                    <a:pt x="38" y="1932"/>
                  </a:cubicBezTo>
                  <a:cubicBezTo>
                    <a:pt x="1" y="2006"/>
                    <a:pt x="1" y="2117"/>
                    <a:pt x="38" y="2191"/>
                  </a:cubicBezTo>
                  <a:lnTo>
                    <a:pt x="2478" y="8106"/>
                  </a:lnTo>
                  <a:cubicBezTo>
                    <a:pt x="2539" y="8229"/>
                    <a:pt x="2677" y="8300"/>
                    <a:pt x="2806" y="8300"/>
                  </a:cubicBezTo>
                  <a:cubicBezTo>
                    <a:pt x="2833" y="8300"/>
                    <a:pt x="2859" y="8297"/>
                    <a:pt x="2885" y="8291"/>
                  </a:cubicBezTo>
                  <a:lnTo>
                    <a:pt x="9724" y="5666"/>
                  </a:lnTo>
                  <a:cubicBezTo>
                    <a:pt x="9798" y="5629"/>
                    <a:pt x="9835" y="5555"/>
                    <a:pt x="9872" y="5481"/>
                  </a:cubicBezTo>
                  <a:cubicBezTo>
                    <a:pt x="9909" y="5407"/>
                    <a:pt x="9909" y="5333"/>
                    <a:pt x="9872" y="5259"/>
                  </a:cubicBezTo>
                  <a:lnTo>
                    <a:pt x="7765" y="194"/>
                  </a:lnTo>
                  <a:cubicBezTo>
                    <a:pt x="7704" y="72"/>
                    <a:pt x="7592" y="0"/>
                    <a:pt x="7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64"/>
            <p:cNvSpPr/>
            <p:nvPr/>
          </p:nvSpPr>
          <p:spPr>
            <a:xfrm>
              <a:off x="1197550" y="3311300"/>
              <a:ext cx="243100" cy="176575"/>
            </a:xfrm>
            <a:custGeom>
              <a:avLst/>
              <a:gdLst/>
              <a:ahLst/>
              <a:cxnLst/>
              <a:rect l="l" t="t" r="r" b="b"/>
              <a:pathLst>
                <a:path w="9724" h="7063" extrusionOk="0">
                  <a:moveTo>
                    <a:pt x="7469" y="1"/>
                  </a:moveTo>
                  <a:lnTo>
                    <a:pt x="1" y="888"/>
                  </a:lnTo>
                  <a:lnTo>
                    <a:pt x="2552" y="7062"/>
                  </a:lnTo>
                  <a:lnTo>
                    <a:pt x="9724" y="5398"/>
                  </a:lnTo>
                  <a:lnTo>
                    <a:pt x="7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64"/>
            <p:cNvSpPr/>
            <p:nvPr/>
          </p:nvSpPr>
          <p:spPr>
            <a:xfrm>
              <a:off x="1190150" y="3302975"/>
              <a:ext cx="258825" cy="192475"/>
            </a:xfrm>
            <a:custGeom>
              <a:avLst/>
              <a:gdLst/>
              <a:ahLst/>
              <a:cxnLst/>
              <a:rect l="l" t="t" r="r" b="b"/>
              <a:pathLst>
                <a:path w="10353" h="7699" extrusionOk="0">
                  <a:moveTo>
                    <a:pt x="7543" y="666"/>
                  </a:moveTo>
                  <a:lnTo>
                    <a:pt x="9613" y="5510"/>
                  </a:lnTo>
                  <a:lnTo>
                    <a:pt x="3041" y="7002"/>
                  </a:lnTo>
                  <a:lnTo>
                    <a:pt x="3041" y="7002"/>
                  </a:lnTo>
                  <a:lnTo>
                    <a:pt x="740" y="1480"/>
                  </a:lnTo>
                  <a:lnTo>
                    <a:pt x="7543" y="666"/>
                  </a:lnTo>
                  <a:close/>
                  <a:moveTo>
                    <a:pt x="7728" y="1"/>
                  </a:moveTo>
                  <a:lnTo>
                    <a:pt x="260" y="925"/>
                  </a:lnTo>
                  <a:cubicBezTo>
                    <a:pt x="186" y="925"/>
                    <a:pt x="75" y="999"/>
                    <a:pt x="38" y="1073"/>
                  </a:cubicBezTo>
                  <a:cubicBezTo>
                    <a:pt x="1" y="1147"/>
                    <a:pt x="1" y="1258"/>
                    <a:pt x="38" y="1332"/>
                  </a:cubicBezTo>
                  <a:lnTo>
                    <a:pt x="2552" y="7506"/>
                  </a:lnTo>
                  <a:cubicBezTo>
                    <a:pt x="2616" y="7602"/>
                    <a:pt x="2735" y="7698"/>
                    <a:pt x="2862" y="7698"/>
                  </a:cubicBezTo>
                  <a:cubicBezTo>
                    <a:pt x="2882" y="7698"/>
                    <a:pt x="2902" y="7696"/>
                    <a:pt x="2922" y="7691"/>
                  </a:cubicBezTo>
                  <a:lnTo>
                    <a:pt x="10094" y="6027"/>
                  </a:lnTo>
                  <a:cubicBezTo>
                    <a:pt x="10168" y="6027"/>
                    <a:pt x="10242" y="5953"/>
                    <a:pt x="10316" y="5879"/>
                  </a:cubicBezTo>
                  <a:cubicBezTo>
                    <a:pt x="10353" y="5805"/>
                    <a:pt x="10353" y="5694"/>
                    <a:pt x="10316" y="5620"/>
                  </a:cubicBezTo>
                  <a:lnTo>
                    <a:pt x="8023" y="186"/>
                  </a:lnTo>
                  <a:cubicBezTo>
                    <a:pt x="7987" y="75"/>
                    <a:pt x="7839" y="1"/>
                    <a:pt x="7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64"/>
            <p:cNvSpPr/>
            <p:nvPr/>
          </p:nvSpPr>
          <p:spPr>
            <a:xfrm>
              <a:off x="1413825" y="3288200"/>
              <a:ext cx="203375" cy="151600"/>
            </a:xfrm>
            <a:custGeom>
              <a:avLst/>
              <a:gdLst/>
              <a:ahLst/>
              <a:cxnLst/>
              <a:rect l="l" t="t" r="r" b="b"/>
              <a:pathLst>
                <a:path w="8135" h="6064" extrusionOk="0">
                  <a:moveTo>
                    <a:pt x="6323" y="0"/>
                  </a:moveTo>
                  <a:lnTo>
                    <a:pt x="1" y="777"/>
                  </a:lnTo>
                  <a:lnTo>
                    <a:pt x="2256" y="6064"/>
                  </a:lnTo>
                  <a:lnTo>
                    <a:pt x="8134" y="4733"/>
                  </a:lnTo>
                  <a:lnTo>
                    <a:pt x="63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64"/>
            <p:cNvSpPr/>
            <p:nvPr/>
          </p:nvSpPr>
          <p:spPr>
            <a:xfrm>
              <a:off x="1406425" y="3280575"/>
              <a:ext cx="219100" cy="166850"/>
            </a:xfrm>
            <a:custGeom>
              <a:avLst/>
              <a:gdLst/>
              <a:ahLst/>
              <a:cxnLst/>
              <a:rect l="l" t="t" r="r" b="b"/>
              <a:pathLst>
                <a:path w="8764" h="6674" extrusionOk="0">
                  <a:moveTo>
                    <a:pt x="6397" y="638"/>
                  </a:moveTo>
                  <a:lnTo>
                    <a:pt x="8024" y="4816"/>
                  </a:lnTo>
                  <a:lnTo>
                    <a:pt x="2711" y="6020"/>
                  </a:lnTo>
                  <a:lnTo>
                    <a:pt x="2711" y="6020"/>
                  </a:lnTo>
                  <a:lnTo>
                    <a:pt x="740" y="1341"/>
                  </a:lnTo>
                  <a:lnTo>
                    <a:pt x="6397" y="638"/>
                  </a:lnTo>
                  <a:close/>
                  <a:moveTo>
                    <a:pt x="6641" y="0"/>
                  </a:moveTo>
                  <a:cubicBezTo>
                    <a:pt x="6621" y="0"/>
                    <a:pt x="6601" y="3"/>
                    <a:pt x="6582" y="10"/>
                  </a:cubicBezTo>
                  <a:lnTo>
                    <a:pt x="260" y="749"/>
                  </a:lnTo>
                  <a:cubicBezTo>
                    <a:pt x="186" y="786"/>
                    <a:pt x="75" y="823"/>
                    <a:pt x="38" y="897"/>
                  </a:cubicBezTo>
                  <a:cubicBezTo>
                    <a:pt x="1" y="1008"/>
                    <a:pt x="1" y="1082"/>
                    <a:pt x="38" y="1193"/>
                  </a:cubicBezTo>
                  <a:lnTo>
                    <a:pt x="2256" y="6479"/>
                  </a:lnTo>
                  <a:cubicBezTo>
                    <a:pt x="2287" y="6602"/>
                    <a:pt x="2394" y="6674"/>
                    <a:pt x="2513" y="6674"/>
                  </a:cubicBezTo>
                  <a:cubicBezTo>
                    <a:pt x="2538" y="6674"/>
                    <a:pt x="2564" y="6671"/>
                    <a:pt x="2589" y="6664"/>
                  </a:cubicBezTo>
                  <a:lnTo>
                    <a:pt x="8504" y="5333"/>
                  </a:lnTo>
                  <a:cubicBezTo>
                    <a:pt x="8615" y="5296"/>
                    <a:pt x="8689" y="5259"/>
                    <a:pt x="8726" y="5149"/>
                  </a:cubicBezTo>
                  <a:cubicBezTo>
                    <a:pt x="8763" y="5075"/>
                    <a:pt x="8763" y="5001"/>
                    <a:pt x="8726" y="4927"/>
                  </a:cubicBezTo>
                  <a:lnTo>
                    <a:pt x="6878" y="194"/>
                  </a:lnTo>
                  <a:cubicBezTo>
                    <a:pt x="6847" y="72"/>
                    <a:pt x="6740" y="0"/>
                    <a:pt x="6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64"/>
            <p:cNvSpPr/>
            <p:nvPr/>
          </p:nvSpPr>
          <p:spPr>
            <a:xfrm>
              <a:off x="1601450" y="3269700"/>
              <a:ext cx="162700" cy="129425"/>
            </a:xfrm>
            <a:custGeom>
              <a:avLst/>
              <a:gdLst/>
              <a:ahLst/>
              <a:cxnLst/>
              <a:rect l="l" t="t" r="r" b="b"/>
              <a:pathLst>
                <a:path w="6508" h="5177" extrusionOk="0">
                  <a:moveTo>
                    <a:pt x="4844" y="1"/>
                  </a:moveTo>
                  <a:lnTo>
                    <a:pt x="1" y="592"/>
                  </a:lnTo>
                  <a:lnTo>
                    <a:pt x="1812" y="5177"/>
                  </a:lnTo>
                  <a:lnTo>
                    <a:pt x="6508" y="4105"/>
                  </a:lnTo>
                  <a:lnTo>
                    <a:pt x="48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64"/>
            <p:cNvSpPr/>
            <p:nvPr/>
          </p:nvSpPr>
          <p:spPr>
            <a:xfrm>
              <a:off x="1593150" y="3262075"/>
              <a:ext cx="179325" cy="145375"/>
            </a:xfrm>
            <a:custGeom>
              <a:avLst/>
              <a:gdLst/>
              <a:ahLst/>
              <a:cxnLst/>
              <a:rect l="l" t="t" r="r" b="b"/>
              <a:pathLst>
                <a:path w="7173" h="5815" extrusionOk="0">
                  <a:moveTo>
                    <a:pt x="4969" y="632"/>
                  </a:moveTo>
                  <a:lnTo>
                    <a:pt x="6433" y="4188"/>
                  </a:lnTo>
                  <a:lnTo>
                    <a:pt x="2329" y="5149"/>
                  </a:lnTo>
                  <a:lnTo>
                    <a:pt x="776" y="1156"/>
                  </a:lnTo>
                  <a:lnTo>
                    <a:pt x="4969" y="632"/>
                  </a:lnTo>
                  <a:close/>
                  <a:moveTo>
                    <a:pt x="5199" y="1"/>
                  </a:moveTo>
                  <a:cubicBezTo>
                    <a:pt x="5178" y="1"/>
                    <a:pt x="5158" y="4"/>
                    <a:pt x="5139" y="10"/>
                  </a:cubicBezTo>
                  <a:lnTo>
                    <a:pt x="296" y="602"/>
                  </a:lnTo>
                  <a:cubicBezTo>
                    <a:pt x="222" y="602"/>
                    <a:pt x="111" y="639"/>
                    <a:pt x="74" y="750"/>
                  </a:cubicBezTo>
                  <a:cubicBezTo>
                    <a:pt x="37" y="824"/>
                    <a:pt x="0" y="897"/>
                    <a:pt x="37" y="1008"/>
                  </a:cubicBezTo>
                  <a:lnTo>
                    <a:pt x="1849" y="5593"/>
                  </a:lnTo>
                  <a:cubicBezTo>
                    <a:pt x="1886" y="5741"/>
                    <a:pt x="2033" y="5815"/>
                    <a:pt x="2218" y="5815"/>
                  </a:cubicBezTo>
                  <a:lnTo>
                    <a:pt x="6914" y="4742"/>
                  </a:lnTo>
                  <a:cubicBezTo>
                    <a:pt x="6987" y="4705"/>
                    <a:pt x="7061" y="4632"/>
                    <a:pt x="7135" y="4558"/>
                  </a:cubicBezTo>
                  <a:cubicBezTo>
                    <a:pt x="7172" y="4484"/>
                    <a:pt x="7172" y="4373"/>
                    <a:pt x="7135" y="4299"/>
                  </a:cubicBezTo>
                  <a:lnTo>
                    <a:pt x="5435" y="195"/>
                  </a:lnTo>
                  <a:cubicBezTo>
                    <a:pt x="5404" y="73"/>
                    <a:pt x="5297" y="1"/>
                    <a:pt x="51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64"/>
            <p:cNvSpPr/>
            <p:nvPr/>
          </p:nvSpPr>
          <p:spPr>
            <a:xfrm>
              <a:off x="1497950" y="3470275"/>
              <a:ext cx="185800" cy="158075"/>
            </a:xfrm>
            <a:custGeom>
              <a:avLst/>
              <a:gdLst/>
              <a:ahLst/>
              <a:cxnLst/>
              <a:rect l="l" t="t" r="r" b="b"/>
              <a:pathLst>
                <a:path w="7432" h="6323" extrusionOk="0">
                  <a:moveTo>
                    <a:pt x="5767" y="1"/>
                  </a:moveTo>
                  <a:lnTo>
                    <a:pt x="0" y="1405"/>
                  </a:lnTo>
                  <a:lnTo>
                    <a:pt x="2033" y="6323"/>
                  </a:lnTo>
                  <a:lnTo>
                    <a:pt x="7431" y="4252"/>
                  </a:lnTo>
                  <a:lnTo>
                    <a:pt x="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64"/>
            <p:cNvSpPr/>
            <p:nvPr/>
          </p:nvSpPr>
          <p:spPr>
            <a:xfrm>
              <a:off x="1489625" y="3462650"/>
              <a:ext cx="202425" cy="173825"/>
            </a:xfrm>
            <a:custGeom>
              <a:avLst/>
              <a:gdLst/>
              <a:ahLst/>
              <a:cxnLst/>
              <a:rect l="l" t="t" r="r" b="b"/>
              <a:pathLst>
                <a:path w="8097" h="6953" extrusionOk="0">
                  <a:moveTo>
                    <a:pt x="5935" y="660"/>
                  </a:moveTo>
                  <a:lnTo>
                    <a:pt x="7357" y="4372"/>
                  </a:lnTo>
                  <a:lnTo>
                    <a:pt x="2551" y="6258"/>
                  </a:lnTo>
                  <a:lnTo>
                    <a:pt x="740" y="1932"/>
                  </a:lnTo>
                  <a:lnTo>
                    <a:pt x="5935" y="660"/>
                  </a:lnTo>
                  <a:close/>
                  <a:moveTo>
                    <a:pt x="6105" y="0"/>
                  </a:moveTo>
                  <a:cubicBezTo>
                    <a:pt x="6078" y="0"/>
                    <a:pt x="6052" y="3"/>
                    <a:pt x="6027" y="10"/>
                  </a:cubicBezTo>
                  <a:lnTo>
                    <a:pt x="259" y="1415"/>
                  </a:lnTo>
                  <a:cubicBezTo>
                    <a:pt x="148" y="1452"/>
                    <a:pt x="74" y="1489"/>
                    <a:pt x="37" y="1600"/>
                  </a:cubicBezTo>
                  <a:cubicBezTo>
                    <a:pt x="0" y="1674"/>
                    <a:pt x="0" y="1747"/>
                    <a:pt x="37" y="1858"/>
                  </a:cubicBezTo>
                  <a:lnTo>
                    <a:pt x="2108" y="6775"/>
                  </a:lnTo>
                  <a:cubicBezTo>
                    <a:pt x="2135" y="6884"/>
                    <a:pt x="2241" y="6952"/>
                    <a:pt x="2354" y="6952"/>
                  </a:cubicBezTo>
                  <a:cubicBezTo>
                    <a:pt x="2395" y="6952"/>
                    <a:pt x="2438" y="6943"/>
                    <a:pt x="2477" y="6923"/>
                  </a:cubicBezTo>
                  <a:lnTo>
                    <a:pt x="7875" y="4853"/>
                  </a:lnTo>
                  <a:cubicBezTo>
                    <a:pt x="7949" y="4816"/>
                    <a:pt x="8023" y="4779"/>
                    <a:pt x="8060" y="4705"/>
                  </a:cubicBezTo>
                  <a:cubicBezTo>
                    <a:pt x="8097" y="4631"/>
                    <a:pt x="8097" y="4520"/>
                    <a:pt x="8060" y="4446"/>
                  </a:cubicBezTo>
                  <a:lnTo>
                    <a:pt x="6396" y="195"/>
                  </a:lnTo>
                  <a:cubicBezTo>
                    <a:pt x="6366" y="72"/>
                    <a:pt x="6233" y="0"/>
                    <a:pt x="6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64"/>
            <p:cNvSpPr/>
            <p:nvPr/>
          </p:nvSpPr>
          <p:spPr>
            <a:xfrm>
              <a:off x="1004375" y="3337175"/>
              <a:ext cx="228325" cy="193200"/>
            </a:xfrm>
            <a:custGeom>
              <a:avLst/>
              <a:gdLst/>
              <a:ahLst/>
              <a:cxnLst/>
              <a:rect l="l" t="t" r="r" b="b"/>
              <a:pathLst>
                <a:path w="9133" h="7728" extrusionOk="0">
                  <a:moveTo>
                    <a:pt x="6545" y="1"/>
                  </a:moveTo>
                  <a:lnTo>
                    <a:pt x="1" y="814"/>
                  </a:lnTo>
                  <a:lnTo>
                    <a:pt x="2811" y="7728"/>
                  </a:lnTo>
                  <a:lnTo>
                    <a:pt x="9133" y="6286"/>
                  </a:lnTo>
                  <a:lnTo>
                    <a:pt x="65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64"/>
            <p:cNvSpPr/>
            <p:nvPr/>
          </p:nvSpPr>
          <p:spPr>
            <a:xfrm>
              <a:off x="996075" y="3329800"/>
              <a:ext cx="244025" cy="208150"/>
            </a:xfrm>
            <a:custGeom>
              <a:avLst/>
              <a:gdLst/>
              <a:ahLst/>
              <a:cxnLst/>
              <a:rect l="l" t="t" r="r" b="b"/>
              <a:pathLst>
                <a:path w="9761" h="8326" extrusionOk="0">
                  <a:moveTo>
                    <a:pt x="6683" y="656"/>
                  </a:moveTo>
                  <a:lnTo>
                    <a:pt x="9021" y="6359"/>
                  </a:lnTo>
                  <a:lnTo>
                    <a:pt x="3327" y="7653"/>
                  </a:lnTo>
                  <a:lnTo>
                    <a:pt x="776" y="1368"/>
                  </a:lnTo>
                  <a:lnTo>
                    <a:pt x="6683" y="656"/>
                  </a:lnTo>
                  <a:close/>
                  <a:moveTo>
                    <a:pt x="6840" y="0"/>
                  </a:moveTo>
                  <a:lnTo>
                    <a:pt x="296" y="813"/>
                  </a:lnTo>
                  <a:cubicBezTo>
                    <a:pt x="222" y="813"/>
                    <a:pt x="111" y="850"/>
                    <a:pt x="74" y="961"/>
                  </a:cubicBezTo>
                  <a:cubicBezTo>
                    <a:pt x="37" y="1035"/>
                    <a:pt x="0" y="1146"/>
                    <a:pt x="37" y="1220"/>
                  </a:cubicBezTo>
                  <a:lnTo>
                    <a:pt x="2847" y="8134"/>
                  </a:lnTo>
                  <a:cubicBezTo>
                    <a:pt x="2911" y="8230"/>
                    <a:pt x="3030" y="8326"/>
                    <a:pt x="3157" y="8326"/>
                  </a:cubicBezTo>
                  <a:cubicBezTo>
                    <a:pt x="3177" y="8326"/>
                    <a:pt x="3197" y="8323"/>
                    <a:pt x="3216" y="8318"/>
                  </a:cubicBezTo>
                  <a:lnTo>
                    <a:pt x="9501" y="6877"/>
                  </a:lnTo>
                  <a:cubicBezTo>
                    <a:pt x="9612" y="6840"/>
                    <a:pt x="9686" y="6803"/>
                    <a:pt x="9723" y="6692"/>
                  </a:cubicBezTo>
                  <a:cubicBezTo>
                    <a:pt x="9760" y="6618"/>
                    <a:pt x="9760" y="6544"/>
                    <a:pt x="9723" y="6433"/>
                  </a:cubicBezTo>
                  <a:lnTo>
                    <a:pt x="7135" y="185"/>
                  </a:lnTo>
                  <a:cubicBezTo>
                    <a:pt x="7098" y="74"/>
                    <a:pt x="6951" y="0"/>
                    <a:pt x="6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64"/>
            <p:cNvSpPr/>
            <p:nvPr/>
          </p:nvSpPr>
          <p:spPr>
            <a:xfrm>
              <a:off x="1752100" y="3259550"/>
              <a:ext cx="92475" cy="106300"/>
            </a:xfrm>
            <a:custGeom>
              <a:avLst/>
              <a:gdLst/>
              <a:ahLst/>
              <a:cxnLst/>
              <a:rect l="l" t="t" r="r" b="b"/>
              <a:pathLst>
                <a:path w="3699" h="4252" extrusionOk="0">
                  <a:moveTo>
                    <a:pt x="2108" y="0"/>
                  </a:moveTo>
                  <a:lnTo>
                    <a:pt x="1" y="259"/>
                  </a:lnTo>
                  <a:lnTo>
                    <a:pt x="1628" y="4252"/>
                  </a:lnTo>
                  <a:lnTo>
                    <a:pt x="3698" y="3808"/>
                  </a:lnTo>
                  <a:lnTo>
                    <a:pt x="21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64"/>
            <p:cNvSpPr/>
            <p:nvPr/>
          </p:nvSpPr>
          <p:spPr>
            <a:xfrm>
              <a:off x="1743800" y="3251925"/>
              <a:ext cx="109075" cy="121575"/>
            </a:xfrm>
            <a:custGeom>
              <a:avLst/>
              <a:gdLst/>
              <a:ahLst/>
              <a:cxnLst/>
              <a:rect l="l" t="t" r="r" b="b"/>
              <a:pathLst>
                <a:path w="4363" h="4863" extrusionOk="0">
                  <a:moveTo>
                    <a:pt x="2218" y="638"/>
                  </a:moveTo>
                  <a:lnTo>
                    <a:pt x="3623" y="3891"/>
                  </a:lnTo>
                  <a:lnTo>
                    <a:pt x="2159" y="4210"/>
                  </a:lnTo>
                  <a:lnTo>
                    <a:pt x="2159" y="4210"/>
                  </a:lnTo>
                  <a:lnTo>
                    <a:pt x="777" y="823"/>
                  </a:lnTo>
                  <a:lnTo>
                    <a:pt x="2218" y="638"/>
                  </a:lnTo>
                  <a:close/>
                  <a:moveTo>
                    <a:pt x="2463" y="0"/>
                  </a:moveTo>
                  <a:cubicBezTo>
                    <a:pt x="2442" y="0"/>
                    <a:pt x="2422" y="3"/>
                    <a:pt x="2403" y="9"/>
                  </a:cubicBezTo>
                  <a:lnTo>
                    <a:pt x="296" y="268"/>
                  </a:lnTo>
                  <a:cubicBezTo>
                    <a:pt x="222" y="268"/>
                    <a:pt x="111" y="305"/>
                    <a:pt x="74" y="416"/>
                  </a:cubicBezTo>
                  <a:cubicBezTo>
                    <a:pt x="37" y="490"/>
                    <a:pt x="0" y="601"/>
                    <a:pt x="37" y="675"/>
                  </a:cubicBezTo>
                  <a:lnTo>
                    <a:pt x="1701" y="4668"/>
                  </a:lnTo>
                  <a:cubicBezTo>
                    <a:pt x="1732" y="4790"/>
                    <a:pt x="1838" y="4862"/>
                    <a:pt x="1958" y="4862"/>
                  </a:cubicBezTo>
                  <a:cubicBezTo>
                    <a:pt x="1983" y="4862"/>
                    <a:pt x="2008" y="4859"/>
                    <a:pt x="2034" y="4853"/>
                  </a:cubicBezTo>
                  <a:lnTo>
                    <a:pt x="4104" y="4409"/>
                  </a:lnTo>
                  <a:cubicBezTo>
                    <a:pt x="4215" y="4372"/>
                    <a:pt x="4289" y="4335"/>
                    <a:pt x="4326" y="4224"/>
                  </a:cubicBezTo>
                  <a:cubicBezTo>
                    <a:pt x="4363" y="4150"/>
                    <a:pt x="4363" y="4076"/>
                    <a:pt x="4326" y="3965"/>
                  </a:cubicBezTo>
                  <a:lnTo>
                    <a:pt x="2699" y="194"/>
                  </a:lnTo>
                  <a:cubicBezTo>
                    <a:pt x="2668" y="72"/>
                    <a:pt x="2562" y="0"/>
                    <a:pt x="2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64"/>
            <p:cNvSpPr/>
            <p:nvPr/>
          </p:nvSpPr>
          <p:spPr>
            <a:xfrm>
              <a:off x="1087575" y="3563625"/>
              <a:ext cx="235700" cy="215375"/>
            </a:xfrm>
            <a:custGeom>
              <a:avLst/>
              <a:gdLst/>
              <a:ahLst/>
              <a:cxnLst/>
              <a:rect l="l" t="t" r="r" b="b"/>
              <a:pathLst>
                <a:path w="9428" h="8615" extrusionOk="0">
                  <a:moveTo>
                    <a:pt x="6951" y="1"/>
                  </a:moveTo>
                  <a:lnTo>
                    <a:pt x="0" y="1701"/>
                  </a:lnTo>
                  <a:lnTo>
                    <a:pt x="2810" y="8615"/>
                  </a:lnTo>
                  <a:lnTo>
                    <a:pt x="9428" y="6064"/>
                  </a:lnTo>
                  <a:lnTo>
                    <a:pt x="6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64"/>
            <p:cNvSpPr/>
            <p:nvPr/>
          </p:nvSpPr>
          <p:spPr>
            <a:xfrm>
              <a:off x="1079250" y="3556000"/>
              <a:ext cx="252350" cy="231100"/>
            </a:xfrm>
            <a:custGeom>
              <a:avLst/>
              <a:gdLst/>
              <a:ahLst/>
              <a:cxnLst/>
              <a:rect l="l" t="t" r="r" b="b"/>
              <a:pathLst>
                <a:path w="10094" h="9244" extrusionOk="0">
                  <a:moveTo>
                    <a:pt x="7091" y="667"/>
                  </a:moveTo>
                  <a:lnTo>
                    <a:pt x="9354" y="6184"/>
                  </a:lnTo>
                  <a:lnTo>
                    <a:pt x="3328" y="8513"/>
                  </a:lnTo>
                  <a:lnTo>
                    <a:pt x="740" y="2228"/>
                  </a:lnTo>
                  <a:lnTo>
                    <a:pt x="7091" y="667"/>
                  </a:lnTo>
                  <a:close/>
                  <a:moveTo>
                    <a:pt x="7285" y="0"/>
                  </a:moveTo>
                  <a:cubicBezTo>
                    <a:pt x="7260" y="0"/>
                    <a:pt x="7235" y="4"/>
                    <a:pt x="7210" y="10"/>
                  </a:cubicBezTo>
                  <a:lnTo>
                    <a:pt x="259" y="1711"/>
                  </a:lnTo>
                  <a:cubicBezTo>
                    <a:pt x="185" y="1747"/>
                    <a:pt x="111" y="1821"/>
                    <a:pt x="74" y="1895"/>
                  </a:cubicBezTo>
                  <a:cubicBezTo>
                    <a:pt x="37" y="1969"/>
                    <a:pt x="0" y="2043"/>
                    <a:pt x="37" y="2154"/>
                  </a:cubicBezTo>
                  <a:lnTo>
                    <a:pt x="2847" y="9031"/>
                  </a:lnTo>
                  <a:cubicBezTo>
                    <a:pt x="2902" y="9168"/>
                    <a:pt x="3018" y="9244"/>
                    <a:pt x="3134" y="9244"/>
                  </a:cubicBezTo>
                  <a:cubicBezTo>
                    <a:pt x="3175" y="9244"/>
                    <a:pt x="3216" y="9235"/>
                    <a:pt x="3254" y="9216"/>
                  </a:cubicBezTo>
                  <a:lnTo>
                    <a:pt x="9872" y="6665"/>
                  </a:lnTo>
                  <a:cubicBezTo>
                    <a:pt x="9945" y="6628"/>
                    <a:pt x="10019" y="6591"/>
                    <a:pt x="10056" y="6480"/>
                  </a:cubicBezTo>
                  <a:cubicBezTo>
                    <a:pt x="10093" y="6406"/>
                    <a:pt x="10093" y="6332"/>
                    <a:pt x="10056" y="6258"/>
                  </a:cubicBezTo>
                  <a:lnTo>
                    <a:pt x="7542" y="195"/>
                  </a:lnTo>
                  <a:cubicBezTo>
                    <a:pt x="7512" y="72"/>
                    <a:pt x="7405" y="0"/>
                    <a:pt x="72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64"/>
            <p:cNvSpPr/>
            <p:nvPr/>
          </p:nvSpPr>
          <p:spPr>
            <a:xfrm>
              <a:off x="1670775" y="3434225"/>
              <a:ext cx="154375" cy="132200"/>
            </a:xfrm>
            <a:custGeom>
              <a:avLst/>
              <a:gdLst/>
              <a:ahLst/>
              <a:cxnLst/>
              <a:rect l="l" t="t" r="r" b="b"/>
              <a:pathLst>
                <a:path w="6175" h="5288" extrusionOk="0">
                  <a:moveTo>
                    <a:pt x="4733" y="1"/>
                  </a:moveTo>
                  <a:lnTo>
                    <a:pt x="1" y="1147"/>
                  </a:lnTo>
                  <a:lnTo>
                    <a:pt x="1627" y="5288"/>
                  </a:lnTo>
                  <a:lnTo>
                    <a:pt x="6175" y="3513"/>
                  </a:lnTo>
                  <a:lnTo>
                    <a:pt x="47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64"/>
            <p:cNvSpPr/>
            <p:nvPr/>
          </p:nvSpPr>
          <p:spPr>
            <a:xfrm>
              <a:off x="1663375" y="3426600"/>
              <a:ext cx="170100" cy="147450"/>
            </a:xfrm>
            <a:custGeom>
              <a:avLst/>
              <a:gdLst/>
              <a:ahLst/>
              <a:cxnLst/>
              <a:rect l="l" t="t" r="r" b="b"/>
              <a:pathLst>
                <a:path w="6804" h="5898" extrusionOk="0">
                  <a:moveTo>
                    <a:pt x="4867" y="660"/>
                  </a:moveTo>
                  <a:lnTo>
                    <a:pt x="6064" y="3670"/>
                  </a:lnTo>
                  <a:lnTo>
                    <a:pt x="2108" y="5186"/>
                  </a:lnTo>
                  <a:lnTo>
                    <a:pt x="740" y="1674"/>
                  </a:lnTo>
                  <a:lnTo>
                    <a:pt x="4867" y="660"/>
                  </a:lnTo>
                  <a:close/>
                  <a:moveTo>
                    <a:pt x="5031" y="1"/>
                  </a:moveTo>
                  <a:cubicBezTo>
                    <a:pt x="5006" y="1"/>
                    <a:pt x="4980" y="4"/>
                    <a:pt x="4955" y="10"/>
                  </a:cubicBezTo>
                  <a:lnTo>
                    <a:pt x="223" y="1156"/>
                  </a:lnTo>
                  <a:cubicBezTo>
                    <a:pt x="149" y="1193"/>
                    <a:pt x="75" y="1230"/>
                    <a:pt x="38" y="1304"/>
                  </a:cubicBezTo>
                  <a:cubicBezTo>
                    <a:pt x="1" y="1415"/>
                    <a:pt x="1" y="1489"/>
                    <a:pt x="38" y="1563"/>
                  </a:cubicBezTo>
                  <a:lnTo>
                    <a:pt x="1628" y="5703"/>
                  </a:lnTo>
                  <a:cubicBezTo>
                    <a:pt x="1689" y="5826"/>
                    <a:pt x="1826" y="5898"/>
                    <a:pt x="1956" y="5898"/>
                  </a:cubicBezTo>
                  <a:cubicBezTo>
                    <a:pt x="1982" y="5898"/>
                    <a:pt x="2009" y="5895"/>
                    <a:pt x="2034" y="5888"/>
                  </a:cubicBezTo>
                  <a:lnTo>
                    <a:pt x="6582" y="4114"/>
                  </a:lnTo>
                  <a:cubicBezTo>
                    <a:pt x="6656" y="4077"/>
                    <a:pt x="6729" y="4040"/>
                    <a:pt x="6766" y="3966"/>
                  </a:cubicBezTo>
                  <a:cubicBezTo>
                    <a:pt x="6803" y="3892"/>
                    <a:pt x="6803" y="3781"/>
                    <a:pt x="6766" y="3707"/>
                  </a:cubicBezTo>
                  <a:lnTo>
                    <a:pt x="5325" y="195"/>
                  </a:lnTo>
                  <a:cubicBezTo>
                    <a:pt x="5263" y="72"/>
                    <a:pt x="5151" y="1"/>
                    <a:pt x="5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64"/>
            <p:cNvSpPr/>
            <p:nvPr/>
          </p:nvSpPr>
          <p:spPr>
            <a:xfrm>
              <a:off x="1817725" y="3414825"/>
              <a:ext cx="87850" cy="97075"/>
            </a:xfrm>
            <a:custGeom>
              <a:avLst/>
              <a:gdLst/>
              <a:ahLst/>
              <a:cxnLst/>
              <a:rect l="l" t="t" r="r" b="b"/>
              <a:pathLst>
                <a:path w="3514" h="3883" extrusionOk="0">
                  <a:moveTo>
                    <a:pt x="1997" y="0"/>
                  </a:moveTo>
                  <a:lnTo>
                    <a:pt x="1" y="481"/>
                  </a:lnTo>
                  <a:lnTo>
                    <a:pt x="1406" y="3882"/>
                  </a:lnTo>
                  <a:lnTo>
                    <a:pt x="3513" y="3069"/>
                  </a:lnTo>
                  <a:lnTo>
                    <a:pt x="1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64"/>
            <p:cNvSpPr/>
            <p:nvPr/>
          </p:nvSpPr>
          <p:spPr>
            <a:xfrm>
              <a:off x="1810350" y="3407175"/>
              <a:ext cx="103525" cy="112350"/>
            </a:xfrm>
            <a:custGeom>
              <a:avLst/>
              <a:gdLst/>
              <a:ahLst/>
              <a:cxnLst/>
              <a:rect l="l" t="t" r="r" b="b"/>
              <a:pathLst>
                <a:path w="4141" h="4494" extrusionOk="0">
                  <a:moveTo>
                    <a:pt x="2107" y="676"/>
                  </a:moveTo>
                  <a:lnTo>
                    <a:pt x="3401" y="3227"/>
                  </a:lnTo>
                  <a:lnTo>
                    <a:pt x="1878" y="3787"/>
                  </a:lnTo>
                  <a:lnTo>
                    <a:pt x="1878" y="3787"/>
                  </a:lnTo>
                  <a:lnTo>
                    <a:pt x="740" y="1009"/>
                  </a:lnTo>
                  <a:lnTo>
                    <a:pt x="2107" y="676"/>
                  </a:lnTo>
                  <a:close/>
                  <a:moveTo>
                    <a:pt x="2280" y="1"/>
                  </a:moveTo>
                  <a:cubicBezTo>
                    <a:pt x="2259" y="1"/>
                    <a:pt x="2238" y="4"/>
                    <a:pt x="2218" y="11"/>
                  </a:cubicBezTo>
                  <a:lnTo>
                    <a:pt x="222" y="491"/>
                  </a:lnTo>
                  <a:cubicBezTo>
                    <a:pt x="148" y="528"/>
                    <a:pt x="74" y="565"/>
                    <a:pt x="37" y="639"/>
                  </a:cubicBezTo>
                  <a:cubicBezTo>
                    <a:pt x="0" y="713"/>
                    <a:pt x="0" y="824"/>
                    <a:pt x="37" y="898"/>
                  </a:cubicBezTo>
                  <a:lnTo>
                    <a:pt x="1405" y="4299"/>
                  </a:lnTo>
                  <a:cubicBezTo>
                    <a:pt x="1466" y="4422"/>
                    <a:pt x="1604" y="4493"/>
                    <a:pt x="1733" y="4493"/>
                  </a:cubicBezTo>
                  <a:cubicBezTo>
                    <a:pt x="1760" y="4493"/>
                    <a:pt x="1786" y="4490"/>
                    <a:pt x="1812" y="4484"/>
                  </a:cubicBezTo>
                  <a:lnTo>
                    <a:pt x="3919" y="3671"/>
                  </a:lnTo>
                  <a:cubicBezTo>
                    <a:pt x="3993" y="3634"/>
                    <a:pt x="4067" y="3560"/>
                    <a:pt x="4104" y="3486"/>
                  </a:cubicBezTo>
                  <a:cubicBezTo>
                    <a:pt x="4141" y="3412"/>
                    <a:pt x="4141" y="3301"/>
                    <a:pt x="4104" y="3227"/>
                  </a:cubicBezTo>
                  <a:lnTo>
                    <a:pt x="2551" y="158"/>
                  </a:lnTo>
                  <a:cubicBezTo>
                    <a:pt x="2490" y="67"/>
                    <a:pt x="2379" y="1"/>
                    <a:pt x="2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64"/>
            <p:cNvSpPr/>
            <p:nvPr/>
          </p:nvSpPr>
          <p:spPr>
            <a:xfrm>
              <a:off x="6467700" y="3108900"/>
              <a:ext cx="396550" cy="1791250"/>
            </a:xfrm>
            <a:custGeom>
              <a:avLst/>
              <a:gdLst/>
              <a:ahLst/>
              <a:cxnLst/>
              <a:rect l="l" t="t" r="r" b="b"/>
              <a:pathLst>
                <a:path w="15862" h="71650" extrusionOk="0">
                  <a:moveTo>
                    <a:pt x="15529" y="0"/>
                  </a:moveTo>
                  <a:cubicBezTo>
                    <a:pt x="15381" y="0"/>
                    <a:pt x="15233" y="148"/>
                    <a:pt x="15233" y="296"/>
                  </a:cubicBezTo>
                  <a:lnTo>
                    <a:pt x="15233" y="55456"/>
                  </a:lnTo>
                  <a:lnTo>
                    <a:pt x="297" y="55456"/>
                  </a:lnTo>
                  <a:cubicBezTo>
                    <a:pt x="223" y="55456"/>
                    <a:pt x="149" y="55493"/>
                    <a:pt x="112" y="55530"/>
                  </a:cubicBezTo>
                  <a:cubicBezTo>
                    <a:pt x="38" y="55604"/>
                    <a:pt x="1" y="55678"/>
                    <a:pt x="1" y="55752"/>
                  </a:cubicBezTo>
                  <a:lnTo>
                    <a:pt x="1" y="71354"/>
                  </a:lnTo>
                  <a:cubicBezTo>
                    <a:pt x="1" y="71538"/>
                    <a:pt x="149" y="71649"/>
                    <a:pt x="297" y="71649"/>
                  </a:cubicBezTo>
                  <a:cubicBezTo>
                    <a:pt x="482" y="71649"/>
                    <a:pt x="629" y="71538"/>
                    <a:pt x="629" y="71354"/>
                  </a:cubicBezTo>
                  <a:lnTo>
                    <a:pt x="629" y="56085"/>
                  </a:lnTo>
                  <a:lnTo>
                    <a:pt x="15529" y="56085"/>
                  </a:lnTo>
                  <a:cubicBezTo>
                    <a:pt x="15603" y="56085"/>
                    <a:pt x="15713" y="56048"/>
                    <a:pt x="15750" y="55974"/>
                  </a:cubicBezTo>
                  <a:cubicBezTo>
                    <a:pt x="15824" y="55937"/>
                    <a:pt x="15861" y="55863"/>
                    <a:pt x="15861" y="55752"/>
                  </a:cubicBezTo>
                  <a:lnTo>
                    <a:pt x="15861" y="296"/>
                  </a:lnTo>
                  <a:cubicBezTo>
                    <a:pt x="15861" y="148"/>
                    <a:pt x="15713" y="0"/>
                    <a:pt x="155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64"/>
            <p:cNvSpPr/>
            <p:nvPr/>
          </p:nvSpPr>
          <p:spPr>
            <a:xfrm>
              <a:off x="6694150" y="3425900"/>
              <a:ext cx="170100" cy="713575"/>
            </a:xfrm>
            <a:custGeom>
              <a:avLst/>
              <a:gdLst/>
              <a:ahLst/>
              <a:cxnLst/>
              <a:rect l="l" t="t" r="r" b="b"/>
              <a:pathLst>
                <a:path w="6804" h="28543" extrusionOk="0">
                  <a:moveTo>
                    <a:pt x="333" y="1"/>
                  </a:moveTo>
                  <a:cubicBezTo>
                    <a:pt x="149" y="1"/>
                    <a:pt x="1" y="149"/>
                    <a:pt x="1" y="297"/>
                  </a:cubicBezTo>
                  <a:lnTo>
                    <a:pt x="1" y="28210"/>
                  </a:lnTo>
                  <a:cubicBezTo>
                    <a:pt x="1" y="28321"/>
                    <a:pt x="38" y="28395"/>
                    <a:pt x="112" y="28431"/>
                  </a:cubicBezTo>
                  <a:cubicBezTo>
                    <a:pt x="149" y="28505"/>
                    <a:pt x="223" y="28542"/>
                    <a:pt x="333" y="28542"/>
                  </a:cubicBezTo>
                  <a:lnTo>
                    <a:pt x="6471" y="28542"/>
                  </a:lnTo>
                  <a:cubicBezTo>
                    <a:pt x="6655" y="28542"/>
                    <a:pt x="6803" y="28395"/>
                    <a:pt x="6803" y="28210"/>
                  </a:cubicBezTo>
                  <a:cubicBezTo>
                    <a:pt x="6803" y="28062"/>
                    <a:pt x="6655" y="27914"/>
                    <a:pt x="6471" y="27914"/>
                  </a:cubicBezTo>
                  <a:lnTo>
                    <a:pt x="629" y="27914"/>
                  </a:lnTo>
                  <a:lnTo>
                    <a:pt x="629" y="297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64"/>
            <p:cNvSpPr/>
            <p:nvPr/>
          </p:nvSpPr>
          <p:spPr>
            <a:xfrm>
              <a:off x="5578575" y="4023925"/>
              <a:ext cx="478775" cy="632200"/>
            </a:xfrm>
            <a:custGeom>
              <a:avLst/>
              <a:gdLst/>
              <a:ahLst/>
              <a:cxnLst/>
              <a:rect l="l" t="t" r="r" b="b"/>
              <a:pathLst>
                <a:path w="19151" h="25288" extrusionOk="0">
                  <a:moveTo>
                    <a:pt x="362" y="0"/>
                  </a:moveTo>
                  <a:cubicBezTo>
                    <a:pt x="255" y="0"/>
                    <a:pt x="148" y="49"/>
                    <a:pt x="74" y="148"/>
                  </a:cubicBezTo>
                  <a:cubicBezTo>
                    <a:pt x="0" y="296"/>
                    <a:pt x="37" y="481"/>
                    <a:pt x="185" y="592"/>
                  </a:cubicBezTo>
                  <a:lnTo>
                    <a:pt x="18523" y="11720"/>
                  </a:lnTo>
                  <a:lnTo>
                    <a:pt x="18523" y="24955"/>
                  </a:lnTo>
                  <a:cubicBezTo>
                    <a:pt x="18523" y="25140"/>
                    <a:pt x="18670" y="25288"/>
                    <a:pt x="18855" y="25288"/>
                  </a:cubicBezTo>
                  <a:cubicBezTo>
                    <a:pt x="19003" y="25288"/>
                    <a:pt x="19151" y="25140"/>
                    <a:pt x="19151" y="24955"/>
                  </a:cubicBezTo>
                  <a:lnTo>
                    <a:pt x="19151" y="11535"/>
                  </a:lnTo>
                  <a:cubicBezTo>
                    <a:pt x="19151" y="11461"/>
                    <a:pt x="19077" y="11350"/>
                    <a:pt x="19003" y="11276"/>
                  </a:cubicBezTo>
                  <a:lnTo>
                    <a:pt x="518" y="37"/>
                  </a:lnTo>
                  <a:cubicBezTo>
                    <a:pt x="469" y="12"/>
                    <a:pt x="415" y="0"/>
                    <a:pt x="3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64"/>
            <p:cNvSpPr/>
            <p:nvPr/>
          </p:nvSpPr>
          <p:spPr>
            <a:xfrm>
              <a:off x="5824425" y="4187500"/>
              <a:ext cx="15725" cy="314275"/>
            </a:xfrm>
            <a:custGeom>
              <a:avLst/>
              <a:gdLst/>
              <a:ahLst/>
              <a:cxnLst/>
              <a:rect l="l" t="t" r="r" b="b"/>
              <a:pathLst>
                <a:path w="629" h="12571" extrusionOk="0">
                  <a:moveTo>
                    <a:pt x="296" y="1"/>
                  </a:moveTo>
                  <a:cubicBezTo>
                    <a:pt x="148" y="1"/>
                    <a:pt x="0" y="112"/>
                    <a:pt x="0" y="297"/>
                  </a:cubicBezTo>
                  <a:lnTo>
                    <a:pt x="0" y="12275"/>
                  </a:lnTo>
                  <a:cubicBezTo>
                    <a:pt x="0" y="12423"/>
                    <a:pt x="148" y="12571"/>
                    <a:pt x="296" y="12571"/>
                  </a:cubicBezTo>
                  <a:cubicBezTo>
                    <a:pt x="481" y="12571"/>
                    <a:pt x="629" y="12423"/>
                    <a:pt x="629" y="12275"/>
                  </a:cubicBezTo>
                  <a:lnTo>
                    <a:pt x="629" y="297"/>
                  </a:lnTo>
                  <a:cubicBezTo>
                    <a:pt x="629" y="112"/>
                    <a:pt x="481" y="1"/>
                    <a:pt x="2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64"/>
            <p:cNvSpPr/>
            <p:nvPr/>
          </p:nvSpPr>
          <p:spPr>
            <a:xfrm>
              <a:off x="5823500" y="3806475"/>
              <a:ext cx="396525" cy="794825"/>
            </a:xfrm>
            <a:custGeom>
              <a:avLst/>
              <a:gdLst/>
              <a:ahLst/>
              <a:cxnLst/>
              <a:rect l="l" t="t" r="r" b="b"/>
              <a:pathLst>
                <a:path w="15861" h="31793" extrusionOk="0">
                  <a:moveTo>
                    <a:pt x="335" y="1"/>
                  </a:moveTo>
                  <a:cubicBezTo>
                    <a:pt x="310" y="1"/>
                    <a:pt x="284" y="4"/>
                    <a:pt x="259" y="10"/>
                  </a:cubicBezTo>
                  <a:cubicBezTo>
                    <a:pt x="74" y="84"/>
                    <a:pt x="0" y="232"/>
                    <a:pt x="37" y="417"/>
                  </a:cubicBezTo>
                  <a:lnTo>
                    <a:pt x="1849" y="6221"/>
                  </a:lnTo>
                  <a:cubicBezTo>
                    <a:pt x="1886" y="6258"/>
                    <a:pt x="1923" y="6332"/>
                    <a:pt x="1997" y="6369"/>
                  </a:cubicBezTo>
                  <a:lnTo>
                    <a:pt x="15269" y="14613"/>
                  </a:lnTo>
                  <a:lnTo>
                    <a:pt x="15269" y="30844"/>
                  </a:lnTo>
                  <a:lnTo>
                    <a:pt x="9243" y="26185"/>
                  </a:lnTo>
                  <a:cubicBezTo>
                    <a:pt x="9174" y="26134"/>
                    <a:pt x="9098" y="26106"/>
                    <a:pt x="9024" y="26106"/>
                  </a:cubicBezTo>
                  <a:cubicBezTo>
                    <a:pt x="8940" y="26106"/>
                    <a:pt x="8859" y="26143"/>
                    <a:pt x="8799" y="26222"/>
                  </a:cubicBezTo>
                  <a:cubicBezTo>
                    <a:pt x="8689" y="26370"/>
                    <a:pt x="8726" y="26555"/>
                    <a:pt x="8836" y="26666"/>
                  </a:cubicBezTo>
                  <a:lnTo>
                    <a:pt x="15380" y="31731"/>
                  </a:lnTo>
                  <a:cubicBezTo>
                    <a:pt x="15424" y="31774"/>
                    <a:pt x="15492" y="31792"/>
                    <a:pt x="15564" y="31792"/>
                  </a:cubicBezTo>
                  <a:cubicBezTo>
                    <a:pt x="15615" y="31792"/>
                    <a:pt x="15667" y="31783"/>
                    <a:pt x="15713" y="31768"/>
                  </a:cubicBezTo>
                  <a:cubicBezTo>
                    <a:pt x="15824" y="31731"/>
                    <a:pt x="15861" y="31620"/>
                    <a:pt x="15861" y="31472"/>
                  </a:cubicBezTo>
                  <a:lnTo>
                    <a:pt x="15861" y="14465"/>
                  </a:lnTo>
                  <a:cubicBezTo>
                    <a:pt x="15861" y="14355"/>
                    <a:pt x="15824" y="14244"/>
                    <a:pt x="15713" y="14207"/>
                  </a:cubicBezTo>
                  <a:lnTo>
                    <a:pt x="2404" y="5925"/>
                  </a:lnTo>
                  <a:lnTo>
                    <a:pt x="629" y="232"/>
                  </a:lnTo>
                  <a:cubicBezTo>
                    <a:pt x="598" y="78"/>
                    <a:pt x="465" y="1"/>
                    <a:pt x="3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64"/>
            <p:cNvSpPr/>
            <p:nvPr/>
          </p:nvSpPr>
          <p:spPr>
            <a:xfrm>
              <a:off x="694750" y="2954525"/>
              <a:ext cx="15750" cy="1954850"/>
            </a:xfrm>
            <a:custGeom>
              <a:avLst/>
              <a:gdLst/>
              <a:ahLst/>
              <a:cxnLst/>
              <a:rect l="l" t="t" r="r" b="b"/>
              <a:pathLst>
                <a:path w="630" h="78194" extrusionOk="0">
                  <a:moveTo>
                    <a:pt x="333" y="1"/>
                  </a:moveTo>
                  <a:cubicBezTo>
                    <a:pt x="149" y="1"/>
                    <a:pt x="1" y="149"/>
                    <a:pt x="1" y="334"/>
                  </a:cubicBezTo>
                  <a:lnTo>
                    <a:pt x="1" y="77898"/>
                  </a:lnTo>
                  <a:cubicBezTo>
                    <a:pt x="1" y="78046"/>
                    <a:pt x="149" y="78194"/>
                    <a:pt x="333" y="78194"/>
                  </a:cubicBezTo>
                  <a:cubicBezTo>
                    <a:pt x="481" y="78194"/>
                    <a:pt x="629" y="78046"/>
                    <a:pt x="629" y="77898"/>
                  </a:cubicBezTo>
                  <a:lnTo>
                    <a:pt x="629" y="334"/>
                  </a:lnTo>
                  <a:cubicBezTo>
                    <a:pt x="629" y="149"/>
                    <a:pt x="481" y="1"/>
                    <a:pt x="3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64"/>
            <p:cNvSpPr/>
            <p:nvPr/>
          </p:nvSpPr>
          <p:spPr>
            <a:xfrm>
              <a:off x="758525" y="3878800"/>
              <a:ext cx="223700" cy="15750"/>
            </a:xfrm>
            <a:custGeom>
              <a:avLst/>
              <a:gdLst/>
              <a:ahLst/>
              <a:cxnLst/>
              <a:rect l="l" t="t" r="r" b="b"/>
              <a:pathLst>
                <a:path w="8948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8652" y="629"/>
                  </a:lnTo>
                  <a:cubicBezTo>
                    <a:pt x="8800" y="629"/>
                    <a:pt x="8947" y="481"/>
                    <a:pt x="8947" y="333"/>
                  </a:cubicBezTo>
                  <a:cubicBezTo>
                    <a:pt x="8947" y="149"/>
                    <a:pt x="8800" y="1"/>
                    <a:pt x="86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64"/>
            <p:cNvSpPr/>
            <p:nvPr/>
          </p:nvSpPr>
          <p:spPr>
            <a:xfrm>
              <a:off x="966475" y="3697650"/>
              <a:ext cx="170100" cy="1175700"/>
            </a:xfrm>
            <a:custGeom>
              <a:avLst/>
              <a:gdLst/>
              <a:ahLst/>
              <a:cxnLst/>
              <a:rect l="l" t="t" r="r" b="b"/>
              <a:pathLst>
                <a:path w="6804" h="47028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46731"/>
                  </a:lnTo>
                  <a:cubicBezTo>
                    <a:pt x="1" y="46805"/>
                    <a:pt x="38" y="46879"/>
                    <a:pt x="112" y="46916"/>
                  </a:cubicBezTo>
                  <a:cubicBezTo>
                    <a:pt x="149" y="46990"/>
                    <a:pt x="260" y="47027"/>
                    <a:pt x="334" y="47027"/>
                  </a:cubicBezTo>
                  <a:lnTo>
                    <a:pt x="6471" y="47027"/>
                  </a:lnTo>
                  <a:cubicBezTo>
                    <a:pt x="6656" y="47027"/>
                    <a:pt x="6804" y="46879"/>
                    <a:pt x="6804" y="46731"/>
                  </a:cubicBezTo>
                  <a:cubicBezTo>
                    <a:pt x="6804" y="46547"/>
                    <a:pt x="6656" y="46399"/>
                    <a:pt x="6471" y="46399"/>
                  </a:cubicBezTo>
                  <a:lnTo>
                    <a:pt x="629" y="46399"/>
                  </a:lnTo>
                  <a:lnTo>
                    <a:pt x="629" y="333"/>
                  </a:lnTo>
                  <a:cubicBezTo>
                    <a:pt x="629" y="148"/>
                    <a:pt x="482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64"/>
            <p:cNvSpPr/>
            <p:nvPr/>
          </p:nvSpPr>
          <p:spPr>
            <a:xfrm>
              <a:off x="794575" y="4078450"/>
              <a:ext cx="187650" cy="332750"/>
            </a:xfrm>
            <a:custGeom>
              <a:avLst/>
              <a:gdLst/>
              <a:ahLst/>
              <a:cxnLst/>
              <a:rect l="l" t="t" r="r" b="b"/>
              <a:pathLst>
                <a:path w="7506" h="13310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3014"/>
                  </a:lnTo>
                  <a:cubicBezTo>
                    <a:pt x="0" y="13088"/>
                    <a:pt x="37" y="13162"/>
                    <a:pt x="111" y="13199"/>
                  </a:cubicBezTo>
                  <a:cubicBezTo>
                    <a:pt x="148" y="13273"/>
                    <a:pt x="222" y="13310"/>
                    <a:pt x="296" y="13310"/>
                  </a:cubicBezTo>
                  <a:lnTo>
                    <a:pt x="6840" y="13310"/>
                  </a:lnTo>
                  <a:cubicBezTo>
                    <a:pt x="7025" y="13310"/>
                    <a:pt x="7136" y="13162"/>
                    <a:pt x="7136" y="13014"/>
                  </a:cubicBezTo>
                  <a:cubicBezTo>
                    <a:pt x="7136" y="12829"/>
                    <a:pt x="7025" y="12681"/>
                    <a:pt x="6840" y="12681"/>
                  </a:cubicBezTo>
                  <a:lnTo>
                    <a:pt x="629" y="12681"/>
                  </a:lnTo>
                  <a:lnTo>
                    <a:pt x="629" y="629"/>
                  </a:lnTo>
                  <a:lnTo>
                    <a:pt x="7210" y="629"/>
                  </a:lnTo>
                  <a:cubicBezTo>
                    <a:pt x="7358" y="629"/>
                    <a:pt x="7505" y="481"/>
                    <a:pt x="7505" y="296"/>
                  </a:cubicBezTo>
                  <a:cubicBezTo>
                    <a:pt x="7505" y="148"/>
                    <a:pt x="7358" y="0"/>
                    <a:pt x="72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64"/>
            <p:cNvSpPr/>
            <p:nvPr/>
          </p:nvSpPr>
          <p:spPr>
            <a:xfrm>
              <a:off x="1193850" y="4105250"/>
              <a:ext cx="14825" cy="813375"/>
            </a:xfrm>
            <a:custGeom>
              <a:avLst/>
              <a:gdLst/>
              <a:ahLst/>
              <a:cxnLst/>
              <a:rect l="l" t="t" r="r" b="b"/>
              <a:pathLst>
                <a:path w="593" h="32535" extrusionOk="0">
                  <a:moveTo>
                    <a:pt x="297" y="0"/>
                  </a:moveTo>
                  <a:cubicBezTo>
                    <a:pt x="112" y="0"/>
                    <a:pt x="1" y="148"/>
                    <a:pt x="1" y="333"/>
                  </a:cubicBezTo>
                  <a:lnTo>
                    <a:pt x="1" y="32239"/>
                  </a:lnTo>
                  <a:cubicBezTo>
                    <a:pt x="1" y="32387"/>
                    <a:pt x="112" y="32535"/>
                    <a:pt x="297" y="32535"/>
                  </a:cubicBezTo>
                  <a:cubicBezTo>
                    <a:pt x="444" y="32535"/>
                    <a:pt x="592" y="32387"/>
                    <a:pt x="592" y="32239"/>
                  </a:cubicBezTo>
                  <a:lnTo>
                    <a:pt x="592" y="333"/>
                  </a:lnTo>
                  <a:cubicBezTo>
                    <a:pt x="592" y="148"/>
                    <a:pt x="444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64"/>
            <p:cNvSpPr/>
            <p:nvPr/>
          </p:nvSpPr>
          <p:spPr>
            <a:xfrm>
              <a:off x="6377125" y="4105250"/>
              <a:ext cx="15750" cy="857750"/>
            </a:xfrm>
            <a:custGeom>
              <a:avLst/>
              <a:gdLst/>
              <a:ahLst/>
              <a:cxnLst/>
              <a:rect l="l" t="t" r="r" b="b"/>
              <a:pathLst>
                <a:path w="630" h="34310" extrusionOk="0">
                  <a:moveTo>
                    <a:pt x="297" y="0"/>
                  </a:moveTo>
                  <a:cubicBezTo>
                    <a:pt x="149" y="0"/>
                    <a:pt x="1" y="148"/>
                    <a:pt x="1" y="333"/>
                  </a:cubicBezTo>
                  <a:lnTo>
                    <a:pt x="1" y="34014"/>
                  </a:lnTo>
                  <a:cubicBezTo>
                    <a:pt x="1" y="34161"/>
                    <a:pt x="149" y="34309"/>
                    <a:pt x="297" y="34309"/>
                  </a:cubicBezTo>
                  <a:cubicBezTo>
                    <a:pt x="481" y="34309"/>
                    <a:pt x="629" y="34161"/>
                    <a:pt x="629" y="34014"/>
                  </a:cubicBezTo>
                  <a:lnTo>
                    <a:pt x="629" y="333"/>
                  </a:lnTo>
                  <a:cubicBezTo>
                    <a:pt x="629" y="148"/>
                    <a:pt x="481" y="0"/>
                    <a:pt x="2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64"/>
            <p:cNvSpPr/>
            <p:nvPr/>
          </p:nvSpPr>
          <p:spPr>
            <a:xfrm>
              <a:off x="1301075" y="3906075"/>
              <a:ext cx="715400" cy="278475"/>
            </a:xfrm>
            <a:custGeom>
              <a:avLst/>
              <a:gdLst/>
              <a:ahLst/>
              <a:cxnLst/>
              <a:rect l="l" t="t" r="r" b="b"/>
              <a:pathLst>
                <a:path w="28616" h="11139" extrusionOk="0">
                  <a:moveTo>
                    <a:pt x="19941" y="0"/>
                  </a:moveTo>
                  <a:cubicBezTo>
                    <a:pt x="19891" y="0"/>
                    <a:pt x="19835" y="19"/>
                    <a:pt x="19780" y="56"/>
                  </a:cubicBezTo>
                  <a:lnTo>
                    <a:pt x="222" y="10555"/>
                  </a:lnTo>
                  <a:cubicBezTo>
                    <a:pt x="74" y="10629"/>
                    <a:pt x="0" y="10814"/>
                    <a:pt x="74" y="10962"/>
                  </a:cubicBezTo>
                  <a:cubicBezTo>
                    <a:pt x="128" y="11070"/>
                    <a:pt x="242" y="11139"/>
                    <a:pt x="357" y="11139"/>
                  </a:cubicBezTo>
                  <a:cubicBezTo>
                    <a:pt x="399" y="11139"/>
                    <a:pt x="441" y="11130"/>
                    <a:pt x="481" y="11110"/>
                  </a:cubicBezTo>
                  <a:lnTo>
                    <a:pt x="19632" y="832"/>
                  </a:lnTo>
                  <a:lnTo>
                    <a:pt x="19632" y="9372"/>
                  </a:lnTo>
                  <a:cubicBezTo>
                    <a:pt x="19632" y="9483"/>
                    <a:pt x="19669" y="9594"/>
                    <a:pt x="19780" y="9668"/>
                  </a:cubicBezTo>
                  <a:cubicBezTo>
                    <a:pt x="19826" y="9683"/>
                    <a:pt x="19878" y="9692"/>
                    <a:pt x="19929" y="9692"/>
                  </a:cubicBezTo>
                  <a:cubicBezTo>
                    <a:pt x="20000" y="9692"/>
                    <a:pt x="20069" y="9674"/>
                    <a:pt x="20112" y="9631"/>
                  </a:cubicBezTo>
                  <a:lnTo>
                    <a:pt x="28468" y="3087"/>
                  </a:lnTo>
                  <a:cubicBezTo>
                    <a:pt x="28579" y="2976"/>
                    <a:pt x="28616" y="2792"/>
                    <a:pt x="28505" y="2681"/>
                  </a:cubicBezTo>
                  <a:cubicBezTo>
                    <a:pt x="28437" y="2591"/>
                    <a:pt x="28343" y="2542"/>
                    <a:pt x="28246" y="2542"/>
                  </a:cubicBezTo>
                  <a:cubicBezTo>
                    <a:pt x="28183" y="2542"/>
                    <a:pt x="28119" y="2563"/>
                    <a:pt x="28061" y="2607"/>
                  </a:cubicBezTo>
                  <a:lnTo>
                    <a:pt x="20223" y="8744"/>
                  </a:lnTo>
                  <a:lnTo>
                    <a:pt x="20223" y="315"/>
                  </a:lnTo>
                  <a:cubicBezTo>
                    <a:pt x="20223" y="204"/>
                    <a:pt x="20186" y="93"/>
                    <a:pt x="20075" y="56"/>
                  </a:cubicBezTo>
                  <a:cubicBezTo>
                    <a:pt x="20038" y="19"/>
                    <a:pt x="19992" y="0"/>
                    <a:pt x="19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64"/>
            <p:cNvSpPr/>
            <p:nvPr/>
          </p:nvSpPr>
          <p:spPr>
            <a:xfrm>
              <a:off x="1355600" y="3997100"/>
              <a:ext cx="297650" cy="595025"/>
            </a:xfrm>
            <a:custGeom>
              <a:avLst/>
              <a:gdLst/>
              <a:ahLst/>
              <a:cxnLst/>
              <a:rect l="l" t="t" r="r" b="b"/>
              <a:pathLst>
                <a:path w="11906" h="23801" extrusionOk="0">
                  <a:moveTo>
                    <a:pt x="11572" y="1"/>
                  </a:moveTo>
                  <a:cubicBezTo>
                    <a:pt x="11425" y="1"/>
                    <a:pt x="11277" y="149"/>
                    <a:pt x="11277" y="297"/>
                  </a:cubicBezTo>
                  <a:lnTo>
                    <a:pt x="11277" y="15381"/>
                  </a:lnTo>
                  <a:lnTo>
                    <a:pt x="185" y="23255"/>
                  </a:lnTo>
                  <a:cubicBezTo>
                    <a:pt x="38" y="23329"/>
                    <a:pt x="1" y="23551"/>
                    <a:pt x="112" y="23662"/>
                  </a:cubicBezTo>
                  <a:cubicBezTo>
                    <a:pt x="156" y="23752"/>
                    <a:pt x="242" y="23801"/>
                    <a:pt x="335" y="23801"/>
                  </a:cubicBezTo>
                  <a:cubicBezTo>
                    <a:pt x="396" y="23801"/>
                    <a:pt x="460" y="23780"/>
                    <a:pt x="518" y="23736"/>
                  </a:cubicBezTo>
                  <a:lnTo>
                    <a:pt x="11757" y="15787"/>
                  </a:lnTo>
                  <a:cubicBezTo>
                    <a:pt x="11831" y="15713"/>
                    <a:pt x="11905" y="15640"/>
                    <a:pt x="11905" y="15529"/>
                  </a:cubicBezTo>
                  <a:lnTo>
                    <a:pt x="11905" y="297"/>
                  </a:lnTo>
                  <a:cubicBezTo>
                    <a:pt x="11905" y="149"/>
                    <a:pt x="11757" y="1"/>
                    <a:pt x="115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64"/>
            <p:cNvSpPr/>
            <p:nvPr/>
          </p:nvSpPr>
          <p:spPr>
            <a:xfrm>
              <a:off x="1882425" y="4069200"/>
              <a:ext cx="14825" cy="206150"/>
            </a:xfrm>
            <a:custGeom>
              <a:avLst/>
              <a:gdLst/>
              <a:ahLst/>
              <a:cxnLst/>
              <a:rect l="l" t="t" r="r" b="b"/>
              <a:pathLst>
                <a:path w="593" h="8246" extrusionOk="0">
                  <a:moveTo>
                    <a:pt x="297" y="1"/>
                  </a:moveTo>
                  <a:cubicBezTo>
                    <a:pt x="112" y="1"/>
                    <a:pt x="1" y="148"/>
                    <a:pt x="1" y="333"/>
                  </a:cubicBezTo>
                  <a:lnTo>
                    <a:pt x="1" y="7912"/>
                  </a:lnTo>
                  <a:cubicBezTo>
                    <a:pt x="1" y="8097"/>
                    <a:pt x="112" y="8245"/>
                    <a:pt x="297" y="8245"/>
                  </a:cubicBezTo>
                  <a:cubicBezTo>
                    <a:pt x="481" y="8245"/>
                    <a:pt x="592" y="8097"/>
                    <a:pt x="592" y="7912"/>
                  </a:cubicBezTo>
                  <a:lnTo>
                    <a:pt x="592" y="333"/>
                  </a:lnTo>
                  <a:cubicBezTo>
                    <a:pt x="592" y="148"/>
                    <a:pt x="481" y="1"/>
                    <a:pt x="2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64"/>
            <p:cNvSpPr/>
            <p:nvPr/>
          </p:nvSpPr>
          <p:spPr>
            <a:xfrm>
              <a:off x="326142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5879" y="1"/>
                  </a:moveTo>
                  <a:lnTo>
                    <a:pt x="851" y="6397"/>
                  </a:lnTo>
                  <a:cubicBezTo>
                    <a:pt x="851" y="6397"/>
                    <a:pt x="1" y="7395"/>
                    <a:pt x="1517" y="7580"/>
                  </a:cubicBezTo>
                  <a:cubicBezTo>
                    <a:pt x="2022" y="7629"/>
                    <a:pt x="3201" y="7646"/>
                    <a:pt x="4548" y="7646"/>
                  </a:cubicBezTo>
                  <a:cubicBezTo>
                    <a:pt x="7243" y="7646"/>
                    <a:pt x="10612" y="7580"/>
                    <a:pt x="10612" y="7580"/>
                  </a:cubicBezTo>
                  <a:lnTo>
                    <a:pt x="10612" y="999"/>
                  </a:lnTo>
                  <a:lnTo>
                    <a:pt x="587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64"/>
            <p:cNvSpPr/>
            <p:nvPr/>
          </p:nvSpPr>
          <p:spPr>
            <a:xfrm>
              <a:off x="3268825" y="4997850"/>
              <a:ext cx="265300" cy="206375"/>
            </a:xfrm>
            <a:custGeom>
              <a:avLst/>
              <a:gdLst/>
              <a:ahLst/>
              <a:cxnLst/>
              <a:rect l="l" t="t" r="r" b="b"/>
              <a:pathLst>
                <a:path w="10612" h="8255" extrusionOk="0">
                  <a:moveTo>
                    <a:pt x="5724" y="640"/>
                  </a:moveTo>
                  <a:lnTo>
                    <a:pt x="9983" y="1563"/>
                  </a:lnTo>
                  <a:lnTo>
                    <a:pt x="9983" y="7566"/>
                  </a:lnTo>
                  <a:lnTo>
                    <a:pt x="9983" y="7566"/>
                  </a:lnTo>
                  <a:cubicBezTo>
                    <a:pt x="9629" y="7580"/>
                    <a:pt x="9021" y="7603"/>
                    <a:pt x="8282" y="7626"/>
                  </a:cubicBezTo>
                  <a:cubicBezTo>
                    <a:pt x="7099" y="7626"/>
                    <a:pt x="5583" y="7663"/>
                    <a:pt x="4252" y="7663"/>
                  </a:cubicBezTo>
                  <a:cubicBezTo>
                    <a:pt x="2921" y="7663"/>
                    <a:pt x="1738" y="7626"/>
                    <a:pt x="1258" y="7589"/>
                  </a:cubicBezTo>
                  <a:cubicBezTo>
                    <a:pt x="925" y="7552"/>
                    <a:pt x="777" y="7441"/>
                    <a:pt x="703" y="7404"/>
                  </a:cubicBezTo>
                  <a:cubicBezTo>
                    <a:pt x="629" y="7330"/>
                    <a:pt x="629" y="7330"/>
                    <a:pt x="629" y="7256"/>
                  </a:cubicBezTo>
                  <a:cubicBezTo>
                    <a:pt x="629" y="7219"/>
                    <a:pt x="666" y="7109"/>
                    <a:pt x="703" y="7035"/>
                  </a:cubicBezTo>
                  <a:lnTo>
                    <a:pt x="777" y="6924"/>
                  </a:lnTo>
                  <a:lnTo>
                    <a:pt x="777" y="6887"/>
                  </a:lnTo>
                  <a:lnTo>
                    <a:pt x="5724" y="640"/>
                  </a:lnTo>
                  <a:close/>
                  <a:moveTo>
                    <a:pt x="5596" y="0"/>
                  </a:moveTo>
                  <a:cubicBezTo>
                    <a:pt x="5507" y="0"/>
                    <a:pt x="5422" y="61"/>
                    <a:pt x="5361" y="121"/>
                  </a:cubicBezTo>
                  <a:lnTo>
                    <a:pt x="296" y="6517"/>
                  </a:lnTo>
                  <a:lnTo>
                    <a:pt x="308" y="6525"/>
                  </a:lnTo>
                  <a:lnTo>
                    <a:pt x="308" y="6525"/>
                  </a:lnTo>
                  <a:cubicBezTo>
                    <a:pt x="268" y="6548"/>
                    <a:pt x="208" y="6620"/>
                    <a:pt x="149" y="6739"/>
                  </a:cubicBezTo>
                  <a:cubicBezTo>
                    <a:pt x="112" y="6850"/>
                    <a:pt x="1" y="7035"/>
                    <a:pt x="1" y="7256"/>
                  </a:cubicBezTo>
                  <a:cubicBezTo>
                    <a:pt x="1" y="7478"/>
                    <a:pt x="112" y="7737"/>
                    <a:pt x="296" y="7885"/>
                  </a:cubicBezTo>
                  <a:cubicBezTo>
                    <a:pt x="518" y="8033"/>
                    <a:pt x="814" y="8144"/>
                    <a:pt x="1184" y="8181"/>
                  </a:cubicBezTo>
                  <a:cubicBezTo>
                    <a:pt x="1738" y="8255"/>
                    <a:pt x="2884" y="8255"/>
                    <a:pt x="4252" y="8255"/>
                  </a:cubicBezTo>
                  <a:cubicBezTo>
                    <a:pt x="6951" y="8255"/>
                    <a:pt x="10316" y="8181"/>
                    <a:pt x="10316" y="8181"/>
                  </a:cubicBezTo>
                  <a:cubicBezTo>
                    <a:pt x="10463" y="8181"/>
                    <a:pt x="10611" y="8033"/>
                    <a:pt x="10611" y="7885"/>
                  </a:cubicBezTo>
                  <a:lnTo>
                    <a:pt x="10611" y="1304"/>
                  </a:lnTo>
                  <a:cubicBezTo>
                    <a:pt x="10611" y="1193"/>
                    <a:pt x="10500" y="1045"/>
                    <a:pt x="10352" y="1008"/>
                  </a:cubicBezTo>
                  <a:lnTo>
                    <a:pt x="5657" y="10"/>
                  </a:lnTo>
                  <a:cubicBezTo>
                    <a:pt x="5637" y="3"/>
                    <a:pt x="5617" y="0"/>
                    <a:pt x="5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64"/>
            <p:cNvSpPr/>
            <p:nvPr/>
          </p:nvSpPr>
          <p:spPr>
            <a:xfrm>
              <a:off x="3389900" y="4063650"/>
              <a:ext cx="271775" cy="1028750"/>
            </a:xfrm>
            <a:custGeom>
              <a:avLst/>
              <a:gdLst/>
              <a:ahLst/>
              <a:cxnLst/>
              <a:rect l="l" t="t" r="r" b="b"/>
              <a:pathLst>
                <a:path w="10871" h="41150" extrusionOk="0">
                  <a:moveTo>
                    <a:pt x="297" y="1"/>
                  </a:moveTo>
                  <a:lnTo>
                    <a:pt x="1" y="39264"/>
                  </a:lnTo>
                  <a:cubicBezTo>
                    <a:pt x="1" y="40299"/>
                    <a:pt x="851" y="41149"/>
                    <a:pt x="1886" y="41149"/>
                  </a:cubicBezTo>
                  <a:lnTo>
                    <a:pt x="3365" y="41149"/>
                  </a:lnTo>
                  <a:cubicBezTo>
                    <a:pt x="4289" y="41149"/>
                    <a:pt x="5066" y="40484"/>
                    <a:pt x="5214" y="39559"/>
                  </a:cubicBezTo>
                  <a:lnTo>
                    <a:pt x="10870" y="388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64"/>
            <p:cNvSpPr/>
            <p:nvPr/>
          </p:nvSpPr>
          <p:spPr>
            <a:xfrm>
              <a:off x="3382525" y="4055650"/>
              <a:ext cx="287450" cy="1044125"/>
            </a:xfrm>
            <a:custGeom>
              <a:avLst/>
              <a:gdLst/>
              <a:ahLst/>
              <a:cxnLst/>
              <a:rect l="l" t="t" r="r" b="b"/>
              <a:pathLst>
                <a:path w="11498" h="41765" extrusionOk="0">
                  <a:moveTo>
                    <a:pt x="921" y="777"/>
                  </a:moveTo>
                  <a:lnTo>
                    <a:pt x="10832" y="4388"/>
                  </a:lnTo>
                  <a:lnTo>
                    <a:pt x="5213" y="39842"/>
                  </a:lnTo>
                  <a:cubicBezTo>
                    <a:pt x="5102" y="40619"/>
                    <a:pt x="4437" y="41173"/>
                    <a:pt x="3660" y="41173"/>
                  </a:cubicBezTo>
                  <a:lnTo>
                    <a:pt x="2181" y="41173"/>
                  </a:lnTo>
                  <a:cubicBezTo>
                    <a:pt x="1331" y="41173"/>
                    <a:pt x="629" y="40471"/>
                    <a:pt x="629" y="39584"/>
                  </a:cubicBezTo>
                  <a:lnTo>
                    <a:pt x="921" y="777"/>
                  </a:lnTo>
                  <a:close/>
                  <a:moveTo>
                    <a:pt x="597" y="1"/>
                  </a:moveTo>
                  <a:cubicBezTo>
                    <a:pt x="543" y="1"/>
                    <a:pt x="487" y="19"/>
                    <a:pt x="444" y="62"/>
                  </a:cubicBezTo>
                  <a:cubicBezTo>
                    <a:pt x="333" y="99"/>
                    <a:pt x="296" y="210"/>
                    <a:pt x="296" y="321"/>
                  </a:cubicBezTo>
                  <a:lnTo>
                    <a:pt x="0" y="39584"/>
                  </a:lnTo>
                  <a:cubicBezTo>
                    <a:pt x="0" y="40804"/>
                    <a:pt x="961" y="41765"/>
                    <a:pt x="2181" y="41765"/>
                  </a:cubicBezTo>
                  <a:lnTo>
                    <a:pt x="3660" y="41765"/>
                  </a:lnTo>
                  <a:cubicBezTo>
                    <a:pt x="4732" y="41765"/>
                    <a:pt x="5657" y="40989"/>
                    <a:pt x="5804" y="39953"/>
                  </a:cubicBezTo>
                  <a:lnTo>
                    <a:pt x="11461" y="4240"/>
                  </a:lnTo>
                  <a:cubicBezTo>
                    <a:pt x="11498" y="4092"/>
                    <a:pt x="11424" y="3944"/>
                    <a:pt x="11276" y="3907"/>
                  </a:cubicBezTo>
                  <a:lnTo>
                    <a:pt x="703" y="25"/>
                  </a:lnTo>
                  <a:cubicBezTo>
                    <a:pt x="672" y="10"/>
                    <a:pt x="635" y="1"/>
                    <a:pt x="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64"/>
            <p:cNvSpPr/>
            <p:nvPr/>
          </p:nvSpPr>
          <p:spPr>
            <a:xfrm>
              <a:off x="3397300" y="3850150"/>
              <a:ext cx="427050" cy="427050"/>
            </a:xfrm>
            <a:custGeom>
              <a:avLst/>
              <a:gdLst/>
              <a:ahLst/>
              <a:cxnLst/>
              <a:rect l="l" t="t" r="r" b="b"/>
              <a:pathLst>
                <a:path w="17082" h="17082" extrusionOk="0">
                  <a:moveTo>
                    <a:pt x="8541" y="1"/>
                  </a:moveTo>
                  <a:cubicBezTo>
                    <a:pt x="3846" y="1"/>
                    <a:pt x="1" y="3809"/>
                    <a:pt x="1" y="8541"/>
                  </a:cubicBezTo>
                  <a:cubicBezTo>
                    <a:pt x="1" y="13236"/>
                    <a:pt x="3846" y="17081"/>
                    <a:pt x="8541" y="17081"/>
                  </a:cubicBezTo>
                  <a:cubicBezTo>
                    <a:pt x="13273" y="17081"/>
                    <a:pt x="17081" y="13236"/>
                    <a:pt x="17081" y="8541"/>
                  </a:cubicBezTo>
                  <a:cubicBezTo>
                    <a:pt x="17081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64"/>
            <p:cNvSpPr/>
            <p:nvPr/>
          </p:nvSpPr>
          <p:spPr>
            <a:xfrm>
              <a:off x="338990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2" y="17081"/>
                    <a:pt x="4511" y="16194"/>
                    <a:pt x="3032" y="14678"/>
                  </a:cubicBezTo>
                  <a:cubicBezTo>
                    <a:pt x="1554" y="13199"/>
                    <a:pt x="629" y="11129"/>
                    <a:pt x="629" y="8874"/>
                  </a:cubicBezTo>
                  <a:cubicBezTo>
                    <a:pt x="629" y="6582"/>
                    <a:pt x="1554" y="4548"/>
                    <a:pt x="3032" y="3032"/>
                  </a:cubicBezTo>
                  <a:cubicBezTo>
                    <a:pt x="4511" y="1554"/>
                    <a:pt x="6582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7" y="1"/>
                    <a:pt x="1" y="3994"/>
                    <a:pt x="1" y="8874"/>
                  </a:cubicBezTo>
                  <a:cubicBezTo>
                    <a:pt x="1" y="13754"/>
                    <a:pt x="3957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64"/>
            <p:cNvSpPr/>
            <p:nvPr/>
          </p:nvSpPr>
          <p:spPr>
            <a:xfrm>
              <a:off x="4143175" y="5005475"/>
              <a:ext cx="265300" cy="191150"/>
            </a:xfrm>
            <a:custGeom>
              <a:avLst/>
              <a:gdLst/>
              <a:ahLst/>
              <a:cxnLst/>
              <a:rect l="l" t="t" r="r" b="b"/>
              <a:pathLst>
                <a:path w="10612" h="7646" extrusionOk="0">
                  <a:moveTo>
                    <a:pt x="4733" y="1"/>
                  </a:moveTo>
                  <a:lnTo>
                    <a:pt x="1" y="999"/>
                  </a:lnTo>
                  <a:lnTo>
                    <a:pt x="1" y="7580"/>
                  </a:lnTo>
                  <a:cubicBezTo>
                    <a:pt x="1" y="7580"/>
                    <a:pt x="3369" y="7646"/>
                    <a:pt x="6064" y="7646"/>
                  </a:cubicBezTo>
                  <a:cubicBezTo>
                    <a:pt x="7411" y="7646"/>
                    <a:pt x="8590" y="7629"/>
                    <a:pt x="9096" y="7580"/>
                  </a:cubicBezTo>
                  <a:cubicBezTo>
                    <a:pt x="10611" y="7395"/>
                    <a:pt x="9761" y="6397"/>
                    <a:pt x="9761" y="6397"/>
                  </a:cubicBezTo>
                  <a:lnTo>
                    <a:pt x="473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64"/>
            <p:cNvSpPr/>
            <p:nvPr/>
          </p:nvSpPr>
          <p:spPr>
            <a:xfrm>
              <a:off x="4135800" y="4997850"/>
              <a:ext cx="265275" cy="206375"/>
            </a:xfrm>
            <a:custGeom>
              <a:avLst/>
              <a:gdLst/>
              <a:ahLst/>
              <a:cxnLst/>
              <a:rect l="l" t="t" r="r" b="b"/>
              <a:pathLst>
                <a:path w="10611" h="8255" extrusionOk="0">
                  <a:moveTo>
                    <a:pt x="4887" y="640"/>
                  </a:moveTo>
                  <a:lnTo>
                    <a:pt x="9797" y="6887"/>
                  </a:lnTo>
                  <a:lnTo>
                    <a:pt x="9834" y="6887"/>
                  </a:lnTo>
                  <a:cubicBezTo>
                    <a:pt x="9834" y="6887"/>
                    <a:pt x="9871" y="6961"/>
                    <a:pt x="9908" y="7035"/>
                  </a:cubicBezTo>
                  <a:cubicBezTo>
                    <a:pt x="9945" y="7109"/>
                    <a:pt x="9982" y="7219"/>
                    <a:pt x="9982" y="7256"/>
                  </a:cubicBezTo>
                  <a:cubicBezTo>
                    <a:pt x="9982" y="7330"/>
                    <a:pt x="9982" y="7330"/>
                    <a:pt x="9908" y="7404"/>
                  </a:cubicBezTo>
                  <a:cubicBezTo>
                    <a:pt x="9834" y="7441"/>
                    <a:pt x="9686" y="7552"/>
                    <a:pt x="9354" y="7589"/>
                  </a:cubicBezTo>
                  <a:cubicBezTo>
                    <a:pt x="8873" y="7626"/>
                    <a:pt x="7690" y="7663"/>
                    <a:pt x="6359" y="7663"/>
                  </a:cubicBezTo>
                  <a:cubicBezTo>
                    <a:pt x="5028" y="7663"/>
                    <a:pt x="3512" y="7626"/>
                    <a:pt x="2329" y="7626"/>
                  </a:cubicBezTo>
                  <a:cubicBezTo>
                    <a:pt x="1564" y="7602"/>
                    <a:pt x="938" y="7578"/>
                    <a:pt x="592" y="7564"/>
                  </a:cubicBezTo>
                  <a:lnTo>
                    <a:pt x="592" y="7564"/>
                  </a:lnTo>
                  <a:lnTo>
                    <a:pt x="592" y="1563"/>
                  </a:lnTo>
                  <a:lnTo>
                    <a:pt x="4887" y="640"/>
                  </a:lnTo>
                  <a:close/>
                  <a:moveTo>
                    <a:pt x="5015" y="0"/>
                  </a:moveTo>
                  <a:cubicBezTo>
                    <a:pt x="4995" y="0"/>
                    <a:pt x="4975" y="3"/>
                    <a:pt x="4954" y="10"/>
                  </a:cubicBezTo>
                  <a:lnTo>
                    <a:pt x="222" y="1008"/>
                  </a:lnTo>
                  <a:cubicBezTo>
                    <a:pt x="111" y="1045"/>
                    <a:pt x="0" y="1193"/>
                    <a:pt x="0" y="1304"/>
                  </a:cubicBezTo>
                  <a:lnTo>
                    <a:pt x="0" y="7885"/>
                  </a:lnTo>
                  <a:cubicBezTo>
                    <a:pt x="0" y="8033"/>
                    <a:pt x="111" y="8181"/>
                    <a:pt x="296" y="8181"/>
                  </a:cubicBezTo>
                  <a:cubicBezTo>
                    <a:pt x="296" y="8181"/>
                    <a:pt x="3660" y="8255"/>
                    <a:pt x="6359" y="8255"/>
                  </a:cubicBezTo>
                  <a:cubicBezTo>
                    <a:pt x="7690" y="8255"/>
                    <a:pt x="8873" y="8255"/>
                    <a:pt x="9428" y="8181"/>
                  </a:cubicBezTo>
                  <a:cubicBezTo>
                    <a:pt x="9797" y="8144"/>
                    <a:pt x="10093" y="8033"/>
                    <a:pt x="10278" y="7885"/>
                  </a:cubicBezTo>
                  <a:cubicBezTo>
                    <a:pt x="10500" y="7737"/>
                    <a:pt x="10611" y="7478"/>
                    <a:pt x="10611" y="7256"/>
                  </a:cubicBezTo>
                  <a:cubicBezTo>
                    <a:pt x="10611" y="7035"/>
                    <a:pt x="10500" y="6850"/>
                    <a:pt x="10426" y="6739"/>
                  </a:cubicBezTo>
                  <a:cubicBezTo>
                    <a:pt x="10352" y="6591"/>
                    <a:pt x="10315" y="6517"/>
                    <a:pt x="10278" y="6517"/>
                  </a:cubicBezTo>
                  <a:lnTo>
                    <a:pt x="5250" y="121"/>
                  </a:lnTo>
                  <a:cubicBezTo>
                    <a:pt x="5190" y="61"/>
                    <a:pt x="5105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64"/>
            <p:cNvSpPr/>
            <p:nvPr/>
          </p:nvSpPr>
          <p:spPr>
            <a:xfrm>
              <a:off x="4008250" y="4063650"/>
              <a:ext cx="271750" cy="1028750"/>
            </a:xfrm>
            <a:custGeom>
              <a:avLst/>
              <a:gdLst/>
              <a:ahLst/>
              <a:cxnLst/>
              <a:rect l="l" t="t" r="r" b="b"/>
              <a:pathLst>
                <a:path w="10870" h="41150" extrusionOk="0">
                  <a:moveTo>
                    <a:pt x="10574" y="1"/>
                  </a:moveTo>
                  <a:lnTo>
                    <a:pt x="0" y="3883"/>
                  </a:lnTo>
                  <a:lnTo>
                    <a:pt x="5657" y="39559"/>
                  </a:lnTo>
                  <a:cubicBezTo>
                    <a:pt x="5805" y="40484"/>
                    <a:pt x="6581" y="41149"/>
                    <a:pt x="7505" y="41149"/>
                  </a:cubicBezTo>
                  <a:lnTo>
                    <a:pt x="8984" y="41149"/>
                  </a:lnTo>
                  <a:cubicBezTo>
                    <a:pt x="10019" y="41149"/>
                    <a:pt x="10870" y="40299"/>
                    <a:pt x="10870" y="39264"/>
                  </a:cubicBezTo>
                  <a:lnTo>
                    <a:pt x="105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64"/>
            <p:cNvSpPr/>
            <p:nvPr/>
          </p:nvSpPr>
          <p:spPr>
            <a:xfrm>
              <a:off x="3999925" y="4055650"/>
              <a:ext cx="287475" cy="1044125"/>
            </a:xfrm>
            <a:custGeom>
              <a:avLst/>
              <a:gdLst/>
              <a:ahLst/>
              <a:cxnLst/>
              <a:rect l="l" t="t" r="r" b="b"/>
              <a:pathLst>
                <a:path w="11499" h="41765" extrusionOk="0">
                  <a:moveTo>
                    <a:pt x="10577" y="764"/>
                  </a:moveTo>
                  <a:lnTo>
                    <a:pt x="10870" y="39584"/>
                  </a:lnTo>
                  <a:cubicBezTo>
                    <a:pt x="10870" y="40471"/>
                    <a:pt x="10167" y="41173"/>
                    <a:pt x="9317" y="41173"/>
                  </a:cubicBezTo>
                  <a:lnTo>
                    <a:pt x="7838" y="41173"/>
                  </a:lnTo>
                  <a:cubicBezTo>
                    <a:pt x="7062" y="41173"/>
                    <a:pt x="6396" y="40619"/>
                    <a:pt x="6285" y="39842"/>
                  </a:cubicBezTo>
                  <a:lnTo>
                    <a:pt x="666" y="4388"/>
                  </a:lnTo>
                  <a:lnTo>
                    <a:pt x="10577" y="764"/>
                  </a:lnTo>
                  <a:close/>
                  <a:moveTo>
                    <a:pt x="10902" y="1"/>
                  </a:moveTo>
                  <a:cubicBezTo>
                    <a:pt x="10863" y="1"/>
                    <a:pt x="10827" y="10"/>
                    <a:pt x="10796" y="25"/>
                  </a:cubicBezTo>
                  <a:lnTo>
                    <a:pt x="222" y="3907"/>
                  </a:lnTo>
                  <a:cubicBezTo>
                    <a:pt x="74" y="3944"/>
                    <a:pt x="0" y="4092"/>
                    <a:pt x="37" y="4240"/>
                  </a:cubicBezTo>
                  <a:lnTo>
                    <a:pt x="5657" y="39953"/>
                  </a:lnTo>
                  <a:cubicBezTo>
                    <a:pt x="5842" y="40989"/>
                    <a:pt x="6766" y="41765"/>
                    <a:pt x="7838" y="41765"/>
                  </a:cubicBezTo>
                  <a:lnTo>
                    <a:pt x="9317" y="41765"/>
                  </a:lnTo>
                  <a:cubicBezTo>
                    <a:pt x="10500" y="41765"/>
                    <a:pt x="11498" y="40804"/>
                    <a:pt x="11498" y="39584"/>
                  </a:cubicBezTo>
                  <a:lnTo>
                    <a:pt x="11203" y="321"/>
                  </a:lnTo>
                  <a:cubicBezTo>
                    <a:pt x="11203" y="210"/>
                    <a:pt x="11129" y="99"/>
                    <a:pt x="11055" y="62"/>
                  </a:cubicBezTo>
                  <a:cubicBezTo>
                    <a:pt x="11011" y="19"/>
                    <a:pt x="10955" y="1"/>
                    <a:pt x="10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64"/>
            <p:cNvSpPr/>
            <p:nvPr/>
          </p:nvSpPr>
          <p:spPr>
            <a:xfrm>
              <a:off x="3844650" y="3850150"/>
              <a:ext cx="427950" cy="427050"/>
            </a:xfrm>
            <a:custGeom>
              <a:avLst/>
              <a:gdLst/>
              <a:ahLst/>
              <a:cxnLst/>
              <a:rect l="l" t="t" r="r" b="b"/>
              <a:pathLst>
                <a:path w="17118" h="17082" extrusionOk="0">
                  <a:moveTo>
                    <a:pt x="8541" y="1"/>
                  </a:moveTo>
                  <a:cubicBezTo>
                    <a:pt x="3845" y="1"/>
                    <a:pt x="0" y="3809"/>
                    <a:pt x="0" y="8541"/>
                  </a:cubicBezTo>
                  <a:cubicBezTo>
                    <a:pt x="0" y="13236"/>
                    <a:pt x="3845" y="17081"/>
                    <a:pt x="8541" y="17081"/>
                  </a:cubicBezTo>
                  <a:cubicBezTo>
                    <a:pt x="13273" y="17081"/>
                    <a:pt x="17118" y="13236"/>
                    <a:pt x="17118" y="8541"/>
                  </a:cubicBezTo>
                  <a:cubicBezTo>
                    <a:pt x="17118" y="3809"/>
                    <a:pt x="13273" y="1"/>
                    <a:pt x="85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64"/>
            <p:cNvSpPr/>
            <p:nvPr/>
          </p:nvSpPr>
          <p:spPr>
            <a:xfrm>
              <a:off x="3837250" y="3841825"/>
              <a:ext cx="442750" cy="442750"/>
            </a:xfrm>
            <a:custGeom>
              <a:avLst/>
              <a:gdLst/>
              <a:ahLst/>
              <a:cxnLst/>
              <a:rect l="l" t="t" r="r" b="b"/>
              <a:pathLst>
                <a:path w="17710" h="17710" extrusionOk="0">
                  <a:moveTo>
                    <a:pt x="8837" y="629"/>
                  </a:moveTo>
                  <a:cubicBezTo>
                    <a:pt x="11129" y="629"/>
                    <a:pt x="13199" y="1554"/>
                    <a:pt x="14678" y="3032"/>
                  </a:cubicBezTo>
                  <a:cubicBezTo>
                    <a:pt x="16157" y="4548"/>
                    <a:pt x="17081" y="6582"/>
                    <a:pt x="17081" y="8874"/>
                  </a:cubicBezTo>
                  <a:cubicBezTo>
                    <a:pt x="17081" y="11129"/>
                    <a:pt x="16157" y="13199"/>
                    <a:pt x="14678" y="14678"/>
                  </a:cubicBezTo>
                  <a:cubicBezTo>
                    <a:pt x="13199" y="16194"/>
                    <a:pt x="11129" y="17081"/>
                    <a:pt x="8837" y="17081"/>
                  </a:cubicBezTo>
                  <a:cubicBezTo>
                    <a:pt x="6581" y="17081"/>
                    <a:pt x="4511" y="16194"/>
                    <a:pt x="3032" y="14678"/>
                  </a:cubicBezTo>
                  <a:cubicBezTo>
                    <a:pt x="1553" y="13199"/>
                    <a:pt x="629" y="11129"/>
                    <a:pt x="629" y="8874"/>
                  </a:cubicBezTo>
                  <a:cubicBezTo>
                    <a:pt x="629" y="6582"/>
                    <a:pt x="1553" y="4548"/>
                    <a:pt x="3032" y="3032"/>
                  </a:cubicBezTo>
                  <a:cubicBezTo>
                    <a:pt x="4511" y="1554"/>
                    <a:pt x="6581" y="629"/>
                    <a:pt x="8837" y="629"/>
                  </a:cubicBezTo>
                  <a:close/>
                  <a:moveTo>
                    <a:pt x="8837" y="1"/>
                  </a:moveTo>
                  <a:cubicBezTo>
                    <a:pt x="3956" y="1"/>
                    <a:pt x="1" y="3994"/>
                    <a:pt x="1" y="8874"/>
                  </a:cubicBezTo>
                  <a:cubicBezTo>
                    <a:pt x="1" y="13754"/>
                    <a:pt x="3956" y="17710"/>
                    <a:pt x="8837" y="17710"/>
                  </a:cubicBezTo>
                  <a:cubicBezTo>
                    <a:pt x="13754" y="17710"/>
                    <a:pt x="17710" y="13754"/>
                    <a:pt x="17710" y="8874"/>
                  </a:cubicBezTo>
                  <a:cubicBezTo>
                    <a:pt x="17710" y="3994"/>
                    <a:pt x="13754" y="1"/>
                    <a:pt x="8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64"/>
            <p:cNvSpPr/>
            <p:nvPr/>
          </p:nvSpPr>
          <p:spPr>
            <a:xfrm>
              <a:off x="3685675" y="2397200"/>
              <a:ext cx="332750" cy="450150"/>
            </a:xfrm>
            <a:custGeom>
              <a:avLst/>
              <a:gdLst/>
              <a:ahLst/>
              <a:cxnLst/>
              <a:rect l="l" t="t" r="r" b="b"/>
              <a:pathLst>
                <a:path w="13310" h="18006" extrusionOk="0">
                  <a:moveTo>
                    <a:pt x="6433" y="1"/>
                  </a:moveTo>
                  <a:cubicBezTo>
                    <a:pt x="5657" y="1"/>
                    <a:pt x="4881" y="112"/>
                    <a:pt x="4252" y="333"/>
                  </a:cubicBezTo>
                  <a:cubicBezTo>
                    <a:pt x="0" y="2034"/>
                    <a:pt x="1442" y="9280"/>
                    <a:pt x="2034" y="12755"/>
                  </a:cubicBezTo>
                  <a:cubicBezTo>
                    <a:pt x="2516" y="15718"/>
                    <a:pt x="5405" y="18006"/>
                    <a:pt x="8369" y="18006"/>
                  </a:cubicBezTo>
                  <a:cubicBezTo>
                    <a:pt x="8586" y="18006"/>
                    <a:pt x="8804" y="17994"/>
                    <a:pt x="9021" y="17968"/>
                  </a:cubicBezTo>
                  <a:cubicBezTo>
                    <a:pt x="13125" y="17525"/>
                    <a:pt x="13310" y="12534"/>
                    <a:pt x="13162" y="9391"/>
                  </a:cubicBezTo>
                  <a:cubicBezTo>
                    <a:pt x="12903" y="4770"/>
                    <a:pt x="12090" y="38"/>
                    <a:pt x="64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64"/>
            <p:cNvSpPr/>
            <p:nvPr/>
          </p:nvSpPr>
          <p:spPr>
            <a:xfrm>
              <a:off x="3710625" y="2388875"/>
              <a:ext cx="312425" cy="466800"/>
            </a:xfrm>
            <a:custGeom>
              <a:avLst/>
              <a:gdLst/>
              <a:ahLst/>
              <a:cxnLst/>
              <a:rect l="l" t="t" r="r" b="b"/>
              <a:pathLst>
                <a:path w="12497" h="18672" extrusionOk="0">
                  <a:moveTo>
                    <a:pt x="5435" y="629"/>
                  </a:moveTo>
                  <a:cubicBezTo>
                    <a:pt x="6803" y="629"/>
                    <a:pt x="7838" y="925"/>
                    <a:pt x="8689" y="1406"/>
                  </a:cubicBezTo>
                  <a:cubicBezTo>
                    <a:pt x="9909" y="2145"/>
                    <a:pt x="10648" y="3365"/>
                    <a:pt x="11092" y="4807"/>
                  </a:cubicBezTo>
                  <a:cubicBezTo>
                    <a:pt x="11572" y="6286"/>
                    <a:pt x="11757" y="8023"/>
                    <a:pt x="11831" y="9761"/>
                  </a:cubicBezTo>
                  <a:cubicBezTo>
                    <a:pt x="11868" y="10168"/>
                    <a:pt x="11868" y="10648"/>
                    <a:pt x="11868" y="11129"/>
                  </a:cubicBezTo>
                  <a:cubicBezTo>
                    <a:pt x="11868" y="12645"/>
                    <a:pt x="11720" y="14309"/>
                    <a:pt x="11129" y="15602"/>
                  </a:cubicBezTo>
                  <a:cubicBezTo>
                    <a:pt x="10870" y="16231"/>
                    <a:pt x="10463" y="16786"/>
                    <a:pt x="9983" y="17229"/>
                  </a:cubicBezTo>
                  <a:cubicBezTo>
                    <a:pt x="9465" y="17636"/>
                    <a:pt x="8837" y="17932"/>
                    <a:pt x="8023" y="18006"/>
                  </a:cubicBezTo>
                  <a:cubicBezTo>
                    <a:pt x="7801" y="18043"/>
                    <a:pt x="7617" y="18043"/>
                    <a:pt x="7395" y="18043"/>
                  </a:cubicBezTo>
                  <a:cubicBezTo>
                    <a:pt x="5990" y="18043"/>
                    <a:pt x="4585" y="17488"/>
                    <a:pt x="3476" y="16601"/>
                  </a:cubicBezTo>
                  <a:cubicBezTo>
                    <a:pt x="2367" y="15676"/>
                    <a:pt x="1553" y="14419"/>
                    <a:pt x="1332" y="13052"/>
                  </a:cubicBezTo>
                  <a:cubicBezTo>
                    <a:pt x="1073" y="11462"/>
                    <a:pt x="629" y="9059"/>
                    <a:pt x="629" y="6840"/>
                  </a:cubicBezTo>
                  <a:cubicBezTo>
                    <a:pt x="629" y="5509"/>
                    <a:pt x="777" y="4216"/>
                    <a:pt x="1221" y="3217"/>
                  </a:cubicBezTo>
                  <a:cubicBezTo>
                    <a:pt x="1627" y="2182"/>
                    <a:pt x="2293" y="1406"/>
                    <a:pt x="3365" y="962"/>
                  </a:cubicBezTo>
                  <a:cubicBezTo>
                    <a:pt x="3957" y="740"/>
                    <a:pt x="4659" y="629"/>
                    <a:pt x="5398" y="629"/>
                  </a:cubicBezTo>
                  <a:close/>
                  <a:moveTo>
                    <a:pt x="5398" y="1"/>
                  </a:moveTo>
                  <a:cubicBezTo>
                    <a:pt x="4585" y="1"/>
                    <a:pt x="3809" y="149"/>
                    <a:pt x="3143" y="408"/>
                  </a:cubicBezTo>
                  <a:cubicBezTo>
                    <a:pt x="1886" y="888"/>
                    <a:pt x="1110" y="1812"/>
                    <a:pt x="629" y="2959"/>
                  </a:cubicBezTo>
                  <a:cubicBezTo>
                    <a:pt x="149" y="4105"/>
                    <a:pt x="1" y="5473"/>
                    <a:pt x="1" y="6840"/>
                  </a:cubicBezTo>
                  <a:cubicBezTo>
                    <a:pt x="1" y="9133"/>
                    <a:pt x="481" y="11573"/>
                    <a:pt x="740" y="13162"/>
                  </a:cubicBezTo>
                  <a:cubicBezTo>
                    <a:pt x="999" y="14715"/>
                    <a:pt x="1886" y="16083"/>
                    <a:pt x="3069" y="17081"/>
                  </a:cubicBezTo>
                  <a:cubicBezTo>
                    <a:pt x="4289" y="18043"/>
                    <a:pt x="5842" y="18671"/>
                    <a:pt x="7395" y="18671"/>
                  </a:cubicBezTo>
                  <a:cubicBezTo>
                    <a:pt x="7617" y="18671"/>
                    <a:pt x="7838" y="18634"/>
                    <a:pt x="8060" y="18634"/>
                  </a:cubicBezTo>
                  <a:cubicBezTo>
                    <a:pt x="9021" y="18523"/>
                    <a:pt x="9761" y="18190"/>
                    <a:pt x="10352" y="17673"/>
                  </a:cubicBezTo>
                  <a:cubicBezTo>
                    <a:pt x="11277" y="16970"/>
                    <a:pt x="11794" y="15861"/>
                    <a:pt x="12090" y="14715"/>
                  </a:cubicBezTo>
                  <a:cubicBezTo>
                    <a:pt x="12423" y="13569"/>
                    <a:pt x="12497" y="12312"/>
                    <a:pt x="12497" y="11129"/>
                  </a:cubicBezTo>
                  <a:cubicBezTo>
                    <a:pt x="12497" y="10648"/>
                    <a:pt x="12497" y="10168"/>
                    <a:pt x="12460" y="9724"/>
                  </a:cubicBezTo>
                  <a:cubicBezTo>
                    <a:pt x="12312" y="7395"/>
                    <a:pt x="12053" y="4992"/>
                    <a:pt x="11092" y="3143"/>
                  </a:cubicBezTo>
                  <a:cubicBezTo>
                    <a:pt x="10611" y="2219"/>
                    <a:pt x="9909" y="1443"/>
                    <a:pt x="8985" y="888"/>
                  </a:cubicBezTo>
                  <a:cubicBezTo>
                    <a:pt x="8060" y="334"/>
                    <a:pt x="6877" y="38"/>
                    <a:pt x="5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64"/>
            <p:cNvSpPr/>
            <p:nvPr/>
          </p:nvSpPr>
          <p:spPr>
            <a:xfrm>
              <a:off x="3762400" y="2725350"/>
              <a:ext cx="136800" cy="153425"/>
            </a:xfrm>
            <a:custGeom>
              <a:avLst/>
              <a:gdLst/>
              <a:ahLst/>
              <a:cxnLst/>
              <a:rect l="l" t="t" r="r" b="b"/>
              <a:pathLst>
                <a:path w="5472" h="6137" extrusionOk="0">
                  <a:moveTo>
                    <a:pt x="1639" y="0"/>
                  </a:moveTo>
                  <a:cubicBezTo>
                    <a:pt x="994" y="0"/>
                    <a:pt x="403" y="187"/>
                    <a:pt x="0" y="702"/>
                  </a:cubicBezTo>
                  <a:lnTo>
                    <a:pt x="444" y="5730"/>
                  </a:lnTo>
                  <a:lnTo>
                    <a:pt x="5250" y="6136"/>
                  </a:lnTo>
                  <a:lnTo>
                    <a:pt x="5472" y="1330"/>
                  </a:lnTo>
                  <a:cubicBezTo>
                    <a:pt x="5472" y="1330"/>
                    <a:pt x="3360" y="0"/>
                    <a:pt x="16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64"/>
            <p:cNvSpPr/>
            <p:nvPr/>
          </p:nvSpPr>
          <p:spPr>
            <a:xfrm>
              <a:off x="3755000" y="2717000"/>
              <a:ext cx="151600" cy="169525"/>
            </a:xfrm>
            <a:custGeom>
              <a:avLst/>
              <a:gdLst/>
              <a:ahLst/>
              <a:cxnLst/>
              <a:rect l="l" t="t" r="r" b="b"/>
              <a:pathLst>
                <a:path w="6064" h="6781" extrusionOk="0">
                  <a:moveTo>
                    <a:pt x="1923" y="629"/>
                  </a:moveTo>
                  <a:cubicBezTo>
                    <a:pt x="2699" y="629"/>
                    <a:pt x="3660" y="925"/>
                    <a:pt x="4363" y="1257"/>
                  </a:cubicBezTo>
                  <a:cubicBezTo>
                    <a:pt x="4732" y="1442"/>
                    <a:pt x="5028" y="1590"/>
                    <a:pt x="5250" y="1701"/>
                  </a:cubicBezTo>
                  <a:cubicBezTo>
                    <a:pt x="5321" y="1749"/>
                    <a:pt x="5377" y="1781"/>
                    <a:pt x="5428" y="1807"/>
                  </a:cubicBezTo>
                  <a:lnTo>
                    <a:pt x="5428" y="1807"/>
                  </a:lnTo>
                  <a:lnTo>
                    <a:pt x="5250" y="6138"/>
                  </a:lnTo>
                  <a:lnTo>
                    <a:pt x="998" y="5768"/>
                  </a:lnTo>
                  <a:lnTo>
                    <a:pt x="638" y="1112"/>
                  </a:lnTo>
                  <a:lnTo>
                    <a:pt x="638" y="1112"/>
                  </a:lnTo>
                  <a:cubicBezTo>
                    <a:pt x="779" y="950"/>
                    <a:pt x="963" y="838"/>
                    <a:pt x="1146" y="777"/>
                  </a:cubicBezTo>
                  <a:cubicBezTo>
                    <a:pt x="1368" y="666"/>
                    <a:pt x="1664" y="629"/>
                    <a:pt x="1923" y="629"/>
                  </a:cubicBezTo>
                  <a:close/>
                  <a:moveTo>
                    <a:pt x="1923" y="0"/>
                  </a:moveTo>
                  <a:cubicBezTo>
                    <a:pt x="1590" y="0"/>
                    <a:pt x="1257" y="74"/>
                    <a:pt x="925" y="185"/>
                  </a:cubicBezTo>
                  <a:cubicBezTo>
                    <a:pt x="592" y="333"/>
                    <a:pt x="296" y="518"/>
                    <a:pt x="74" y="814"/>
                  </a:cubicBezTo>
                  <a:cubicBezTo>
                    <a:pt x="0" y="888"/>
                    <a:pt x="0" y="962"/>
                    <a:pt x="0" y="1036"/>
                  </a:cubicBezTo>
                  <a:lnTo>
                    <a:pt x="407" y="6064"/>
                  </a:lnTo>
                  <a:cubicBezTo>
                    <a:pt x="444" y="6212"/>
                    <a:pt x="555" y="6359"/>
                    <a:pt x="703" y="6359"/>
                  </a:cubicBezTo>
                  <a:lnTo>
                    <a:pt x="5509" y="6766"/>
                  </a:lnTo>
                  <a:cubicBezTo>
                    <a:pt x="5539" y="6776"/>
                    <a:pt x="5566" y="6781"/>
                    <a:pt x="5591" y="6781"/>
                  </a:cubicBezTo>
                  <a:cubicBezTo>
                    <a:pt x="5659" y="6781"/>
                    <a:pt x="5714" y="6746"/>
                    <a:pt x="5768" y="6692"/>
                  </a:cubicBezTo>
                  <a:cubicBezTo>
                    <a:pt x="5805" y="6655"/>
                    <a:pt x="5842" y="6581"/>
                    <a:pt x="5842" y="6470"/>
                  </a:cubicBezTo>
                  <a:lnTo>
                    <a:pt x="6063" y="1664"/>
                  </a:lnTo>
                  <a:cubicBezTo>
                    <a:pt x="6063" y="1553"/>
                    <a:pt x="6026" y="1442"/>
                    <a:pt x="5916" y="1405"/>
                  </a:cubicBezTo>
                  <a:cubicBezTo>
                    <a:pt x="5916" y="1368"/>
                    <a:pt x="5398" y="1036"/>
                    <a:pt x="4622" y="703"/>
                  </a:cubicBezTo>
                  <a:cubicBezTo>
                    <a:pt x="3845" y="370"/>
                    <a:pt x="2884" y="0"/>
                    <a:pt x="19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64"/>
            <p:cNvSpPr/>
            <p:nvPr/>
          </p:nvSpPr>
          <p:spPr>
            <a:xfrm>
              <a:off x="3642950" y="2338775"/>
              <a:ext cx="450350" cy="524625"/>
            </a:xfrm>
            <a:custGeom>
              <a:avLst/>
              <a:gdLst/>
              <a:ahLst/>
              <a:cxnLst/>
              <a:rect l="l" t="t" r="r" b="b"/>
              <a:pathLst>
                <a:path w="18014" h="20985" extrusionOk="0">
                  <a:moveTo>
                    <a:pt x="11262" y="9730"/>
                  </a:moveTo>
                  <a:cubicBezTo>
                    <a:pt x="11883" y="9730"/>
                    <a:pt x="12619" y="11617"/>
                    <a:pt x="12727" y="11913"/>
                  </a:cubicBezTo>
                  <a:cubicBezTo>
                    <a:pt x="12727" y="12911"/>
                    <a:pt x="12616" y="14538"/>
                    <a:pt x="12357" y="15092"/>
                  </a:cubicBezTo>
                  <a:cubicBezTo>
                    <a:pt x="12209" y="15351"/>
                    <a:pt x="11913" y="15647"/>
                    <a:pt x="11544" y="15906"/>
                  </a:cubicBezTo>
                  <a:cubicBezTo>
                    <a:pt x="12024" y="15277"/>
                    <a:pt x="12172" y="14760"/>
                    <a:pt x="11728" y="14686"/>
                  </a:cubicBezTo>
                  <a:cubicBezTo>
                    <a:pt x="10250" y="14464"/>
                    <a:pt x="10028" y="13429"/>
                    <a:pt x="10656" y="10693"/>
                  </a:cubicBezTo>
                  <a:cubicBezTo>
                    <a:pt x="10817" y="9991"/>
                    <a:pt x="11032" y="9730"/>
                    <a:pt x="11262" y="9730"/>
                  </a:cubicBezTo>
                  <a:close/>
                  <a:moveTo>
                    <a:pt x="6846" y="1"/>
                  </a:moveTo>
                  <a:cubicBezTo>
                    <a:pt x="3183" y="1"/>
                    <a:pt x="1" y="4529"/>
                    <a:pt x="1229" y="9658"/>
                  </a:cubicBezTo>
                  <a:cubicBezTo>
                    <a:pt x="1931" y="12652"/>
                    <a:pt x="3743" y="17348"/>
                    <a:pt x="7144" y="18272"/>
                  </a:cubicBezTo>
                  <a:cubicBezTo>
                    <a:pt x="7305" y="18314"/>
                    <a:pt x="7471" y="18333"/>
                    <a:pt x="7640" y="18333"/>
                  </a:cubicBezTo>
                  <a:cubicBezTo>
                    <a:pt x="8367" y="18333"/>
                    <a:pt x="9153" y="17975"/>
                    <a:pt x="9843" y="17496"/>
                  </a:cubicBezTo>
                  <a:lnTo>
                    <a:pt x="9843" y="17496"/>
                  </a:lnTo>
                  <a:cubicBezTo>
                    <a:pt x="9806" y="17606"/>
                    <a:pt x="9806" y="17717"/>
                    <a:pt x="9806" y="17828"/>
                  </a:cubicBezTo>
                  <a:cubicBezTo>
                    <a:pt x="10019" y="18643"/>
                    <a:pt x="9824" y="20985"/>
                    <a:pt x="11498" y="20985"/>
                  </a:cubicBezTo>
                  <a:cubicBezTo>
                    <a:pt x="11571" y="20985"/>
                    <a:pt x="11648" y="20980"/>
                    <a:pt x="11728" y="20971"/>
                  </a:cubicBezTo>
                  <a:cubicBezTo>
                    <a:pt x="13614" y="20749"/>
                    <a:pt x="14871" y="17422"/>
                    <a:pt x="14871" y="15943"/>
                  </a:cubicBezTo>
                  <a:cubicBezTo>
                    <a:pt x="14871" y="14464"/>
                    <a:pt x="13392" y="13614"/>
                    <a:pt x="13392" y="13614"/>
                  </a:cubicBezTo>
                  <a:lnTo>
                    <a:pt x="12985" y="7957"/>
                  </a:lnTo>
                  <a:cubicBezTo>
                    <a:pt x="12985" y="7957"/>
                    <a:pt x="14649" y="7957"/>
                    <a:pt x="16313" y="5887"/>
                  </a:cubicBezTo>
                  <a:cubicBezTo>
                    <a:pt x="18013" y="3779"/>
                    <a:pt x="11285" y="230"/>
                    <a:pt x="7107" y="8"/>
                  </a:cubicBezTo>
                  <a:cubicBezTo>
                    <a:pt x="7020" y="3"/>
                    <a:pt x="6933" y="1"/>
                    <a:pt x="68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64"/>
            <p:cNvSpPr/>
            <p:nvPr/>
          </p:nvSpPr>
          <p:spPr>
            <a:xfrm>
              <a:off x="3658875" y="2330650"/>
              <a:ext cx="406700" cy="540725"/>
            </a:xfrm>
            <a:custGeom>
              <a:avLst/>
              <a:gdLst/>
              <a:ahLst/>
              <a:cxnLst/>
              <a:rect l="l" t="t" r="r" b="b"/>
              <a:pathLst>
                <a:path w="16268" h="21629" extrusionOk="0">
                  <a:moveTo>
                    <a:pt x="10685" y="10389"/>
                  </a:moveTo>
                  <a:cubicBezTo>
                    <a:pt x="10796" y="10463"/>
                    <a:pt x="10907" y="10574"/>
                    <a:pt x="11018" y="10759"/>
                  </a:cubicBezTo>
                  <a:cubicBezTo>
                    <a:pt x="11376" y="11248"/>
                    <a:pt x="11677" y="11966"/>
                    <a:pt x="11794" y="12256"/>
                  </a:cubicBezTo>
                  <a:lnTo>
                    <a:pt x="11794" y="12256"/>
                  </a:lnTo>
                  <a:cubicBezTo>
                    <a:pt x="11793" y="12736"/>
                    <a:pt x="11756" y="13392"/>
                    <a:pt x="11683" y="13976"/>
                  </a:cubicBezTo>
                  <a:cubicBezTo>
                    <a:pt x="11646" y="14271"/>
                    <a:pt x="11609" y="14530"/>
                    <a:pt x="11572" y="14752"/>
                  </a:cubicBezTo>
                  <a:cubicBezTo>
                    <a:pt x="11562" y="14821"/>
                    <a:pt x="11550" y="14885"/>
                    <a:pt x="11536" y="14943"/>
                  </a:cubicBezTo>
                  <a:lnTo>
                    <a:pt x="11536" y="14943"/>
                  </a:lnTo>
                  <a:cubicBezTo>
                    <a:pt x="11524" y="14928"/>
                    <a:pt x="11512" y="14914"/>
                    <a:pt x="11498" y="14900"/>
                  </a:cubicBezTo>
                  <a:cubicBezTo>
                    <a:pt x="11424" y="14789"/>
                    <a:pt x="11276" y="14715"/>
                    <a:pt x="11128" y="14715"/>
                  </a:cubicBezTo>
                  <a:cubicBezTo>
                    <a:pt x="10685" y="14641"/>
                    <a:pt x="10426" y="14493"/>
                    <a:pt x="10278" y="14308"/>
                  </a:cubicBezTo>
                  <a:cubicBezTo>
                    <a:pt x="10093" y="14124"/>
                    <a:pt x="9982" y="13791"/>
                    <a:pt x="9982" y="13273"/>
                  </a:cubicBezTo>
                  <a:cubicBezTo>
                    <a:pt x="9982" y="12756"/>
                    <a:pt x="10093" y="12016"/>
                    <a:pt x="10315" y="11092"/>
                  </a:cubicBezTo>
                  <a:cubicBezTo>
                    <a:pt x="10389" y="10759"/>
                    <a:pt x="10500" y="10537"/>
                    <a:pt x="10574" y="10463"/>
                  </a:cubicBezTo>
                  <a:lnTo>
                    <a:pt x="10611" y="10389"/>
                  </a:lnTo>
                  <a:close/>
                  <a:moveTo>
                    <a:pt x="6433" y="629"/>
                  </a:moveTo>
                  <a:cubicBezTo>
                    <a:pt x="8245" y="740"/>
                    <a:pt x="10611" y="1480"/>
                    <a:pt x="12459" y="2478"/>
                  </a:cubicBezTo>
                  <a:cubicBezTo>
                    <a:pt x="13384" y="2958"/>
                    <a:pt x="14234" y="3513"/>
                    <a:pt x="14789" y="4031"/>
                  </a:cubicBezTo>
                  <a:cubicBezTo>
                    <a:pt x="15084" y="4289"/>
                    <a:pt x="15306" y="4585"/>
                    <a:pt x="15417" y="4807"/>
                  </a:cubicBezTo>
                  <a:cubicBezTo>
                    <a:pt x="15565" y="5066"/>
                    <a:pt x="15639" y="5288"/>
                    <a:pt x="15639" y="5472"/>
                  </a:cubicBezTo>
                  <a:cubicBezTo>
                    <a:pt x="15639" y="5657"/>
                    <a:pt x="15602" y="5842"/>
                    <a:pt x="15454" y="5990"/>
                  </a:cubicBezTo>
                  <a:cubicBezTo>
                    <a:pt x="14641" y="7025"/>
                    <a:pt x="13864" y="7506"/>
                    <a:pt x="13273" y="7765"/>
                  </a:cubicBezTo>
                  <a:cubicBezTo>
                    <a:pt x="12977" y="7875"/>
                    <a:pt x="12718" y="7912"/>
                    <a:pt x="12570" y="7949"/>
                  </a:cubicBezTo>
                  <a:cubicBezTo>
                    <a:pt x="12496" y="7986"/>
                    <a:pt x="12422" y="7986"/>
                    <a:pt x="12385" y="7986"/>
                  </a:cubicBezTo>
                  <a:lnTo>
                    <a:pt x="12348" y="7986"/>
                  </a:lnTo>
                  <a:cubicBezTo>
                    <a:pt x="12238" y="7986"/>
                    <a:pt x="12164" y="8023"/>
                    <a:pt x="12090" y="8097"/>
                  </a:cubicBezTo>
                  <a:cubicBezTo>
                    <a:pt x="12053" y="8134"/>
                    <a:pt x="12016" y="8245"/>
                    <a:pt x="12016" y="8319"/>
                  </a:cubicBezTo>
                  <a:lnTo>
                    <a:pt x="12294" y="11868"/>
                  </a:lnTo>
                  <a:lnTo>
                    <a:pt x="12294" y="11868"/>
                  </a:lnTo>
                  <a:cubicBezTo>
                    <a:pt x="12196" y="11621"/>
                    <a:pt x="12030" y="11256"/>
                    <a:pt x="11831" y="10907"/>
                  </a:cubicBezTo>
                  <a:cubicBezTo>
                    <a:pt x="11683" y="10648"/>
                    <a:pt x="11535" y="10389"/>
                    <a:pt x="11350" y="10168"/>
                  </a:cubicBezTo>
                  <a:cubicBezTo>
                    <a:pt x="11239" y="10057"/>
                    <a:pt x="11165" y="9946"/>
                    <a:pt x="11055" y="9872"/>
                  </a:cubicBezTo>
                  <a:cubicBezTo>
                    <a:pt x="10907" y="9798"/>
                    <a:pt x="10796" y="9761"/>
                    <a:pt x="10648" y="9761"/>
                  </a:cubicBezTo>
                  <a:cubicBezTo>
                    <a:pt x="10500" y="9761"/>
                    <a:pt x="10389" y="9798"/>
                    <a:pt x="10278" y="9872"/>
                  </a:cubicBezTo>
                  <a:cubicBezTo>
                    <a:pt x="10130" y="9946"/>
                    <a:pt x="10056" y="10094"/>
                    <a:pt x="9945" y="10279"/>
                  </a:cubicBezTo>
                  <a:cubicBezTo>
                    <a:pt x="9871" y="10463"/>
                    <a:pt x="9798" y="10685"/>
                    <a:pt x="9724" y="10944"/>
                  </a:cubicBezTo>
                  <a:cubicBezTo>
                    <a:pt x="9502" y="11905"/>
                    <a:pt x="9391" y="12645"/>
                    <a:pt x="9391" y="13273"/>
                  </a:cubicBezTo>
                  <a:cubicBezTo>
                    <a:pt x="9391" y="13865"/>
                    <a:pt x="9502" y="14345"/>
                    <a:pt x="9798" y="14678"/>
                  </a:cubicBezTo>
                  <a:cubicBezTo>
                    <a:pt x="10056" y="15048"/>
                    <a:pt x="10500" y="15233"/>
                    <a:pt x="11018" y="15307"/>
                  </a:cubicBezTo>
                  <a:lnTo>
                    <a:pt x="11055" y="15307"/>
                  </a:lnTo>
                  <a:cubicBezTo>
                    <a:pt x="11055" y="15344"/>
                    <a:pt x="11018" y="15454"/>
                    <a:pt x="10944" y="15602"/>
                  </a:cubicBezTo>
                  <a:cubicBezTo>
                    <a:pt x="10907" y="15713"/>
                    <a:pt x="10796" y="15898"/>
                    <a:pt x="10648" y="16046"/>
                  </a:cubicBezTo>
                  <a:cubicBezTo>
                    <a:pt x="10574" y="16194"/>
                    <a:pt x="10574" y="16379"/>
                    <a:pt x="10685" y="16453"/>
                  </a:cubicBezTo>
                  <a:cubicBezTo>
                    <a:pt x="10749" y="16517"/>
                    <a:pt x="10839" y="16557"/>
                    <a:pt x="10924" y="16557"/>
                  </a:cubicBezTo>
                  <a:cubicBezTo>
                    <a:pt x="10986" y="16557"/>
                    <a:pt x="11045" y="16536"/>
                    <a:pt x="11091" y="16490"/>
                  </a:cubicBezTo>
                  <a:cubicBezTo>
                    <a:pt x="11461" y="16194"/>
                    <a:pt x="11794" y="15898"/>
                    <a:pt x="11979" y="15565"/>
                  </a:cubicBezTo>
                  <a:cubicBezTo>
                    <a:pt x="12090" y="15381"/>
                    <a:pt x="12127" y="15159"/>
                    <a:pt x="12201" y="14900"/>
                  </a:cubicBezTo>
                  <a:cubicBezTo>
                    <a:pt x="12303" y="14362"/>
                    <a:pt x="12352" y="13665"/>
                    <a:pt x="12385" y="13029"/>
                  </a:cubicBezTo>
                  <a:lnTo>
                    <a:pt x="12385" y="13029"/>
                  </a:lnTo>
                  <a:lnTo>
                    <a:pt x="12459" y="13976"/>
                  </a:lnTo>
                  <a:cubicBezTo>
                    <a:pt x="12459" y="14087"/>
                    <a:pt x="12496" y="14160"/>
                    <a:pt x="12607" y="14234"/>
                  </a:cubicBezTo>
                  <a:cubicBezTo>
                    <a:pt x="12681" y="14271"/>
                    <a:pt x="13014" y="14493"/>
                    <a:pt x="13310" y="14826"/>
                  </a:cubicBezTo>
                  <a:cubicBezTo>
                    <a:pt x="13642" y="15196"/>
                    <a:pt x="13901" y="15676"/>
                    <a:pt x="13901" y="16268"/>
                  </a:cubicBezTo>
                  <a:cubicBezTo>
                    <a:pt x="13901" y="16933"/>
                    <a:pt x="13605" y="18116"/>
                    <a:pt x="13088" y="19115"/>
                  </a:cubicBezTo>
                  <a:cubicBezTo>
                    <a:pt x="12829" y="19595"/>
                    <a:pt x="12496" y="20076"/>
                    <a:pt x="12164" y="20409"/>
                  </a:cubicBezTo>
                  <a:cubicBezTo>
                    <a:pt x="11794" y="20741"/>
                    <a:pt x="11424" y="20963"/>
                    <a:pt x="11055" y="21000"/>
                  </a:cubicBezTo>
                  <a:lnTo>
                    <a:pt x="10870" y="21000"/>
                  </a:lnTo>
                  <a:cubicBezTo>
                    <a:pt x="10500" y="21000"/>
                    <a:pt x="10315" y="20889"/>
                    <a:pt x="10167" y="20704"/>
                  </a:cubicBezTo>
                  <a:cubicBezTo>
                    <a:pt x="9908" y="20446"/>
                    <a:pt x="9761" y="19965"/>
                    <a:pt x="9687" y="19447"/>
                  </a:cubicBezTo>
                  <a:cubicBezTo>
                    <a:pt x="9576" y="18930"/>
                    <a:pt x="9576" y="18449"/>
                    <a:pt x="9502" y="18079"/>
                  </a:cubicBezTo>
                  <a:lnTo>
                    <a:pt x="9465" y="18042"/>
                  </a:lnTo>
                  <a:lnTo>
                    <a:pt x="9502" y="17931"/>
                  </a:lnTo>
                  <a:cubicBezTo>
                    <a:pt x="9539" y="17821"/>
                    <a:pt x="9502" y="17673"/>
                    <a:pt x="9428" y="17599"/>
                  </a:cubicBezTo>
                  <a:cubicBezTo>
                    <a:pt x="9367" y="17538"/>
                    <a:pt x="9294" y="17510"/>
                    <a:pt x="9223" y="17510"/>
                  </a:cubicBezTo>
                  <a:cubicBezTo>
                    <a:pt x="9165" y="17510"/>
                    <a:pt x="9108" y="17529"/>
                    <a:pt x="9058" y="17562"/>
                  </a:cubicBezTo>
                  <a:cubicBezTo>
                    <a:pt x="8356" y="18042"/>
                    <a:pt x="7616" y="18338"/>
                    <a:pt x="7025" y="18338"/>
                  </a:cubicBezTo>
                  <a:cubicBezTo>
                    <a:pt x="6877" y="18338"/>
                    <a:pt x="6729" y="18338"/>
                    <a:pt x="6581" y="18301"/>
                  </a:cubicBezTo>
                  <a:cubicBezTo>
                    <a:pt x="4991" y="17858"/>
                    <a:pt x="3734" y="16527"/>
                    <a:pt x="2810" y="14900"/>
                  </a:cubicBezTo>
                  <a:cubicBezTo>
                    <a:pt x="1849" y="13273"/>
                    <a:pt x="1257" y="11388"/>
                    <a:pt x="888" y="9909"/>
                  </a:cubicBezTo>
                  <a:cubicBezTo>
                    <a:pt x="703" y="9169"/>
                    <a:pt x="629" y="8430"/>
                    <a:pt x="629" y="7728"/>
                  </a:cubicBezTo>
                  <a:cubicBezTo>
                    <a:pt x="629" y="5731"/>
                    <a:pt x="1294" y="3957"/>
                    <a:pt x="2329" y="2663"/>
                  </a:cubicBezTo>
                  <a:cubicBezTo>
                    <a:pt x="3365" y="1369"/>
                    <a:pt x="4770" y="629"/>
                    <a:pt x="6211" y="629"/>
                  </a:cubicBezTo>
                  <a:close/>
                  <a:moveTo>
                    <a:pt x="6211" y="1"/>
                  </a:moveTo>
                  <a:cubicBezTo>
                    <a:pt x="4548" y="1"/>
                    <a:pt x="2995" y="888"/>
                    <a:pt x="1849" y="2293"/>
                  </a:cubicBezTo>
                  <a:cubicBezTo>
                    <a:pt x="740" y="3661"/>
                    <a:pt x="0" y="5583"/>
                    <a:pt x="0" y="7728"/>
                  </a:cubicBezTo>
                  <a:cubicBezTo>
                    <a:pt x="0" y="8467"/>
                    <a:pt x="111" y="9243"/>
                    <a:pt x="296" y="10057"/>
                  </a:cubicBezTo>
                  <a:cubicBezTo>
                    <a:pt x="666" y="11573"/>
                    <a:pt x="1294" y="13532"/>
                    <a:pt x="2256" y="15233"/>
                  </a:cubicBezTo>
                  <a:cubicBezTo>
                    <a:pt x="3254" y="16933"/>
                    <a:pt x="4585" y="18412"/>
                    <a:pt x="6433" y="18893"/>
                  </a:cubicBezTo>
                  <a:cubicBezTo>
                    <a:pt x="6618" y="18930"/>
                    <a:pt x="6803" y="18967"/>
                    <a:pt x="7025" y="18967"/>
                  </a:cubicBezTo>
                  <a:cubicBezTo>
                    <a:pt x="7663" y="18967"/>
                    <a:pt x="8301" y="18716"/>
                    <a:pt x="8903" y="18377"/>
                  </a:cubicBezTo>
                  <a:lnTo>
                    <a:pt x="8903" y="18377"/>
                  </a:lnTo>
                  <a:cubicBezTo>
                    <a:pt x="8930" y="18537"/>
                    <a:pt x="8957" y="18760"/>
                    <a:pt x="8984" y="19004"/>
                  </a:cubicBezTo>
                  <a:cubicBezTo>
                    <a:pt x="9058" y="19521"/>
                    <a:pt x="9132" y="20150"/>
                    <a:pt x="9391" y="20667"/>
                  </a:cubicBezTo>
                  <a:cubicBezTo>
                    <a:pt x="9502" y="20926"/>
                    <a:pt x="9687" y="21148"/>
                    <a:pt x="9945" y="21333"/>
                  </a:cubicBezTo>
                  <a:cubicBezTo>
                    <a:pt x="10167" y="21518"/>
                    <a:pt x="10500" y="21629"/>
                    <a:pt x="10870" y="21629"/>
                  </a:cubicBezTo>
                  <a:cubicBezTo>
                    <a:pt x="10944" y="21629"/>
                    <a:pt x="11018" y="21629"/>
                    <a:pt x="11091" y="21592"/>
                  </a:cubicBezTo>
                  <a:cubicBezTo>
                    <a:pt x="11683" y="21555"/>
                    <a:pt x="12164" y="21259"/>
                    <a:pt x="12570" y="20852"/>
                  </a:cubicBezTo>
                  <a:cubicBezTo>
                    <a:pt x="13199" y="20261"/>
                    <a:pt x="13679" y="19410"/>
                    <a:pt x="14012" y="18560"/>
                  </a:cubicBezTo>
                  <a:cubicBezTo>
                    <a:pt x="14345" y="17710"/>
                    <a:pt x="14530" y="16859"/>
                    <a:pt x="14530" y="16268"/>
                  </a:cubicBezTo>
                  <a:cubicBezTo>
                    <a:pt x="14530" y="15417"/>
                    <a:pt x="14123" y="14789"/>
                    <a:pt x="13716" y="14345"/>
                  </a:cubicBezTo>
                  <a:cubicBezTo>
                    <a:pt x="13455" y="14084"/>
                    <a:pt x="13194" y="13899"/>
                    <a:pt x="13040" y="13790"/>
                  </a:cubicBezTo>
                  <a:lnTo>
                    <a:pt x="13040" y="13790"/>
                  </a:lnTo>
                  <a:lnTo>
                    <a:pt x="12666" y="8578"/>
                  </a:lnTo>
                  <a:lnTo>
                    <a:pt x="12666" y="8578"/>
                  </a:lnTo>
                  <a:cubicBezTo>
                    <a:pt x="13265" y="8469"/>
                    <a:pt x="14621" y="8046"/>
                    <a:pt x="15935" y="6397"/>
                  </a:cubicBezTo>
                  <a:cubicBezTo>
                    <a:pt x="16156" y="6101"/>
                    <a:pt x="16267" y="5805"/>
                    <a:pt x="16267" y="5472"/>
                  </a:cubicBezTo>
                  <a:cubicBezTo>
                    <a:pt x="16267" y="5140"/>
                    <a:pt x="16156" y="4807"/>
                    <a:pt x="15972" y="4511"/>
                  </a:cubicBezTo>
                  <a:cubicBezTo>
                    <a:pt x="15639" y="3957"/>
                    <a:pt x="15084" y="3439"/>
                    <a:pt x="14419" y="2921"/>
                  </a:cubicBezTo>
                  <a:cubicBezTo>
                    <a:pt x="12348" y="1443"/>
                    <a:pt x="9021" y="149"/>
                    <a:pt x="6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64"/>
            <p:cNvSpPr/>
            <p:nvPr/>
          </p:nvSpPr>
          <p:spPr>
            <a:xfrm>
              <a:off x="3633000" y="2838275"/>
              <a:ext cx="438125" cy="93175"/>
            </a:xfrm>
            <a:custGeom>
              <a:avLst/>
              <a:gdLst/>
              <a:ahLst/>
              <a:cxnLst/>
              <a:rect l="l" t="t" r="r" b="b"/>
              <a:pathLst>
                <a:path w="17525" h="3727" extrusionOk="0">
                  <a:moveTo>
                    <a:pt x="6167" y="0"/>
                  </a:moveTo>
                  <a:cubicBezTo>
                    <a:pt x="5883" y="0"/>
                    <a:pt x="5625" y="10"/>
                    <a:pt x="5398" y="30"/>
                  </a:cubicBezTo>
                  <a:cubicBezTo>
                    <a:pt x="2884" y="251"/>
                    <a:pt x="1738" y="1619"/>
                    <a:pt x="1738" y="1619"/>
                  </a:cubicBezTo>
                  <a:lnTo>
                    <a:pt x="0" y="3061"/>
                  </a:lnTo>
                  <a:lnTo>
                    <a:pt x="17524" y="3727"/>
                  </a:lnTo>
                  <a:cubicBezTo>
                    <a:pt x="17524" y="3727"/>
                    <a:pt x="17007" y="2728"/>
                    <a:pt x="15676" y="1804"/>
                  </a:cubicBezTo>
                  <a:cubicBezTo>
                    <a:pt x="14431" y="963"/>
                    <a:pt x="9025" y="0"/>
                    <a:pt x="6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64"/>
            <p:cNvSpPr/>
            <p:nvPr/>
          </p:nvSpPr>
          <p:spPr>
            <a:xfrm>
              <a:off x="3624675" y="2830675"/>
              <a:ext cx="454750" cy="108425"/>
            </a:xfrm>
            <a:custGeom>
              <a:avLst/>
              <a:gdLst/>
              <a:ahLst/>
              <a:cxnLst/>
              <a:rect l="l" t="t" r="r" b="b"/>
              <a:pathLst>
                <a:path w="18190" h="4337" extrusionOk="0">
                  <a:moveTo>
                    <a:pt x="6544" y="592"/>
                  </a:moveTo>
                  <a:cubicBezTo>
                    <a:pt x="7949" y="592"/>
                    <a:pt x="9982" y="851"/>
                    <a:pt x="11831" y="1184"/>
                  </a:cubicBezTo>
                  <a:cubicBezTo>
                    <a:pt x="12755" y="1369"/>
                    <a:pt x="13606" y="1554"/>
                    <a:pt x="14345" y="1775"/>
                  </a:cubicBezTo>
                  <a:cubicBezTo>
                    <a:pt x="15047" y="1960"/>
                    <a:pt x="15602" y="2182"/>
                    <a:pt x="15824" y="2367"/>
                  </a:cubicBezTo>
                  <a:cubicBezTo>
                    <a:pt x="16489" y="2811"/>
                    <a:pt x="16933" y="3254"/>
                    <a:pt x="17192" y="3624"/>
                  </a:cubicBezTo>
                  <a:cubicBezTo>
                    <a:pt x="17221" y="3653"/>
                    <a:pt x="17249" y="3683"/>
                    <a:pt x="17275" y="3712"/>
                  </a:cubicBezTo>
                  <a:lnTo>
                    <a:pt x="17275" y="3712"/>
                  </a:lnTo>
                  <a:lnTo>
                    <a:pt x="1146" y="3106"/>
                  </a:lnTo>
                  <a:lnTo>
                    <a:pt x="2293" y="2182"/>
                  </a:lnTo>
                  <a:lnTo>
                    <a:pt x="2330" y="2145"/>
                  </a:lnTo>
                  <a:cubicBezTo>
                    <a:pt x="2367" y="2108"/>
                    <a:pt x="3439" y="851"/>
                    <a:pt x="5768" y="629"/>
                  </a:cubicBezTo>
                  <a:cubicBezTo>
                    <a:pt x="5990" y="629"/>
                    <a:pt x="6248" y="592"/>
                    <a:pt x="6544" y="592"/>
                  </a:cubicBezTo>
                  <a:close/>
                  <a:moveTo>
                    <a:pt x="6544" y="1"/>
                  </a:moveTo>
                  <a:cubicBezTo>
                    <a:pt x="6211" y="1"/>
                    <a:pt x="5953" y="1"/>
                    <a:pt x="5694" y="38"/>
                  </a:cubicBezTo>
                  <a:cubicBezTo>
                    <a:pt x="3241" y="245"/>
                    <a:pt x="2047" y="1517"/>
                    <a:pt x="1871" y="1714"/>
                  </a:cubicBezTo>
                  <a:lnTo>
                    <a:pt x="1871" y="1714"/>
                  </a:lnTo>
                  <a:lnTo>
                    <a:pt x="148" y="3143"/>
                  </a:lnTo>
                  <a:cubicBezTo>
                    <a:pt x="37" y="3217"/>
                    <a:pt x="0" y="3365"/>
                    <a:pt x="37" y="3476"/>
                  </a:cubicBezTo>
                  <a:cubicBezTo>
                    <a:pt x="74" y="3587"/>
                    <a:pt x="185" y="3661"/>
                    <a:pt x="296" y="3661"/>
                  </a:cubicBezTo>
                  <a:lnTo>
                    <a:pt x="17857" y="4326"/>
                  </a:lnTo>
                  <a:cubicBezTo>
                    <a:pt x="17878" y="4333"/>
                    <a:pt x="17898" y="4336"/>
                    <a:pt x="17918" y="4336"/>
                  </a:cubicBezTo>
                  <a:cubicBezTo>
                    <a:pt x="18006" y="4336"/>
                    <a:pt x="18086" y="4276"/>
                    <a:pt x="18116" y="4216"/>
                  </a:cubicBezTo>
                  <a:cubicBezTo>
                    <a:pt x="18190" y="4105"/>
                    <a:pt x="18190" y="3994"/>
                    <a:pt x="18153" y="3883"/>
                  </a:cubicBezTo>
                  <a:cubicBezTo>
                    <a:pt x="18116" y="3883"/>
                    <a:pt x="17598" y="2811"/>
                    <a:pt x="16194" y="1849"/>
                  </a:cubicBezTo>
                  <a:cubicBezTo>
                    <a:pt x="15824" y="1591"/>
                    <a:pt x="15232" y="1406"/>
                    <a:pt x="14493" y="1184"/>
                  </a:cubicBezTo>
                  <a:cubicBezTo>
                    <a:pt x="12312" y="555"/>
                    <a:pt x="8725" y="1"/>
                    <a:pt x="65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64"/>
            <p:cNvSpPr/>
            <p:nvPr/>
          </p:nvSpPr>
          <p:spPr>
            <a:xfrm>
              <a:off x="3174550" y="2857500"/>
              <a:ext cx="244950" cy="223675"/>
            </a:xfrm>
            <a:custGeom>
              <a:avLst/>
              <a:gdLst/>
              <a:ahLst/>
              <a:cxnLst/>
              <a:rect l="l" t="t" r="r" b="b"/>
              <a:pathLst>
                <a:path w="9798" h="8947" extrusionOk="0">
                  <a:moveTo>
                    <a:pt x="6545" y="0"/>
                  </a:moveTo>
                  <a:lnTo>
                    <a:pt x="4992" y="148"/>
                  </a:lnTo>
                  <a:lnTo>
                    <a:pt x="4289" y="2403"/>
                  </a:lnTo>
                  <a:lnTo>
                    <a:pt x="1" y="3623"/>
                  </a:lnTo>
                  <a:lnTo>
                    <a:pt x="1221" y="8947"/>
                  </a:lnTo>
                  <a:lnTo>
                    <a:pt x="5103" y="8762"/>
                  </a:lnTo>
                  <a:lnTo>
                    <a:pt x="6729" y="7061"/>
                  </a:lnTo>
                  <a:lnTo>
                    <a:pt x="9798" y="3771"/>
                  </a:lnTo>
                  <a:lnTo>
                    <a:pt x="9132" y="3253"/>
                  </a:lnTo>
                  <a:lnTo>
                    <a:pt x="6027" y="5176"/>
                  </a:lnTo>
                  <a:lnTo>
                    <a:pt x="6360" y="2218"/>
                  </a:lnTo>
                  <a:lnTo>
                    <a:pt x="6877" y="2921"/>
                  </a:lnTo>
                  <a:lnTo>
                    <a:pt x="7580" y="2218"/>
                  </a:lnTo>
                  <a:lnTo>
                    <a:pt x="654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64"/>
            <p:cNvSpPr/>
            <p:nvPr/>
          </p:nvSpPr>
          <p:spPr>
            <a:xfrm>
              <a:off x="3165325" y="2849175"/>
              <a:ext cx="261575" cy="239575"/>
            </a:xfrm>
            <a:custGeom>
              <a:avLst/>
              <a:gdLst/>
              <a:ahLst/>
              <a:cxnLst/>
              <a:rect l="l" t="t" r="r" b="b"/>
              <a:pathLst>
                <a:path w="10463" h="9583" extrusionOk="0">
                  <a:moveTo>
                    <a:pt x="6729" y="666"/>
                  </a:moveTo>
                  <a:lnTo>
                    <a:pt x="7579" y="2514"/>
                  </a:lnTo>
                  <a:lnTo>
                    <a:pt x="7283" y="2773"/>
                  </a:lnTo>
                  <a:lnTo>
                    <a:pt x="6987" y="2366"/>
                  </a:lnTo>
                  <a:cubicBezTo>
                    <a:pt x="6914" y="2292"/>
                    <a:pt x="6803" y="2255"/>
                    <a:pt x="6655" y="2255"/>
                  </a:cubicBezTo>
                  <a:cubicBezTo>
                    <a:pt x="6544" y="2292"/>
                    <a:pt x="6470" y="2403"/>
                    <a:pt x="6433" y="2514"/>
                  </a:cubicBezTo>
                  <a:lnTo>
                    <a:pt x="6100" y="5472"/>
                  </a:lnTo>
                  <a:cubicBezTo>
                    <a:pt x="6063" y="5583"/>
                    <a:pt x="6137" y="5694"/>
                    <a:pt x="6248" y="5768"/>
                  </a:cubicBezTo>
                  <a:cubicBezTo>
                    <a:pt x="6285" y="5805"/>
                    <a:pt x="6340" y="5823"/>
                    <a:pt x="6396" y="5823"/>
                  </a:cubicBezTo>
                  <a:cubicBezTo>
                    <a:pt x="6451" y="5823"/>
                    <a:pt x="6507" y="5805"/>
                    <a:pt x="6544" y="5768"/>
                  </a:cubicBezTo>
                  <a:lnTo>
                    <a:pt x="9501" y="3993"/>
                  </a:lnTo>
                  <a:lnTo>
                    <a:pt x="9686" y="4141"/>
                  </a:lnTo>
                  <a:lnTo>
                    <a:pt x="6877" y="7210"/>
                  </a:lnTo>
                  <a:lnTo>
                    <a:pt x="5324" y="8799"/>
                  </a:lnTo>
                  <a:lnTo>
                    <a:pt x="1831" y="8972"/>
                  </a:lnTo>
                  <a:lnTo>
                    <a:pt x="1831" y="8972"/>
                  </a:lnTo>
                  <a:lnTo>
                    <a:pt x="702" y="4178"/>
                  </a:lnTo>
                  <a:lnTo>
                    <a:pt x="4769" y="3032"/>
                  </a:lnTo>
                  <a:cubicBezTo>
                    <a:pt x="4843" y="2995"/>
                    <a:pt x="4954" y="2921"/>
                    <a:pt x="4954" y="2847"/>
                  </a:cubicBezTo>
                  <a:lnTo>
                    <a:pt x="5583" y="777"/>
                  </a:lnTo>
                  <a:lnTo>
                    <a:pt x="6729" y="666"/>
                  </a:lnTo>
                  <a:close/>
                  <a:moveTo>
                    <a:pt x="6877" y="0"/>
                  </a:moveTo>
                  <a:lnTo>
                    <a:pt x="5324" y="185"/>
                  </a:lnTo>
                  <a:cubicBezTo>
                    <a:pt x="5213" y="185"/>
                    <a:pt x="5102" y="296"/>
                    <a:pt x="5065" y="407"/>
                  </a:cubicBezTo>
                  <a:lnTo>
                    <a:pt x="4436" y="2477"/>
                  </a:lnTo>
                  <a:lnTo>
                    <a:pt x="259" y="3660"/>
                  </a:lnTo>
                  <a:cubicBezTo>
                    <a:pt x="111" y="3697"/>
                    <a:pt x="0" y="3845"/>
                    <a:pt x="37" y="4030"/>
                  </a:cubicBezTo>
                  <a:lnTo>
                    <a:pt x="1294" y="9354"/>
                  </a:lnTo>
                  <a:cubicBezTo>
                    <a:pt x="1326" y="9482"/>
                    <a:pt x="1442" y="9583"/>
                    <a:pt x="1569" y="9583"/>
                  </a:cubicBezTo>
                  <a:cubicBezTo>
                    <a:pt x="1588" y="9583"/>
                    <a:pt x="1607" y="9581"/>
                    <a:pt x="1627" y="9576"/>
                  </a:cubicBezTo>
                  <a:lnTo>
                    <a:pt x="5472" y="9391"/>
                  </a:lnTo>
                  <a:cubicBezTo>
                    <a:pt x="5546" y="9391"/>
                    <a:pt x="5620" y="9354"/>
                    <a:pt x="5693" y="9317"/>
                  </a:cubicBezTo>
                  <a:lnTo>
                    <a:pt x="7320" y="7616"/>
                  </a:lnTo>
                  <a:lnTo>
                    <a:pt x="10389" y="4289"/>
                  </a:lnTo>
                  <a:cubicBezTo>
                    <a:pt x="10426" y="4252"/>
                    <a:pt x="10463" y="4141"/>
                    <a:pt x="10463" y="4067"/>
                  </a:cubicBezTo>
                  <a:cubicBezTo>
                    <a:pt x="10463" y="3993"/>
                    <a:pt x="10426" y="3919"/>
                    <a:pt x="10352" y="3845"/>
                  </a:cubicBezTo>
                  <a:lnTo>
                    <a:pt x="9686" y="3365"/>
                  </a:lnTo>
                  <a:cubicBezTo>
                    <a:pt x="9643" y="3321"/>
                    <a:pt x="9574" y="3303"/>
                    <a:pt x="9503" y="3303"/>
                  </a:cubicBezTo>
                  <a:cubicBezTo>
                    <a:pt x="9452" y="3303"/>
                    <a:pt x="9400" y="3312"/>
                    <a:pt x="9354" y="3328"/>
                  </a:cubicBezTo>
                  <a:lnTo>
                    <a:pt x="6766" y="4917"/>
                  </a:lnTo>
                  <a:lnTo>
                    <a:pt x="6950" y="3365"/>
                  </a:lnTo>
                  <a:lnTo>
                    <a:pt x="7024" y="3439"/>
                  </a:lnTo>
                  <a:cubicBezTo>
                    <a:pt x="7061" y="3512"/>
                    <a:pt x="7135" y="3549"/>
                    <a:pt x="7246" y="3549"/>
                  </a:cubicBezTo>
                  <a:cubicBezTo>
                    <a:pt x="7266" y="3559"/>
                    <a:pt x="7289" y="3564"/>
                    <a:pt x="7312" y="3564"/>
                  </a:cubicBezTo>
                  <a:cubicBezTo>
                    <a:pt x="7374" y="3564"/>
                    <a:pt x="7441" y="3530"/>
                    <a:pt x="7468" y="3476"/>
                  </a:cubicBezTo>
                  <a:lnTo>
                    <a:pt x="8171" y="2773"/>
                  </a:lnTo>
                  <a:cubicBezTo>
                    <a:pt x="8281" y="2699"/>
                    <a:pt x="8281" y="2551"/>
                    <a:pt x="8244" y="2440"/>
                  </a:cubicBezTo>
                  <a:lnTo>
                    <a:pt x="7209" y="185"/>
                  </a:lnTo>
                  <a:cubicBezTo>
                    <a:pt x="7135" y="74"/>
                    <a:pt x="7024" y="0"/>
                    <a:pt x="6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64"/>
            <p:cNvSpPr/>
            <p:nvPr/>
          </p:nvSpPr>
          <p:spPr>
            <a:xfrm>
              <a:off x="3119100" y="3076550"/>
              <a:ext cx="183025" cy="423600"/>
            </a:xfrm>
            <a:custGeom>
              <a:avLst/>
              <a:gdLst/>
              <a:ahLst/>
              <a:cxnLst/>
              <a:rect l="l" t="t" r="r" b="b"/>
              <a:pathLst>
                <a:path w="7321" h="16944" extrusionOk="0">
                  <a:moveTo>
                    <a:pt x="7321" y="0"/>
                  </a:moveTo>
                  <a:lnTo>
                    <a:pt x="3439" y="185"/>
                  </a:lnTo>
                  <a:lnTo>
                    <a:pt x="148" y="13975"/>
                  </a:lnTo>
                  <a:lnTo>
                    <a:pt x="0" y="14345"/>
                  </a:lnTo>
                  <a:cubicBezTo>
                    <a:pt x="1103" y="16435"/>
                    <a:pt x="2918" y="16943"/>
                    <a:pt x="4422" y="16943"/>
                  </a:cubicBezTo>
                  <a:cubicBezTo>
                    <a:pt x="5844" y="16943"/>
                    <a:pt x="6988" y="16489"/>
                    <a:pt x="6988" y="16489"/>
                  </a:cubicBezTo>
                  <a:lnTo>
                    <a:pt x="73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64"/>
            <p:cNvSpPr/>
            <p:nvPr/>
          </p:nvSpPr>
          <p:spPr>
            <a:xfrm>
              <a:off x="3110775" y="3068775"/>
              <a:ext cx="198750" cy="439425"/>
            </a:xfrm>
            <a:custGeom>
              <a:avLst/>
              <a:gdLst/>
              <a:ahLst/>
              <a:cxnLst/>
              <a:rect l="l" t="t" r="r" b="b"/>
              <a:pathLst>
                <a:path w="7950" h="17577" extrusionOk="0">
                  <a:moveTo>
                    <a:pt x="7321" y="644"/>
                  </a:moveTo>
                  <a:lnTo>
                    <a:pt x="6993" y="16588"/>
                  </a:lnTo>
                  <a:lnTo>
                    <a:pt x="6993" y="16588"/>
                  </a:lnTo>
                  <a:cubicBezTo>
                    <a:pt x="6621" y="16705"/>
                    <a:pt x="5745" y="16948"/>
                    <a:pt x="4733" y="16948"/>
                  </a:cubicBezTo>
                  <a:cubicBezTo>
                    <a:pt x="3994" y="16948"/>
                    <a:pt x="3217" y="16837"/>
                    <a:pt x="2515" y="16467"/>
                  </a:cubicBezTo>
                  <a:cubicBezTo>
                    <a:pt x="1841" y="16113"/>
                    <a:pt x="1168" y="15555"/>
                    <a:pt x="658" y="14663"/>
                  </a:cubicBezTo>
                  <a:lnTo>
                    <a:pt x="658" y="14663"/>
                  </a:lnTo>
                  <a:lnTo>
                    <a:pt x="740" y="14360"/>
                  </a:lnTo>
                  <a:lnTo>
                    <a:pt x="777" y="14360"/>
                  </a:lnTo>
                  <a:lnTo>
                    <a:pt x="4031" y="792"/>
                  </a:lnTo>
                  <a:lnTo>
                    <a:pt x="7321" y="644"/>
                  </a:lnTo>
                  <a:close/>
                  <a:moveTo>
                    <a:pt x="7699" y="1"/>
                  </a:moveTo>
                  <a:cubicBezTo>
                    <a:pt x="7673" y="1"/>
                    <a:pt x="7646" y="5"/>
                    <a:pt x="7617" y="15"/>
                  </a:cubicBezTo>
                  <a:lnTo>
                    <a:pt x="3772" y="200"/>
                  </a:lnTo>
                  <a:cubicBezTo>
                    <a:pt x="3624" y="200"/>
                    <a:pt x="3513" y="311"/>
                    <a:pt x="3476" y="422"/>
                  </a:cubicBezTo>
                  <a:lnTo>
                    <a:pt x="149" y="14175"/>
                  </a:lnTo>
                  <a:lnTo>
                    <a:pt x="38" y="14582"/>
                  </a:lnTo>
                  <a:cubicBezTo>
                    <a:pt x="1" y="14656"/>
                    <a:pt x="38" y="14730"/>
                    <a:pt x="75" y="14804"/>
                  </a:cubicBezTo>
                  <a:cubicBezTo>
                    <a:pt x="629" y="15913"/>
                    <a:pt x="1406" y="16615"/>
                    <a:pt x="2256" y="17022"/>
                  </a:cubicBezTo>
                  <a:cubicBezTo>
                    <a:pt x="3069" y="17429"/>
                    <a:pt x="3957" y="17576"/>
                    <a:pt x="4733" y="17576"/>
                  </a:cubicBezTo>
                  <a:cubicBezTo>
                    <a:pt x="6212" y="17576"/>
                    <a:pt x="7395" y="17096"/>
                    <a:pt x="7432" y="17096"/>
                  </a:cubicBezTo>
                  <a:cubicBezTo>
                    <a:pt x="7543" y="17022"/>
                    <a:pt x="7617" y="16948"/>
                    <a:pt x="7617" y="16800"/>
                  </a:cubicBezTo>
                  <a:lnTo>
                    <a:pt x="7949" y="311"/>
                  </a:lnTo>
                  <a:cubicBezTo>
                    <a:pt x="7949" y="237"/>
                    <a:pt x="7912" y="126"/>
                    <a:pt x="7875" y="89"/>
                  </a:cubicBezTo>
                  <a:cubicBezTo>
                    <a:pt x="7821" y="35"/>
                    <a:pt x="7767" y="1"/>
                    <a:pt x="7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64"/>
            <p:cNvSpPr/>
            <p:nvPr/>
          </p:nvSpPr>
          <p:spPr>
            <a:xfrm>
              <a:off x="3104300" y="2951775"/>
              <a:ext cx="378050" cy="561575"/>
            </a:xfrm>
            <a:custGeom>
              <a:avLst/>
              <a:gdLst/>
              <a:ahLst/>
              <a:cxnLst/>
              <a:rect l="l" t="t" r="r" b="b"/>
              <a:pathLst>
                <a:path w="15122" h="22463" extrusionOk="0">
                  <a:moveTo>
                    <a:pt x="12608" y="0"/>
                  </a:moveTo>
                  <a:lnTo>
                    <a:pt x="777" y="18559"/>
                  </a:lnTo>
                  <a:cubicBezTo>
                    <a:pt x="777" y="18559"/>
                    <a:pt x="1" y="20888"/>
                    <a:pt x="2922" y="22072"/>
                  </a:cubicBezTo>
                  <a:cubicBezTo>
                    <a:pt x="3637" y="22356"/>
                    <a:pt x="4284" y="22463"/>
                    <a:pt x="4852" y="22463"/>
                  </a:cubicBezTo>
                  <a:cubicBezTo>
                    <a:pt x="6576" y="22463"/>
                    <a:pt x="7580" y="21480"/>
                    <a:pt x="7580" y="21480"/>
                  </a:cubicBezTo>
                  <a:lnTo>
                    <a:pt x="15122" y="14714"/>
                  </a:lnTo>
                  <a:lnTo>
                    <a:pt x="12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64"/>
            <p:cNvSpPr/>
            <p:nvPr/>
          </p:nvSpPr>
          <p:spPr>
            <a:xfrm>
              <a:off x="3113550" y="2944025"/>
              <a:ext cx="376200" cy="577100"/>
            </a:xfrm>
            <a:custGeom>
              <a:avLst/>
              <a:gdLst/>
              <a:ahLst/>
              <a:cxnLst/>
              <a:rect l="l" t="t" r="r" b="b"/>
              <a:pathLst>
                <a:path w="15048" h="23084" extrusionOk="0">
                  <a:moveTo>
                    <a:pt x="12046" y="1166"/>
                  </a:moveTo>
                  <a:lnTo>
                    <a:pt x="14419" y="14913"/>
                  </a:lnTo>
                  <a:lnTo>
                    <a:pt x="6988" y="21568"/>
                  </a:lnTo>
                  <a:cubicBezTo>
                    <a:pt x="6951" y="21605"/>
                    <a:pt x="6027" y="22455"/>
                    <a:pt x="4511" y="22455"/>
                  </a:cubicBezTo>
                  <a:cubicBezTo>
                    <a:pt x="3957" y="22455"/>
                    <a:pt x="3365" y="22345"/>
                    <a:pt x="2663" y="22086"/>
                  </a:cubicBezTo>
                  <a:cubicBezTo>
                    <a:pt x="1775" y="21716"/>
                    <a:pt x="1258" y="21272"/>
                    <a:pt x="999" y="20829"/>
                  </a:cubicBezTo>
                  <a:cubicBezTo>
                    <a:pt x="703" y="20385"/>
                    <a:pt x="629" y="19941"/>
                    <a:pt x="629" y="19572"/>
                  </a:cubicBezTo>
                  <a:cubicBezTo>
                    <a:pt x="629" y="19387"/>
                    <a:pt x="666" y="19239"/>
                    <a:pt x="666" y="19128"/>
                  </a:cubicBezTo>
                  <a:lnTo>
                    <a:pt x="703" y="19017"/>
                  </a:lnTo>
                  <a:lnTo>
                    <a:pt x="703" y="18996"/>
                  </a:lnTo>
                  <a:lnTo>
                    <a:pt x="703" y="18996"/>
                  </a:lnTo>
                  <a:lnTo>
                    <a:pt x="12046" y="1166"/>
                  </a:lnTo>
                  <a:close/>
                  <a:moveTo>
                    <a:pt x="12187" y="0"/>
                  </a:moveTo>
                  <a:cubicBezTo>
                    <a:pt x="12097" y="0"/>
                    <a:pt x="12007" y="42"/>
                    <a:pt x="11979" y="125"/>
                  </a:cubicBezTo>
                  <a:lnTo>
                    <a:pt x="149" y="18721"/>
                  </a:lnTo>
                  <a:lnTo>
                    <a:pt x="112" y="18795"/>
                  </a:lnTo>
                  <a:cubicBezTo>
                    <a:pt x="112" y="18795"/>
                    <a:pt x="1" y="19128"/>
                    <a:pt x="1" y="19572"/>
                  </a:cubicBezTo>
                  <a:cubicBezTo>
                    <a:pt x="1" y="20015"/>
                    <a:pt x="112" y="20570"/>
                    <a:pt x="481" y="21162"/>
                  </a:cubicBezTo>
                  <a:cubicBezTo>
                    <a:pt x="814" y="21716"/>
                    <a:pt x="1443" y="22271"/>
                    <a:pt x="2441" y="22640"/>
                  </a:cubicBezTo>
                  <a:cubicBezTo>
                    <a:pt x="3180" y="22973"/>
                    <a:pt x="3883" y="23084"/>
                    <a:pt x="4511" y="23084"/>
                  </a:cubicBezTo>
                  <a:cubicBezTo>
                    <a:pt x="6323" y="23084"/>
                    <a:pt x="7395" y="22049"/>
                    <a:pt x="7395" y="22012"/>
                  </a:cubicBezTo>
                  <a:lnTo>
                    <a:pt x="14937" y="15246"/>
                  </a:lnTo>
                  <a:cubicBezTo>
                    <a:pt x="15011" y="15172"/>
                    <a:pt x="15048" y="15061"/>
                    <a:pt x="15048" y="14950"/>
                  </a:cubicBezTo>
                  <a:lnTo>
                    <a:pt x="12534" y="236"/>
                  </a:lnTo>
                  <a:cubicBezTo>
                    <a:pt x="12497" y="125"/>
                    <a:pt x="12423" y="14"/>
                    <a:pt x="12275" y="14"/>
                  </a:cubicBezTo>
                  <a:cubicBezTo>
                    <a:pt x="12247" y="5"/>
                    <a:pt x="12217" y="0"/>
                    <a:pt x="121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64"/>
            <p:cNvSpPr/>
            <p:nvPr/>
          </p:nvSpPr>
          <p:spPr>
            <a:xfrm>
              <a:off x="4058150" y="2922175"/>
              <a:ext cx="1011175" cy="521400"/>
            </a:xfrm>
            <a:custGeom>
              <a:avLst/>
              <a:gdLst/>
              <a:ahLst/>
              <a:cxnLst/>
              <a:rect l="l" t="t" r="r" b="b"/>
              <a:pathLst>
                <a:path w="40447" h="20856" extrusionOk="0">
                  <a:moveTo>
                    <a:pt x="7173" y="1"/>
                  </a:moveTo>
                  <a:lnTo>
                    <a:pt x="1" y="10649"/>
                  </a:lnTo>
                  <a:lnTo>
                    <a:pt x="15861" y="20113"/>
                  </a:lnTo>
                  <a:cubicBezTo>
                    <a:pt x="16705" y="20604"/>
                    <a:pt x="17644" y="20855"/>
                    <a:pt x="18582" y="20855"/>
                  </a:cubicBezTo>
                  <a:cubicBezTo>
                    <a:pt x="19410" y="20855"/>
                    <a:pt x="20237" y="20660"/>
                    <a:pt x="21000" y="20261"/>
                  </a:cubicBezTo>
                  <a:lnTo>
                    <a:pt x="40446" y="10353"/>
                  </a:lnTo>
                  <a:lnTo>
                    <a:pt x="38968" y="7617"/>
                  </a:lnTo>
                  <a:lnTo>
                    <a:pt x="21591" y="13680"/>
                  </a:lnTo>
                  <a:lnTo>
                    <a:pt x="71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64"/>
            <p:cNvSpPr/>
            <p:nvPr/>
          </p:nvSpPr>
          <p:spPr>
            <a:xfrm>
              <a:off x="4049825" y="2914800"/>
              <a:ext cx="1026900" cy="537025"/>
            </a:xfrm>
            <a:custGeom>
              <a:avLst/>
              <a:gdLst/>
              <a:ahLst/>
              <a:cxnLst/>
              <a:rect l="l" t="t" r="r" b="b"/>
              <a:pathLst>
                <a:path w="41076" h="21481" extrusionOk="0">
                  <a:moveTo>
                    <a:pt x="7540" y="760"/>
                  </a:moveTo>
                  <a:lnTo>
                    <a:pt x="21740" y="14197"/>
                  </a:lnTo>
                  <a:cubicBezTo>
                    <a:pt x="21794" y="14251"/>
                    <a:pt x="21868" y="14285"/>
                    <a:pt x="21947" y="14285"/>
                  </a:cubicBezTo>
                  <a:cubicBezTo>
                    <a:pt x="21976" y="14285"/>
                    <a:pt x="22006" y="14281"/>
                    <a:pt x="22035" y="14271"/>
                  </a:cubicBezTo>
                  <a:lnTo>
                    <a:pt x="39153" y="8282"/>
                  </a:lnTo>
                  <a:lnTo>
                    <a:pt x="40336" y="10500"/>
                  </a:lnTo>
                  <a:lnTo>
                    <a:pt x="21222" y="20297"/>
                  </a:lnTo>
                  <a:cubicBezTo>
                    <a:pt x="20483" y="20667"/>
                    <a:pt x="19706" y="20852"/>
                    <a:pt x="18930" y="20852"/>
                  </a:cubicBezTo>
                  <a:cubicBezTo>
                    <a:pt x="18043" y="20852"/>
                    <a:pt x="17155" y="20593"/>
                    <a:pt x="16342" y="20149"/>
                  </a:cubicBezTo>
                  <a:lnTo>
                    <a:pt x="740" y="10833"/>
                  </a:lnTo>
                  <a:lnTo>
                    <a:pt x="7540" y="760"/>
                  </a:lnTo>
                  <a:close/>
                  <a:moveTo>
                    <a:pt x="7469" y="0"/>
                  </a:moveTo>
                  <a:cubicBezTo>
                    <a:pt x="7358" y="0"/>
                    <a:pt x="7284" y="74"/>
                    <a:pt x="7247" y="148"/>
                  </a:cubicBezTo>
                  <a:lnTo>
                    <a:pt x="75" y="10759"/>
                  </a:lnTo>
                  <a:cubicBezTo>
                    <a:pt x="1" y="10833"/>
                    <a:pt x="1" y="10944"/>
                    <a:pt x="38" y="11017"/>
                  </a:cubicBezTo>
                  <a:cubicBezTo>
                    <a:pt x="38" y="11091"/>
                    <a:pt x="75" y="11165"/>
                    <a:pt x="149" y="11202"/>
                  </a:cubicBezTo>
                  <a:lnTo>
                    <a:pt x="16046" y="20667"/>
                  </a:lnTo>
                  <a:cubicBezTo>
                    <a:pt x="16933" y="21184"/>
                    <a:pt x="17932" y="21480"/>
                    <a:pt x="18930" y="21480"/>
                  </a:cubicBezTo>
                  <a:cubicBezTo>
                    <a:pt x="19817" y="21480"/>
                    <a:pt x="20667" y="21258"/>
                    <a:pt x="21481" y="20852"/>
                  </a:cubicBezTo>
                  <a:lnTo>
                    <a:pt x="40927" y="10907"/>
                  </a:lnTo>
                  <a:cubicBezTo>
                    <a:pt x="40964" y="10870"/>
                    <a:pt x="41038" y="10833"/>
                    <a:pt x="41075" y="10722"/>
                  </a:cubicBezTo>
                  <a:cubicBezTo>
                    <a:pt x="41075" y="10648"/>
                    <a:pt x="41075" y="10574"/>
                    <a:pt x="41038" y="10500"/>
                  </a:cubicBezTo>
                  <a:lnTo>
                    <a:pt x="39559" y="7764"/>
                  </a:lnTo>
                  <a:cubicBezTo>
                    <a:pt x="39531" y="7651"/>
                    <a:pt x="39417" y="7603"/>
                    <a:pt x="39298" y="7603"/>
                  </a:cubicBezTo>
                  <a:cubicBezTo>
                    <a:pt x="39262" y="7603"/>
                    <a:pt x="39225" y="7607"/>
                    <a:pt x="39190" y="7616"/>
                  </a:cubicBezTo>
                  <a:lnTo>
                    <a:pt x="21998" y="13605"/>
                  </a:lnTo>
                  <a:lnTo>
                    <a:pt x="7691" y="74"/>
                  </a:lnTo>
                  <a:cubicBezTo>
                    <a:pt x="7617" y="37"/>
                    <a:pt x="7543" y="0"/>
                    <a:pt x="7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64"/>
            <p:cNvSpPr/>
            <p:nvPr/>
          </p:nvSpPr>
          <p:spPr>
            <a:xfrm>
              <a:off x="5032325" y="2936500"/>
              <a:ext cx="282850" cy="248425"/>
            </a:xfrm>
            <a:custGeom>
              <a:avLst/>
              <a:gdLst/>
              <a:ahLst/>
              <a:cxnLst/>
              <a:rect l="l" t="t" r="r" b="b"/>
              <a:pathLst>
                <a:path w="11314" h="9937" extrusionOk="0">
                  <a:moveTo>
                    <a:pt x="3692" y="1"/>
                  </a:moveTo>
                  <a:cubicBezTo>
                    <a:pt x="3456" y="1"/>
                    <a:pt x="3291" y="130"/>
                    <a:pt x="3291" y="130"/>
                  </a:cubicBezTo>
                  <a:lnTo>
                    <a:pt x="1479" y="4197"/>
                  </a:lnTo>
                  <a:lnTo>
                    <a:pt x="1" y="7044"/>
                  </a:lnTo>
                  <a:lnTo>
                    <a:pt x="1479" y="9780"/>
                  </a:lnTo>
                  <a:cubicBezTo>
                    <a:pt x="1479" y="9780"/>
                    <a:pt x="2594" y="9936"/>
                    <a:pt x="3401" y="9936"/>
                  </a:cubicBezTo>
                  <a:cubicBezTo>
                    <a:pt x="3704" y="9936"/>
                    <a:pt x="3963" y="9914"/>
                    <a:pt x="4104" y="9854"/>
                  </a:cubicBezTo>
                  <a:cubicBezTo>
                    <a:pt x="4474" y="9669"/>
                    <a:pt x="5546" y="9077"/>
                    <a:pt x="6175" y="8671"/>
                  </a:cubicBezTo>
                  <a:cubicBezTo>
                    <a:pt x="6470" y="8486"/>
                    <a:pt x="6692" y="8153"/>
                    <a:pt x="6766" y="7783"/>
                  </a:cubicBezTo>
                  <a:lnTo>
                    <a:pt x="7173" y="4863"/>
                  </a:lnTo>
                  <a:cubicBezTo>
                    <a:pt x="7173" y="4863"/>
                    <a:pt x="9391" y="3864"/>
                    <a:pt x="10796" y="3014"/>
                  </a:cubicBezTo>
                  <a:cubicBezTo>
                    <a:pt x="11314" y="2681"/>
                    <a:pt x="10759" y="2090"/>
                    <a:pt x="10537" y="1905"/>
                  </a:cubicBezTo>
                  <a:cubicBezTo>
                    <a:pt x="10467" y="1835"/>
                    <a:pt x="10382" y="1809"/>
                    <a:pt x="10291" y="1809"/>
                  </a:cubicBezTo>
                  <a:cubicBezTo>
                    <a:pt x="10239" y="1809"/>
                    <a:pt x="10185" y="1818"/>
                    <a:pt x="10131" y="1831"/>
                  </a:cubicBezTo>
                  <a:lnTo>
                    <a:pt x="5805" y="3495"/>
                  </a:lnTo>
                  <a:lnTo>
                    <a:pt x="3846" y="3162"/>
                  </a:lnTo>
                  <a:cubicBezTo>
                    <a:pt x="4067" y="2423"/>
                    <a:pt x="4659" y="722"/>
                    <a:pt x="4326" y="352"/>
                  </a:cubicBezTo>
                  <a:cubicBezTo>
                    <a:pt x="4101" y="78"/>
                    <a:pt x="3875" y="1"/>
                    <a:pt x="36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64"/>
            <p:cNvSpPr/>
            <p:nvPr/>
          </p:nvSpPr>
          <p:spPr>
            <a:xfrm>
              <a:off x="5024000" y="2928650"/>
              <a:ext cx="291175" cy="263450"/>
            </a:xfrm>
            <a:custGeom>
              <a:avLst/>
              <a:gdLst/>
              <a:ahLst/>
              <a:cxnLst/>
              <a:rect l="l" t="t" r="r" b="b"/>
              <a:pathLst>
                <a:path w="11647" h="10538" extrusionOk="0">
                  <a:moveTo>
                    <a:pt x="4031" y="629"/>
                  </a:moveTo>
                  <a:cubicBezTo>
                    <a:pt x="4142" y="629"/>
                    <a:pt x="4252" y="666"/>
                    <a:pt x="4400" y="851"/>
                  </a:cubicBezTo>
                  <a:cubicBezTo>
                    <a:pt x="4437" y="851"/>
                    <a:pt x="4437" y="925"/>
                    <a:pt x="4437" y="1036"/>
                  </a:cubicBezTo>
                  <a:cubicBezTo>
                    <a:pt x="4437" y="1295"/>
                    <a:pt x="4363" y="1775"/>
                    <a:pt x="4216" y="2219"/>
                  </a:cubicBezTo>
                  <a:cubicBezTo>
                    <a:pt x="4105" y="2663"/>
                    <a:pt x="3957" y="3069"/>
                    <a:pt x="3883" y="3402"/>
                  </a:cubicBezTo>
                  <a:cubicBezTo>
                    <a:pt x="3883" y="3476"/>
                    <a:pt x="3883" y="3550"/>
                    <a:pt x="3920" y="3624"/>
                  </a:cubicBezTo>
                  <a:cubicBezTo>
                    <a:pt x="3957" y="3698"/>
                    <a:pt x="4031" y="3772"/>
                    <a:pt x="4142" y="3772"/>
                  </a:cubicBezTo>
                  <a:lnTo>
                    <a:pt x="6101" y="4104"/>
                  </a:lnTo>
                  <a:lnTo>
                    <a:pt x="6249" y="4104"/>
                  </a:lnTo>
                  <a:lnTo>
                    <a:pt x="10574" y="2441"/>
                  </a:lnTo>
                  <a:lnTo>
                    <a:pt x="10685" y="2441"/>
                  </a:lnTo>
                  <a:cubicBezTo>
                    <a:pt x="10722" y="2515"/>
                    <a:pt x="10833" y="2589"/>
                    <a:pt x="10907" y="2700"/>
                  </a:cubicBezTo>
                  <a:cubicBezTo>
                    <a:pt x="10981" y="2811"/>
                    <a:pt x="11018" y="2921"/>
                    <a:pt x="11018" y="2958"/>
                  </a:cubicBezTo>
                  <a:lnTo>
                    <a:pt x="11018" y="2995"/>
                  </a:lnTo>
                  <a:lnTo>
                    <a:pt x="10944" y="3069"/>
                  </a:lnTo>
                  <a:cubicBezTo>
                    <a:pt x="10279" y="3476"/>
                    <a:pt x="9391" y="3920"/>
                    <a:pt x="8652" y="4289"/>
                  </a:cubicBezTo>
                  <a:cubicBezTo>
                    <a:pt x="8319" y="4437"/>
                    <a:pt x="7987" y="4622"/>
                    <a:pt x="7765" y="4696"/>
                  </a:cubicBezTo>
                  <a:cubicBezTo>
                    <a:pt x="7543" y="4807"/>
                    <a:pt x="7395" y="4881"/>
                    <a:pt x="7395" y="4881"/>
                  </a:cubicBezTo>
                  <a:cubicBezTo>
                    <a:pt x="7284" y="4918"/>
                    <a:pt x="7247" y="5029"/>
                    <a:pt x="7210" y="5103"/>
                  </a:cubicBezTo>
                  <a:lnTo>
                    <a:pt x="6766" y="8060"/>
                  </a:lnTo>
                  <a:cubicBezTo>
                    <a:pt x="6730" y="8356"/>
                    <a:pt x="6582" y="8578"/>
                    <a:pt x="6323" y="8726"/>
                  </a:cubicBezTo>
                  <a:cubicBezTo>
                    <a:pt x="6027" y="8911"/>
                    <a:pt x="5620" y="9169"/>
                    <a:pt x="5214" y="9391"/>
                  </a:cubicBezTo>
                  <a:cubicBezTo>
                    <a:pt x="4844" y="9613"/>
                    <a:pt x="4474" y="9798"/>
                    <a:pt x="4326" y="9872"/>
                  </a:cubicBezTo>
                  <a:cubicBezTo>
                    <a:pt x="4326" y="9872"/>
                    <a:pt x="4216" y="9909"/>
                    <a:pt x="4105" y="9909"/>
                  </a:cubicBezTo>
                  <a:cubicBezTo>
                    <a:pt x="3994" y="9909"/>
                    <a:pt x="3846" y="9946"/>
                    <a:pt x="3698" y="9946"/>
                  </a:cubicBezTo>
                  <a:cubicBezTo>
                    <a:pt x="3328" y="9946"/>
                    <a:pt x="2848" y="9909"/>
                    <a:pt x="2478" y="9872"/>
                  </a:cubicBezTo>
                  <a:cubicBezTo>
                    <a:pt x="2281" y="9852"/>
                    <a:pt x="2116" y="9833"/>
                    <a:pt x="2004" y="9818"/>
                  </a:cubicBezTo>
                  <a:lnTo>
                    <a:pt x="2004" y="9818"/>
                  </a:lnTo>
                  <a:lnTo>
                    <a:pt x="703" y="7358"/>
                  </a:lnTo>
                  <a:lnTo>
                    <a:pt x="2071" y="4659"/>
                  </a:lnTo>
                  <a:lnTo>
                    <a:pt x="2108" y="4659"/>
                  </a:lnTo>
                  <a:lnTo>
                    <a:pt x="3885" y="670"/>
                  </a:lnTo>
                  <a:lnTo>
                    <a:pt x="3885" y="670"/>
                  </a:lnTo>
                  <a:cubicBezTo>
                    <a:pt x="3923" y="650"/>
                    <a:pt x="3972" y="629"/>
                    <a:pt x="4031" y="629"/>
                  </a:cubicBezTo>
                  <a:close/>
                  <a:moveTo>
                    <a:pt x="4031" y="1"/>
                  </a:moveTo>
                  <a:cubicBezTo>
                    <a:pt x="3698" y="1"/>
                    <a:pt x="3476" y="186"/>
                    <a:pt x="3439" y="223"/>
                  </a:cubicBezTo>
                  <a:lnTo>
                    <a:pt x="3365" y="333"/>
                  </a:lnTo>
                  <a:lnTo>
                    <a:pt x="1517" y="4400"/>
                  </a:lnTo>
                  <a:lnTo>
                    <a:pt x="75" y="7210"/>
                  </a:lnTo>
                  <a:cubicBezTo>
                    <a:pt x="1" y="7284"/>
                    <a:pt x="1" y="7395"/>
                    <a:pt x="75" y="7506"/>
                  </a:cubicBezTo>
                  <a:lnTo>
                    <a:pt x="1517" y="10242"/>
                  </a:lnTo>
                  <a:cubicBezTo>
                    <a:pt x="1591" y="10316"/>
                    <a:pt x="1665" y="10390"/>
                    <a:pt x="1775" y="10390"/>
                  </a:cubicBezTo>
                  <a:cubicBezTo>
                    <a:pt x="1775" y="10390"/>
                    <a:pt x="2848" y="10537"/>
                    <a:pt x="3698" y="10537"/>
                  </a:cubicBezTo>
                  <a:lnTo>
                    <a:pt x="4179" y="10537"/>
                  </a:lnTo>
                  <a:cubicBezTo>
                    <a:pt x="4326" y="10500"/>
                    <a:pt x="4437" y="10500"/>
                    <a:pt x="4585" y="10426"/>
                  </a:cubicBezTo>
                  <a:cubicBezTo>
                    <a:pt x="4770" y="10353"/>
                    <a:pt x="5140" y="10168"/>
                    <a:pt x="5546" y="9909"/>
                  </a:cubicBezTo>
                  <a:cubicBezTo>
                    <a:pt x="5916" y="9687"/>
                    <a:pt x="6323" y="9465"/>
                    <a:pt x="6656" y="9243"/>
                  </a:cubicBezTo>
                  <a:cubicBezTo>
                    <a:pt x="7062" y="9022"/>
                    <a:pt x="7321" y="8615"/>
                    <a:pt x="7395" y="8171"/>
                  </a:cubicBezTo>
                  <a:lnTo>
                    <a:pt x="7816" y="5361"/>
                  </a:lnTo>
                  <a:lnTo>
                    <a:pt x="7816" y="5361"/>
                  </a:lnTo>
                  <a:cubicBezTo>
                    <a:pt x="8353" y="5115"/>
                    <a:pt x="10100" y="4299"/>
                    <a:pt x="11277" y="3587"/>
                  </a:cubicBezTo>
                  <a:cubicBezTo>
                    <a:pt x="11388" y="3513"/>
                    <a:pt x="11499" y="3439"/>
                    <a:pt x="11536" y="3328"/>
                  </a:cubicBezTo>
                  <a:cubicBezTo>
                    <a:pt x="11610" y="3217"/>
                    <a:pt x="11647" y="3069"/>
                    <a:pt x="11647" y="2958"/>
                  </a:cubicBezTo>
                  <a:cubicBezTo>
                    <a:pt x="11647" y="2700"/>
                    <a:pt x="11536" y="2515"/>
                    <a:pt x="11425" y="2330"/>
                  </a:cubicBezTo>
                  <a:cubicBezTo>
                    <a:pt x="11277" y="2182"/>
                    <a:pt x="11166" y="2071"/>
                    <a:pt x="11055" y="1960"/>
                  </a:cubicBezTo>
                  <a:cubicBezTo>
                    <a:pt x="10944" y="1886"/>
                    <a:pt x="10759" y="1812"/>
                    <a:pt x="10611" y="1812"/>
                  </a:cubicBezTo>
                  <a:cubicBezTo>
                    <a:pt x="10537" y="1812"/>
                    <a:pt x="10427" y="1849"/>
                    <a:pt x="10353" y="1886"/>
                  </a:cubicBezTo>
                  <a:lnTo>
                    <a:pt x="6101" y="3476"/>
                  </a:lnTo>
                  <a:lnTo>
                    <a:pt x="4563" y="3230"/>
                  </a:lnTo>
                  <a:lnTo>
                    <a:pt x="4563" y="3230"/>
                  </a:lnTo>
                  <a:cubicBezTo>
                    <a:pt x="4638" y="2974"/>
                    <a:pt x="4731" y="2670"/>
                    <a:pt x="4807" y="2367"/>
                  </a:cubicBezTo>
                  <a:cubicBezTo>
                    <a:pt x="4955" y="1886"/>
                    <a:pt x="5066" y="1443"/>
                    <a:pt x="5066" y="1036"/>
                  </a:cubicBezTo>
                  <a:cubicBezTo>
                    <a:pt x="5066" y="851"/>
                    <a:pt x="5029" y="629"/>
                    <a:pt x="4881" y="444"/>
                  </a:cubicBezTo>
                  <a:cubicBezTo>
                    <a:pt x="4622" y="149"/>
                    <a:pt x="4326" y="1"/>
                    <a:pt x="4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64"/>
            <p:cNvSpPr/>
            <p:nvPr/>
          </p:nvSpPr>
          <p:spPr>
            <a:xfrm>
              <a:off x="5170975" y="3049725"/>
              <a:ext cx="49925" cy="34225"/>
            </a:xfrm>
            <a:custGeom>
              <a:avLst/>
              <a:gdLst/>
              <a:ahLst/>
              <a:cxnLst/>
              <a:rect l="l" t="t" r="r" b="b"/>
              <a:pathLst>
                <a:path w="1997" h="1369" extrusionOk="0">
                  <a:moveTo>
                    <a:pt x="1635" y="1"/>
                  </a:moveTo>
                  <a:cubicBezTo>
                    <a:pt x="1582" y="1"/>
                    <a:pt x="1528" y="13"/>
                    <a:pt x="1479" y="38"/>
                  </a:cubicBezTo>
                  <a:lnTo>
                    <a:pt x="185" y="777"/>
                  </a:lnTo>
                  <a:cubicBezTo>
                    <a:pt x="37" y="888"/>
                    <a:pt x="0" y="1073"/>
                    <a:pt x="74" y="1221"/>
                  </a:cubicBezTo>
                  <a:cubicBezTo>
                    <a:pt x="123" y="1320"/>
                    <a:pt x="222" y="1369"/>
                    <a:pt x="326" y="1369"/>
                  </a:cubicBezTo>
                  <a:cubicBezTo>
                    <a:pt x="378" y="1369"/>
                    <a:pt x="432" y="1357"/>
                    <a:pt x="481" y="1332"/>
                  </a:cubicBezTo>
                  <a:lnTo>
                    <a:pt x="1812" y="592"/>
                  </a:lnTo>
                  <a:cubicBezTo>
                    <a:pt x="1960" y="519"/>
                    <a:pt x="1997" y="297"/>
                    <a:pt x="1923" y="149"/>
                  </a:cubicBezTo>
                  <a:cubicBezTo>
                    <a:pt x="1849" y="50"/>
                    <a:pt x="1742" y="1"/>
                    <a:pt x="16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64"/>
            <p:cNvSpPr/>
            <p:nvPr/>
          </p:nvSpPr>
          <p:spPr>
            <a:xfrm>
              <a:off x="5177425" y="3078150"/>
              <a:ext cx="36075" cy="32750"/>
            </a:xfrm>
            <a:custGeom>
              <a:avLst/>
              <a:gdLst/>
              <a:ahLst/>
              <a:cxnLst/>
              <a:rect l="l" t="t" r="r" b="b"/>
              <a:pathLst>
                <a:path w="1443" h="1310" extrusionOk="0">
                  <a:moveTo>
                    <a:pt x="1124" y="1"/>
                  </a:moveTo>
                  <a:cubicBezTo>
                    <a:pt x="1045" y="1"/>
                    <a:pt x="962" y="28"/>
                    <a:pt x="888" y="84"/>
                  </a:cubicBezTo>
                  <a:lnTo>
                    <a:pt x="149" y="786"/>
                  </a:lnTo>
                  <a:cubicBezTo>
                    <a:pt x="1" y="897"/>
                    <a:pt x="1" y="1082"/>
                    <a:pt x="112" y="1193"/>
                  </a:cubicBezTo>
                  <a:cubicBezTo>
                    <a:pt x="171" y="1272"/>
                    <a:pt x="263" y="1309"/>
                    <a:pt x="352" y="1309"/>
                  </a:cubicBezTo>
                  <a:cubicBezTo>
                    <a:pt x="429" y="1309"/>
                    <a:pt x="504" y="1282"/>
                    <a:pt x="556" y="1230"/>
                  </a:cubicBezTo>
                  <a:lnTo>
                    <a:pt x="1332" y="528"/>
                  </a:lnTo>
                  <a:cubicBezTo>
                    <a:pt x="1443" y="417"/>
                    <a:pt x="1443" y="232"/>
                    <a:pt x="1332" y="84"/>
                  </a:cubicBezTo>
                  <a:cubicBezTo>
                    <a:pt x="1276" y="28"/>
                    <a:pt x="1203" y="1"/>
                    <a:pt x="1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64"/>
            <p:cNvSpPr/>
            <p:nvPr/>
          </p:nvSpPr>
          <p:spPr>
            <a:xfrm>
              <a:off x="5175600" y="3110600"/>
              <a:ext cx="33275" cy="33575"/>
            </a:xfrm>
            <a:custGeom>
              <a:avLst/>
              <a:gdLst/>
              <a:ahLst/>
              <a:cxnLst/>
              <a:rect l="l" t="t" r="r" b="b"/>
              <a:pathLst>
                <a:path w="1331" h="1343" extrusionOk="0">
                  <a:moveTo>
                    <a:pt x="964" y="1"/>
                  </a:moveTo>
                  <a:cubicBezTo>
                    <a:pt x="880" y="1"/>
                    <a:pt x="799" y="38"/>
                    <a:pt x="739" y="117"/>
                  </a:cubicBezTo>
                  <a:lnTo>
                    <a:pt x="111" y="819"/>
                  </a:lnTo>
                  <a:cubicBezTo>
                    <a:pt x="0" y="967"/>
                    <a:pt x="37" y="1152"/>
                    <a:pt x="148" y="1263"/>
                  </a:cubicBezTo>
                  <a:cubicBezTo>
                    <a:pt x="217" y="1314"/>
                    <a:pt x="293" y="1342"/>
                    <a:pt x="367" y="1342"/>
                  </a:cubicBezTo>
                  <a:cubicBezTo>
                    <a:pt x="451" y="1342"/>
                    <a:pt x="532" y="1305"/>
                    <a:pt x="592" y="1226"/>
                  </a:cubicBezTo>
                  <a:lnTo>
                    <a:pt x="1220" y="524"/>
                  </a:lnTo>
                  <a:cubicBezTo>
                    <a:pt x="1331" y="376"/>
                    <a:pt x="1294" y="191"/>
                    <a:pt x="1183" y="80"/>
                  </a:cubicBezTo>
                  <a:cubicBezTo>
                    <a:pt x="1114" y="28"/>
                    <a:pt x="1038" y="1"/>
                    <a:pt x="9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64"/>
            <p:cNvSpPr/>
            <p:nvPr/>
          </p:nvSpPr>
          <p:spPr>
            <a:xfrm>
              <a:off x="5094250" y="3007225"/>
              <a:ext cx="42550" cy="15725"/>
            </a:xfrm>
            <a:custGeom>
              <a:avLst/>
              <a:gdLst/>
              <a:ahLst/>
              <a:cxnLst/>
              <a:rect l="l" t="t" r="r" b="b"/>
              <a:pathLst>
                <a:path w="1702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12" y="629"/>
                    <a:pt x="296" y="629"/>
                  </a:cubicBezTo>
                  <a:lnTo>
                    <a:pt x="1369" y="629"/>
                  </a:lnTo>
                  <a:cubicBezTo>
                    <a:pt x="1553" y="629"/>
                    <a:pt x="1664" y="481"/>
                    <a:pt x="1701" y="333"/>
                  </a:cubicBezTo>
                  <a:cubicBezTo>
                    <a:pt x="1701" y="148"/>
                    <a:pt x="1553" y="0"/>
                    <a:pt x="1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64"/>
            <p:cNvSpPr/>
            <p:nvPr/>
          </p:nvSpPr>
          <p:spPr>
            <a:xfrm>
              <a:off x="3419475" y="2893525"/>
              <a:ext cx="818000" cy="942775"/>
            </a:xfrm>
            <a:custGeom>
              <a:avLst/>
              <a:gdLst/>
              <a:ahLst/>
              <a:cxnLst/>
              <a:rect l="l" t="t" r="r" b="b"/>
              <a:pathLst>
                <a:path w="32720" h="37711" extrusionOk="0">
                  <a:moveTo>
                    <a:pt x="13162" y="1"/>
                  </a:moveTo>
                  <a:cubicBezTo>
                    <a:pt x="7543" y="1"/>
                    <a:pt x="1" y="2330"/>
                    <a:pt x="1" y="2330"/>
                  </a:cubicBezTo>
                  <a:lnTo>
                    <a:pt x="4253" y="37711"/>
                  </a:lnTo>
                  <a:lnTo>
                    <a:pt x="28246" y="37711"/>
                  </a:lnTo>
                  <a:lnTo>
                    <a:pt x="32720" y="1147"/>
                  </a:lnTo>
                  <a:lnTo>
                    <a:pt x="28838" y="962"/>
                  </a:lnTo>
                  <a:cubicBezTo>
                    <a:pt x="28838" y="962"/>
                    <a:pt x="18782" y="1"/>
                    <a:pt x="131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64"/>
            <p:cNvSpPr/>
            <p:nvPr/>
          </p:nvSpPr>
          <p:spPr>
            <a:xfrm>
              <a:off x="3411175" y="2886150"/>
              <a:ext cx="833700" cy="957550"/>
            </a:xfrm>
            <a:custGeom>
              <a:avLst/>
              <a:gdLst/>
              <a:ahLst/>
              <a:cxnLst/>
              <a:rect l="l" t="t" r="r" b="b"/>
              <a:pathLst>
                <a:path w="33348" h="38302" extrusionOk="0">
                  <a:moveTo>
                    <a:pt x="13494" y="592"/>
                  </a:moveTo>
                  <a:cubicBezTo>
                    <a:pt x="16267" y="592"/>
                    <a:pt x="20186" y="850"/>
                    <a:pt x="23403" y="1072"/>
                  </a:cubicBezTo>
                  <a:cubicBezTo>
                    <a:pt x="25029" y="1220"/>
                    <a:pt x="26434" y="1331"/>
                    <a:pt x="27469" y="1405"/>
                  </a:cubicBezTo>
                  <a:cubicBezTo>
                    <a:pt x="28505" y="1516"/>
                    <a:pt x="29133" y="1553"/>
                    <a:pt x="29133" y="1553"/>
                  </a:cubicBezTo>
                  <a:lnTo>
                    <a:pt x="32682" y="1738"/>
                  </a:lnTo>
                  <a:lnTo>
                    <a:pt x="28320" y="37710"/>
                  </a:lnTo>
                  <a:lnTo>
                    <a:pt x="4843" y="37710"/>
                  </a:lnTo>
                  <a:lnTo>
                    <a:pt x="659" y="2837"/>
                  </a:lnTo>
                  <a:lnTo>
                    <a:pt x="659" y="2837"/>
                  </a:lnTo>
                  <a:cubicBezTo>
                    <a:pt x="684" y="2829"/>
                    <a:pt x="711" y="2820"/>
                    <a:pt x="740" y="2810"/>
                  </a:cubicBezTo>
                  <a:cubicBezTo>
                    <a:pt x="2255" y="2366"/>
                    <a:pt x="8651" y="592"/>
                    <a:pt x="13494" y="592"/>
                  </a:cubicBezTo>
                  <a:close/>
                  <a:moveTo>
                    <a:pt x="13494" y="0"/>
                  </a:moveTo>
                  <a:cubicBezTo>
                    <a:pt x="7801" y="0"/>
                    <a:pt x="259" y="2329"/>
                    <a:pt x="222" y="2329"/>
                  </a:cubicBezTo>
                  <a:cubicBezTo>
                    <a:pt x="74" y="2366"/>
                    <a:pt x="0" y="2514"/>
                    <a:pt x="0" y="2662"/>
                  </a:cubicBezTo>
                  <a:lnTo>
                    <a:pt x="4289" y="38043"/>
                  </a:lnTo>
                  <a:cubicBezTo>
                    <a:pt x="4289" y="38191"/>
                    <a:pt x="4437" y="38302"/>
                    <a:pt x="4585" y="38302"/>
                  </a:cubicBezTo>
                  <a:lnTo>
                    <a:pt x="28578" y="38302"/>
                  </a:lnTo>
                  <a:cubicBezTo>
                    <a:pt x="28726" y="38302"/>
                    <a:pt x="28874" y="38191"/>
                    <a:pt x="28874" y="38043"/>
                  </a:cubicBezTo>
                  <a:lnTo>
                    <a:pt x="33348" y="1479"/>
                  </a:lnTo>
                  <a:cubicBezTo>
                    <a:pt x="33348" y="1405"/>
                    <a:pt x="33311" y="1331"/>
                    <a:pt x="33274" y="1257"/>
                  </a:cubicBezTo>
                  <a:cubicBezTo>
                    <a:pt x="33200" y="1183"/>
                    <a:pt x="33126" y="1146"/>
                    <a:pt x="33052" y="1146"/>
                  </a:cubicBezTo>
                  <a:lnTo>
                    <a:pt x="29207" y="963"/>
                  </a:lnTo>
                  <a:lnTo>
                    <a:pt x="29207" y="963"/>
                  </a:lnTo>
                  <a:lnTo>
                    <a:pt x="29207" y="961"/>
                  </a:lnTo>
                  <a:cubicBezTo>
                    <a:pt x="29170" y="961"/>
                    <a:pt x="19114" y="0"/>
                    <a:pt x="13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64"/>
            <p:cNvSpPr/>
            <p:nvPr/>
          </p:nvSpPr>
          <p:spPr>
            <a:xfrm>
              <a:off x="3472175" y="3836275"/>
              <a:ext cx="732025" cy="440925"/>
            </a:xfrm>
            <a:custGeom>
              <a:avLst/>
              <a:gdLst/>
              <a:ahLst/>
              <a:cxnLst/>
              <a:rect l="l" t="t" r="r" b="b"/>
              <a:pathLst>
                <a:path w="29281" h="17637" extrusionOk="0">
                  <a:moveTo>
                    <a:pt x="2145" y="1"/>
                  </a:moveTo>
                  <a:lnTo>
                    <a:pt x="333" y="7284"/>
                  </a:lnTo>
                  <a:cubicBezTo>
                    <a:pt x="0" y="8541"/>
                    <a:pt x="185" y="9872"/>
                    <a:pt x="777" y="11055"/>
                  </a:cubicBezTo>
                  <a:lnTo>
                    <a:pt x="4178" y="17636"/>
                  </a:lnTo>
                  <a:lnTo>
                    <a:pt x="24992" y="17636"/>
                  </a:lnTo>
                  <a:lnTo>
                    <a:pt x="28283" y="11462"/>
                  </a:lnTo>
                  <a:cubicBezTo>
                    <a:pt x="29170" y="9872"/>
                    <a:pt x="29281" y="7950"/>
                    <a:pt x="28615" y="6249"/>
                  </a:cubicBezTo>
                  <a:lnTo>
                    <a:pt x="261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64"/>
            <p:cNvSpPr/>
            <p:nvPr/>
          </p:nvSpPr>
          <p:spPr>
            <a:xfrm>
              <a:off x="3468475" y="3828900"/>
              <a:ext cx="737575" cy="455675"/>
            </a:xfrm>
            <a:custGeom>
              <a:avLst/>
              <a:gdLst/>
              <a:ahLst/>
              <a:cxnLst/>
              <a:rect l="l" t="t" r="r" b="b"/>
              <a:pathLst>
                <a:path w="29503" h="18227" extrusionOk="0">
                  <a:moveTo>
                    <a:pt x="26065" y="592"/>
                  </a:moveTo>
                  <a:lnTo>
                    <a:pt x="28468" y="6655"/>
                  </a:lnTo>
                  <a:cubicBezTo>
                    <a:pt x="28727" y="7357"/>
                    <a:pt x="28874" y="8097"/>
                    <a:pt x="28874" y="8836"/>
                  </a:cubicBezTo>
                  <a:cubicBezTo>
                    <a:pt x="28874" y="9797"/>
                    <a:pt x="28653" y="10759"/>
                    <a:pt x="28172" y="11646"/>
                  </a:cubicBezTo>
                  <a:lnTo>
                    <a:pt x="24956" y="17598"/>
                  </a:lnTo>
                  <a:lnTo>
                    <a:pt x="4511" y="17598"/>
                  </a:lnTo>
                  <a:lnTo>
                    <a:pt x="1183" y="11202"/>
                  </a:lnTo>
                  <a:cubicBezTo>
                    <a:pt x="814" y="10463"/>
                    <a:pt x="629" y="9687"/>
                    <a:pt x="629" y="8873"/>
                  </a:cubicBezTo>
                  <a:cubicBezTo>
                    <a:pt x="629" y="8467"/>
                    <a:pt x="666" y="8060"/>
                    <a:pt x="777" y="7653"/>
                  </a:cubicBezTo>
                  <a:lnTo>
                    <a:pt x="2533" y="592"/>
                  </a:lnTo>
                  <a:close/>
                  <a:moveTo>
                    <a:pt x="2293" y="0"/>
                  </a:moveTo>
                  <a:cubicBezTo>
                    <a:pt x="2145" y="0"/>
                    <a:pt x="2034" y="74"/>
                    <a:pt x="1997" y="222"/>
                  </a:cubicBezTo>
                  <a:lnTo>
                    <a:pt x="185" y="7505"/>
                  </a:lnTo>
                  <a:cubicBezTo>
                    <a:pt x="74" y="7949"/>
                    <a:pt x="0" y="8393"/>
                    <a:pt x="0" y="8873"/>
                  </a:cubicBezTo>
                  <a:cubicBezTo>
                    <a:pt x="0" y="9760"/>
                    <a:pt x="222" y="10685"/>
                    <a:pt x="629" y="11498"/>
                  </a:cubicBezTo>
                  <a:lnTo>
                    <a:pt x="4067" y="18079"/>
                  </a:lnTo>
                  <a:cubicBezTo>
                    <a:pt x="4104" y="18153"/>
                    <a:pt x="4215" y="18227"/>
                    <a:pt x="4326" y="18227"/>
                  </a:cubicBezTo>
                  <a:lnTo>
                    <a:pt x="25140" y="18227"/>
                  </a:lnTo>
                  <a:cubicBezTo>
                    <a:pt x="25251" y="18227"/>
                    <a:pt x="25362" y="18153"/>
                    <a:pt x="25399" y="18079"/>
                  </a:cubicBezTo>
                  <a:lnTo>
                    <a:pt x="28727" y="11905"/>
                  </a:lnTo>
                  <a:cubicBezTo>
                    <a:pt x="29244" y="10944"/>
                    <a:pt x="29503" y="9908"/>
                    <a:pt x="29503" y="8836"/>
                  </a:cubicBezTo>
                  <a:cubicBezTo>
                    <a:pt x="29503" y="8023"/>
                    <a:pt x="29318" y="7210"/>
                    <a:pt x="29022" y="6433"/>
                  </a:cubicBezTo>
                  <a:lnTo>
                    <a:pt x="26582" y="185"/>
                  </a:lnTo>
                  <a:cubicBezTo>
                    <a:pt x="26545" y="74"/>
                    <a:pt x="26434" y="0"/>
                    <a:pt x="26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64"/>
            <p:cNvSpPr/>
            <p:nvPr/>
          </p:nvSpPr>
          <p:spPr>
            <a:xfrm>
              <a:off x="3795650" y="4161625"/>
              <a:ext cx="109100" cy="415025"/>
            </a:xfrm>
            <a:custGeom>
              <a:avLst/>
              <a:gdLst/>
              <a:ahLst/>
              <a:cxnLst/>
              <a:rect l="l" t="t" r="r" b="b"/>
              <a:pathLst>
                <a:path w="4364" h="16601" extrusionOk="0">
                  <a:moveTo>
                    <a:pt x="1" y="1"/>
                  </a:moveTo>
                  <a:lnTo>
                    <a:pt x="1" y="16601"/>
                  </a:lnTo>
                  <a:lnTo>
                    <a:pt x="4363" y="16601"/>
                  </a:lnTo>
                  <a:lnTo>
                    <a:pt x="43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64"/>
            <p:cNvSpPr/>
            <p:nvPr/>
          </p:nvSpPr>
          <p:spPr>
            <a:xfrm>
              <a:off x="3788275" y="4154225"/>
              <a:ext cx="123875" cy="430750"/>
            </a:xfrm>
            <a:custGeom>
              <a:avLst/>
              <a:gdLst/>
              <a:ahLst/>
              <a:cxnLst/>
              <a:rect l="l" t="t" r="r" b="b"/>
              <a:pathLst>
                <a:path w="4955" h="17230" extrusionOk="0">
                  <a:moveTo>
                    <a:pt x="4363" y="592"/>
                  </a:moveTo>
                  <a:lnTo>
                    <a:pt x="4363" y="16601"/>
                  </a:lnTo>
                  <a:lnTo>
                    <a:pt x="629" y="16601"/>
                  </a:lnTo>
                  <a:lnTo>
                    <a:pt x="629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9"/>
                    <a:pt x="0" y="223"/>
                    <a:pt x="0" y="297"/>
                  </a:cubicBezTo>
                  <a:lnTo>
                    <a:pt x="0" y="16897"/>
                  </a:lnTo>
                  <a:cubicBezTo>
                    <a:pt x="0" y="17007"/>
                    <a:pt x="37" y="17081"/>
                    <a:pt x="74" y="17118"/>
                  </a:cubicBezTo>
                  <a:cubicBezTo>
                    <a:pt x="148" y="17192"/>
                    <a:pt x="222" y="17229"/>
                    <a:pt x="296" y="17229"/>
                  </a:cubicBezTo>
                  <a:lnTo>
                    <a:pt x="4658" y="17229"/>
                  </a:lnTo>
                  <a:cubicBezTo>
                    <a:pt x="4732" y="17229"/>
                    <a:pt x="4806" y="17192"/>
                    <a:pt x="4880" y="17118"/>
                  </a:cubicBezTo>
                  <a:cubicBezTo>
                    <a:pt x="4954" y="17081"/>
                    <a:pt x="4954" y="17007"/>
                    <a:pt x="4954" y="16897"/>
                  </a:cubicBezTo>
                  <a:lnTo>
                    <a:pt x="4954" y="297"/>
                  </a:lnTo>
                  <a:cubicBezTo>
                    <a:pt x="4954" y="223"/>
                    <a:pt x="4954" y="149"/>
                    <a:pt x="4880" y="75"/>
                  </a:cubicBezTo>
                  <a:cubicBezTo>
                    <a:pt x="4806" y="38"/>
                    <a:pt x="4732" y="1"/>
                    <a:pt x="4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64"/>
            <p:cNvSpPr/>
            <p:nvPr/>
          </p:nvSpPr>
          <p:spPr>
            <a:xfrm>
              <a:off x="3767925" y="4511925"/>
              <a:ext cx="164550" cy="525000"/>
            </a:xfrm>
            <a:custGeom>
              <a:avLst/>
              <a:gdLst/>
              <a:ahLst/>
              <a:cxnLst/>
              <a:rect l="l" t="t" r="r" b="b"/>
              <a:pathLst>
                <a:path w="6582" h="21000" extrusionOk="0">
                  <a:moveTo>
                    <a:pt x="1" y="1"/>
                  </a:moveTo>
                  <a:lnTo>
                    <a:pt x="1" y="21000"/>
                  </a:lnTo>
                  <a:lnTo>
                    <a:pt x="6582" y="21000"/>
                  </a:lnTo>
                  <a:lnTo>
                    <a:pt x="65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64"/>
            <p:cNvSpPr/>
            <p:nvPr/>
          </p:nvSpPr>
          <p:spPr>
            <a:xfrm>
              <a:off x="3760550" y="4503600"/>
              <a:ext cx="179325" cy="540725"/>
            </a:xfrm>
            <a:custGeom>
              <a:avLst/>
              <a:gdLst/>
              <a:ahLst/>
              <a:cxnLst/>
              <a:rect l="l" t="t" r="r" b="b"/>
              <a:pathLst>
                <a:path w="7173" h="21629" extrusionOk="0">
                  <a:moveTo>
                    <a:pt x="6581" y="629"/>
                  </a:moveTo>
                  <a:lnTo>
                    <a:pt x="6581" y="21037"/>
                  </a:lnTo>
                  <a:lnTo>
                    <a:pt x="629" y="21037"/>
                  </a:lnTo>
                  <a:lnTo>
                    <a:pt x="629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111" y="112"/>
                  </a:cubicBezTo>
                  <a:cubicBezTo>
                    <a:pt x="37" y="149"/>
                    <a:pt x="0" y="260"/>
                    <a:pt x="0" y="334"/>
                  </a:cubicBezTo>
                  <a:lnTo>
                    <a:pt x="0" y="21333"/>
                  </a:lnTo>
                  <a:cubicBezTo>
                    <a:pt x="0" y="21407"/>
                    <a:pt x="37" y="21481"/>
                    <a:pt x="111" y="21555"/>
                  </a:cubicBezTo>
                  <a:cubicBezTo>
                    <a:pt x="148" y="21592"/>
                    <a:pt x="222" y="21629"/>
                    <a:pt x="296" y="21629"/>
                  </a:cubicBezTo>
                  <a:lnTo>
                    <a:pt x="6877" y="21629"/>
                  </a:lnTo>
                  <a:cubicBezTo>
                    <a:pt x="6951" y="21629"/>
                    <a:pt x="7024" y="21592"/>
                    <a:pt x="7098" y="21555"/>
                  </a:cubicBezTo>
                  <a:cubicBezTo>
                    <a:pt x="7172" y="21481"/>
                    <a:pt x="7172" y="21407"/>
                    <a:pt x="7172" y="21333"/>
                  </a:cubicBezTo>
                  <a:lnTo>
                    <a:pt x="7172" y="334"/>
                  </a:lnTo>
                  <a:cubicBezTo>
                    <a:pt x="7172" y="260"/>
                    <a:pt x="7172" y="149"/>
                    <a:pt x="7098" y="112"/>
                  </a:cubicBezTo>
                  <a:cubicBezTo>
                    <a:pt x="7024" y="38"/>
                    <a:pt x="6951" y="1"/>
                    <a:pt x="68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64"/>
            <p:cNvSpPr/>
            <p:nvPr/>
          </p:nvSpPr>
          <p:spPr>
            <a:xfrm>
              <a:off x="3244800" y="4999025"/>
              <a:ext cx="1202500" cy="159000"/>
            </a:xfrm>
            <a:custGeom>
              <a:avLst/>
              <a:gdLst/>
              <a:ahLst/>
              <a:cxnLst/>
              <a:rect l="l" t="t" r="r" b="b"/>
              <a:pathLst>
                <a:path w="48100" h="6360" extrusionOk="0">
                  <a:moveTo>
                    <a:pt x="23773" y="0"/>
                  </a:moveTo>
                  <a:lnTo>
                    <a:pt x="23773" y="148"/>
                  </a:lnTo>
                  <a:lnTo>
                    <a:pt x="20741" y="961"/>
                  </a:lnTo>
                  <a:lnTo>
                    <a:pt x="0" y="4843"/>
                  </a:lnTo>
                  <a:lnTo>
                    <a:pt x="0" y="6359"/>
                  </a:lnTo>
                  <a:lnTo>
                    <a:pt x="48099" y="6359"/>
                  </a:lnTo>
                  <a:lnTo>
                    <a:pt x="48099" y="4843"/>
                  </a:lnTo>
                  <a:lnTo>
                    <a:pt x="27359" y="961"/>
                  </a:lnTo>
                  <a:lnTo>
                    <a:pt x="24327" y="148"/>
                  </a:lnTo>
                  <a:lnTo>
                    <a:pt x="24327" y="0"/>
                  </a:lnTo>
                  <a:lnTo>
                    <a:pt x="24068" y="74"/>
                  </a:lnTo>
                  <a:lnTo>
                    <a:pt x="237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64"/>
            <p:cNvSpPr/>
            <p:nvPr/>
          </p:nvSpPr>
          <p:spPr>
            <a:xfrm>
              <a:off x="3237400" y="4991250"/>
              <a:ext cx="1217275" cy="174150"/>
            </a:xfrm>
            <a:custGeom>
              <a:avLst/>
              <a:gdLst/>
              <a:ahLst/>
              <a:cxnLst/>
              <a:rect l="l" t="t" r="r" b="b"/>
              <a:pathLst>
                <a:path w="48691" h="6966" extrusionOk="0">
                  <a:moveTo>
                    <a:pt x="24411" y="681"/>
                  </a:moveTo>
                  <a:cubicBezTo>
                    <a:pt x="24446" y="715"/>
                    <a:pt x="24492" y="740"/>
                    <a:pt x="24549" y="755"/>
                  </a:cubicBezTo>
                  <a:lnTo>
                    <a:pt x="27581" y="1568"/>
                  </a:lnTo>
                  <a:lnTo>
                    <a:pt x="27618" y="1568"/>
                  </a:lnTo>
                  <a:lnTo>
                    <a:pt x="48099" y="5413"/>
                  </a:lnTo>
                  <a:lnTo>
                    <a:pt x="48099" y="6374"/>
                  </a:lnTo>
                  <a:lnTo>
                    <a:pt x="592" y="6374"/>
                  </a:lnTo>
                  <a:lnTo>
                    <a:pt x="592" y="5413"/>
                  </a:lnTo>
                  <a:lnTo>
                    <a:pt x="21074" y="1568"/>
                  </a:lnTo>
                  <a:lnTo>
                    <a:pt x="21111" y="1568"/>
                  </a:lnTo>
                  <a:lnTo>
                    <a:pt x="24143" y="755"/>
                  </a:lnTo>
                  <a:cubicBezTo>
                    <a:pt x="24200" y="740"/>
                    <a:pt x="24246" y="715"/>
                    <a:pt x="24281" y="681"/>
                  </a:cubicBezTo>
                  <a:close/>
                  <a:moveTo>
                    <a:pt x="24070" y="0"/>
                  </a:moveTo>
                  <a:cubicBezTo>
                    <a:pt x="24007" y="0"/>
                    <a:pt x="23936" y="26"/>
                    <a:pt x="23884" y="52"/>
                  </a:cubicBezTo>
                  <a:cubicBezTo>
                    <a:pt x="23832" y="104"/>
                    <a:pt x="23798" y="156"/>
                    <a:pt x="23783" y="220"/>
                  </a:cubicBezTo>
                  <a:lnTo>
                    <a:pt x="23783" y="220"/>
                  </a:lnTo>
                  <a:lnTo>
                    <a:pt x="20963" y="977"/>
                  </a:lnTo>
                  <a:lnTo>
                    <a:pt x="260" y="4859"/>
                  </a:lnTo>
                  <a:cubicBezTo>
                    <a:pt x="112" y="4859"/>
                    <a:pt x="1" y="5006"/>
                    <a:pt x="1" y="5154"/>
                  </a:cubicBezTo>
                  <a:lnTo>
                    <a:pt x="1" y="6670"/>
                  </a:lnTo>
                  <a:cubicBezTo>
                    <a:pt x="1" y="6744"/>
                    <a:pt x="38" y="6818"/>
                    <a:pt x="75" y="6892"/>
                  </a:cubicBezTo>
                  <a:cubicBezTo>
                    <a:pt x="149" y="6929"/>
                    <a:pt x="223" y="6966"/>
                    <a:pt x="296" y="6966"/>
                  </a:cubicBezTo>
                  <a:lnTo>
                    <a:pt x="48395" y="6966"/>
                  </a:lnTo>
                  <a:cubicBezTo>
                    <a:pt x="48469" y="6966"/>
                    <a:pt x="48543" y="6929"/>
                    <a:pt x="48617" y="6892"/>
                  </a:cubicBezTo>
                  <a:cubicBezTo>
                    <a:pt x="48691" y="6818"/>
                    <a:pt x="48691" y="6744"/>
                    <a:pt x="48691" y="6670"/>
                  </a:cubicBezTo>
                  <a:lnTo>
                    <a:pt x="48691" y="5154"/>
                  </a:lnTo>
                  <a:cubicBezTo>
                    <a:pt x="48691" y="5006"/>
                    <a:pt x="48617" y="4859"/>
                    <a:pt x="48469" y="4859"/>
                  </a:cubicBezTo>
                  <a:lnTo>
                    <a:pt x="27729" y="977"/>
                  </a:lnTo>
                  <a:lnTo>
                    <a:pt x="24909" y="220"/>
                  </a:lnTo>
                  <a:lnTo>
                    <a:pt x="24909" y="220"/>
                  </a:lnTo>
                  <a:cubicBezTo>
                    <a:pt x="24893" y="156"/>
                    <a:pt x="24860" y="104"/>
                    <a:pt x="24808" y="52"/>
                  </a:cubicBezTo>
                  <a:cubicBezTo>
                    <a:pt x="24756" y="26"/>
                    <a:pt x="24685" y="0"/>
                    <a:pt x="24622" y="0"/>
                  </a:cubicBezTo>
                  <a:cubicBezTo>
                    <a:pt x="24596" y="0"/>
                    <a:pt x="24571" y="5"/>
                    <a:pt x="24549" y="15"/>
                  </a:cubicBezTo>
                  <a:lnTo>
                    <a:pt x="24364" y="52"/>
                  </a:lnTo>
                  <a:lnTo>
                    <a:pt x="24143" y="15"/>
                  </a:lnTo>
                  <a:cubicBezTo>
                    <a:pt x="24121" y="5"/>
                    <a:pt x="24096" y="0"/>
                    <a:pt x="24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64"/>
            <p:cNvSpPr/>
            <p:nvPr/>
          </p:nvSpPr>
          <p:spPr>
            <a:xfrm>
              <a:off x="3253125" y="5145975"/>
              <a:ext cx="73025" cy="72125"/>
            </a:xfrm>
            <a:custGeom>
              <a:avLst/>
              <a:gdLst/>
              <a:ahLst/>
              <a:cxnLst/>
              <a:rect l="l" t="t" r="r" b="b"/>
              <a:pathLst>
                <a:path w="2921" h="2885" extrusionOk="0">
                  <a:moveTo>
                    <a:pt x="1479" y="0"/>
                  </a:moveTo>
                  <a:cubicBezTo>
                    <a:pt x="666" y="0"/>
                    <a:pt x="0" y="629"/>
                    <a:pt x="0" y="1442"/>
                  </a:cubicBezTo>
                  <a:cubicBezTo>
                    <a:pt x="0" y="2256"/>
                    <a:pt x="666" y="2884"/>
                    <a:pt x="1479" y="2884"/>
                  </a:cubicBezTo>
                  <a:cubicBezTo>
                    <a:pt x="2255" y="2884"/>
                    <a:pt x="2921" y="2256"/>
                    <a:pt x="2921" y="1442"/>
                  </a:cubicBezTo>
                  <a:cubicBezTo>
                    <a:pt x="2921" y="629"/>
                    <a:pt x="2255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64"/>
            <p:cNvSpPr/>
            <p:nvPr/>
          </p:nvSpPr>
          <p:spPr>
            <a:xfrm>
              <a:off x="32457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921" y="1147"/>
                    <a:pt x="2921" y="1775"/>
                  </a:cubicBezTo>
                  <a:cubicBezTo>
                    <a:pt x="2921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0" y="814"/>
                    <a:pt x="0" y="1775"/>
                  </a:cubicBezTo>
                  <a:cubicBezTo>
                    <a:pt x="0" y="2737"/>
                    <a:pt x="777" y="3550"/>
                    <a:pt x="1775" y="3550"/>
                  </a:cubicBezTo>
                  <a:cubicBezTo>
                    <a:pt x="2736" y="3550"/>
                    <a:pt x="3513" y="2737"/>
                    <a:pt x="3513" y="1775"/>
                  </a:cubicBezTo>
                  <a:cubicBezTo>
                    <a:pt x="3513" y="814"/>
                    <a:pt x="2736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64"/>
            <p:cNvSpPr/>
            <p:nvPr/>
          </p:nvSpPr>
          <p:spPr>
            <a:xfrm>
              <a:off x="3809525" y="5145975"/>
              <a:ext cx="73050" cy="72125"/>
            </a:xfrm>
            <a:custGeom>
              <a:avLst/>
              <a:gdLst/>
              <a:ahLst/>
              <a:cxnLst/>
              <a:rect l="l" t="t" r="r" b="b"/>
              <a:pathLst>
                <a:path w="2922" h="2885" extrusionOk="0">
                  <a:moveTo>
                    <a:pt x="1479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79" y="2884"/>
                  </a:cubicBezTo>
                  <a:cubicBezTo>
                    <a:pt x="2256" y="2884"/>
                    <a:pt x="2921" y="2256"/>
                    <a:pt x="2921" y="1442"/>
                  </a:cubicBezTo>
                  <a:cubicBezTo>
                    <a:pt x="2921" y="629"/>
                    <a:pt x="2256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64"/>
            <p:cNvSpPr/>
            <p:nvPr/>
          </p:nvSpPr>
          <p:spPr>
            <a:xfrm>
              <a:off x="3802125" y="5137650"/>
              <a:ext cx="87825" cy="88750"/>
            </a:xfrm>
            <a:custGeom>
              <a:avLst/>
              <a:gdLst/>
              <a:ahLst/>
              <a:cxnLst/>
              <a:rect l="l" t="t" r="r" b="b"/>
              <a:pathLst>
                <a:path w="3513" h="3550" extrusionOk="0">
                  <a:moveTo>
                    <a:pt x="1775" y="629"/>
                  </a:moveTo>
                  <a:cubicBezTo>
                    <a:pt x="2404" y="629"/>
                    <a:pt x="2884" y="1147"/>
                    <a:pt x="2921" y="1775"/>
                  </a:cubicBezTo>
                  <a:cubicBezTo>
                    <a:pt x="2884" y="2404"/>
                    <a:pt x="2404" y="2921"/>
                    <a:pt x="1775" y="2921"/>
                  </a:cubicBezTo>
                  <a:cubicBezTo>
                    <a:pt x="1147" y="2921"/>
                    <a:pt x="629" y="2404"/>
                    <a:pt x="629" y="1775"/>
                  </a:cubicBezTo>
                  <a:cubicBezTo>
                    <a:pt x="629" y="1147"/>
                    <a:pt x="1147" y="629"/>
                    <a:pt x="1775" y="629"/>
                  </a:cubicBezTo>
                  <a:close/>
                  <a:moveTo>
                    <a:pt x="1775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75" y="3550"/>
                  </a:cubicBezTo>
                  <a:cubicBezTo>
                    <a:pt x="2737" y="3550"/>
                    <a:pt x="3513" y="2737"/>
                    <a:pt x="3513" y="1775"/>
                  </a:cubicBezTo>
                  <a:cubicBezTo>
                    <a:pt x="3513" y="814"/>
                    <a:pt x="2737" y="1"/>
                    <a:pt x="1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64"/>
            <p:cNvSpPr/>
            <p:nvPr/>
          </p:nvSpPr>
          <p:spPr>
            <a:xfrm>
              <a:off x="4369625" y="5145975"/>
              <a:ext cx="72125" cy="72125"/>
            </a:xfrm>
            <a:custGeom>
              <a:avLst/>
              <a:gdLst/>
              <a:ahLst/>
              <a:cxnLst/>
              <a:rect l="l" t="t" r="r" b="b"/>
              <a:pathLst>
                <a:path w="2885" h="2885" extrusionOk="0">
                  <a:moveTo>
                    <a:pt x="1443" y="0"/>
                  </a:moveTo>
                  <a:cubicBezTo>
                    <a:pt x="666" y="0"/>
                    <a:pt x="1" y="629"/>
                    <a:pt x="1" y="1442"/>
                  </a:cubicBezTo>
                  <a:cubicBezTo>
                    <a:pt x="1" y="2256"/>
                    <a:pt x="666" y="2884"/>
                    <a:pt x="1443" y="2884"/>
                  </a:cubicBezTo>
                  <a:cubicBezTo>
                    <a:pt x="2256" y="2884"/>
                    <a:pt x="2884" y="2256"/>
                    <a:pt x="2884" y="1442"/>
                  </a:cubicBezTo>
                  <a:cubicBezTo>
                    <a:pt x="2884" y="629"/>
                    <a:pt x="2256" y="0"/>
                    <a:pt x="1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64"/>
            <p:cNvSpPr/>
            <p:nvPr/>
          </p:nvSpPr>
          <p:spPr>
            <a:xfrm>
              <a:off x="4362225" y="5137650"/>
              <a:ext cx="87850" cy="88750"/>
            </a:xfrm>
            <a:custGeom>
              <a:avLst/>
              <a:gdLst/>
              <a:ahLst/>
              <a:cxnLst/>
              <a:rect l="l" t="t" r="r" b="b"/>
              <a:pathLst>
                <a:path w="3514" h="3550" extrusionOk="0">
                  <a:moveTo>
                    <a:pt x="1739" y="629"/>
                  </a:moveTo>
                  <a:cubicBezTo>
                    <a:pt x="2367" y="629"/>
                    <a:pt x="2885" y="1147"/>
                    <a:pt x="2885" y="1775"/>
                  </a:cubicBezTo>
                  <a:cubicBezTo>
                    <a:pt x="2885" y="2404"/>
                    <a:pt x="2367" y="2921"/>
                    <a:pt x="1739" y="2921"/>
                  </a:cubicBezTo>
                  <a:cubicBezTo>
                    <a:pt x="1110" y="2921"/>
                    <a:pt x="592" y="2404"/>
                    <a:pt x="592" y="1775"/>
                  </a:cubicBezTo>
                  <a:cubicBezTo>
                    <a:pt x="592" y="1147"/>
                    <a:pt x="1110" y="629"/>
                    <a:pt x="1739" y="629"/>
                  </a:cubicBezTo>
                  <a:close/>
                  <a:moveTo>
                    <a:pt x="1739" y="1"/>
                  </a:moveTo>
                  <a:cubicBezTo>
                    <a:pt x="777" y="1"/>
                    <a:pt x="1" y="814"/>
                    <a:pt x="1" y="1775"/>
                  </a:cubicBezTo>
                  <a:cubicBezTo>
                    <a:pt x="1" y="2737"/>
                    <a:pt x="777" y="3550"/>
                    <a:pt x="1739" y="3550"/>
                  </a:cubicBezTo>
                  <a:cubicBezTo>
                    <a:pt x="2700" y="3550"/>
                    <a:pt x="3513" y="2737"/>
                    <a:pt x="3513" y="1775"/>
                  </a:cubicBezTo>
                  <a:cubicBezTo>
                    <a:pt x="3513" y="814"/>
                    <a:pt x="2700" y="1"/>
                    <a:pt x="1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64"/>
            <p:cNvSpPr/>
            <p:nvPr/>
          </p:nvSpPr>
          <p:spPr>
            <a:xfrm>
              <a:off x="3325200" y="3763275"/>
              <a:ext cx="108175" cy="466775"/>
            </a:xfrm>
            <a:custGeom>
              <a:avLst/>
              <a:gdLst/>
              <a:ahLst/>
              <a:cxnLst/>
              <a:rect l="l" t="t" r="r" b="b"/>
              <a:pathLst>
                <a:path w="4327" h="18671" extrusionOk="0">
                  <a:moveTo>
                    <a:pt x="1" y="0"/>
                  </a:moveTo>
                  <a:lnTo>
                    <a:pt x="1" y="14382"/>
                  </a:lnTo>
                  <a:cubicBezTo>
                    <a:pt x="1" y="16748"/>
                    <a:pt x="1923" y="18671"/>
                    <a:pt x="4326" y="18671"/>
                  </a:cubicBezTo>
                  <a:lnTo>
                    <a:pt x="43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64"/>
            <p:cNvSpPr/>
            <p:nvPr/>
          </p:nvSpPr>
          <p:spPr>
            <a:xfrm>
              <a:off x="331782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8657"/>
                  </a:lnTo>
                  <a:lnTo>
                    <a:pt x="4289" y="18657"/>
                  </a:lnTo>
                  <a:cubicBezTo>
                    <a:pt x="3313" y="18578"/>
                    <a:pt x="2439" y="18152"/>
                    <a:pt x="1775" y="17488"/>
                  </a:cubicBezTo>
                  <a:cubicBezTo>
                    <a:pt x="1072" y="16785"/>
                    <a:pt x="629" y="15787"/>
                    <a:pt x="592" y="14678"/>
                  </a:cubicBez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4678"/>
                  </a:lnTo>
                  <a:cubicBezTo>
                    <a:pt x="0" y="17229"/>
                    <a:pt x="2071" y="19262"/>
                    <a:pt x="4621" y="19299"/>
                  </a:cubicBezTo>
                  <a:cubicBezTo>
                    <a:pt x="4695" y="19299"/>
                    <a:pt x="4769" y="19262"/>
                    <a:pt x="4843" y="19188"/>
                  </a:cubicBezTo>
                  <a:cubicBezTo>
                    <a:pt x="4880" y="19151"/>
                    <a:pt x="4917" y="19040"/>
                    <a:pt x="4917" y="18967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43" y="111"/>
                  </a:cubicBezTo>
                  <a:cubicBezTo>
                    <a:pt x="4769" y="38"/>
                    <a:pt x="4695" y="1"/>
                    <a:pt x="46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64"/>
            <p:cNvSpPr/>
            <p:nvPr/>
          </p:nvSpPr>
          <p:spPr>
            <a:xfrm>
              <a:off x="326420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64"/>
            <p:cNvSpPr/>
            <p:nvPr/>
          </p:nvSpPr>
          <p:spPr>
            <a:xfrm>
              <a:off x="3255900" y="3658825"/>
              <a:ext cx="184875" cy="102625"/>
            </a:xfrm>
            <a:custGeom>
              <a:avLst/>
              <a:gdLst/>
              <a:ahLst/>
              <a:cxnLst/>
              <a:rect l="l" t="t" r="r" b="b"/>
              <a:pathLst>
                <a:path w="7395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629" y="3476"/>
                  </a:lnTo>
                  <a:lnTo>
                    <a:pt x="629" y="592"/>
                  </a:lnTo>
                  <a:close/>
                  <a:moveTo>
                    <a:pt x="333" y="1"/>
                  </a:moveTo>
                  <a:cubicBezTo>
                    <a:pt x="222" y="1"/>
                    <a:pt x="148" y="38"/>
                    <a:pt x="111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111" y="3993"/>
                  </a:cubicBezTo>
                  <a:cubicBezTo>
                    <a:pt x="148" y="4067"/>
                    <a:pt x="222" y="4104"/>
                    <a:pt x="333" y="4104"/>
                  </a:cubicBezTo>
                  <a:lnTo>
                    <a:pt x="7098" y="4104"/>
                  </a:lnTo>
                  <a:cubicBezTo>
                    <a:pt x="7172" y="4104"/>
                    <a:pt x="7246" y="4067"/>
                    <a:pt x="7320" y="3993"/>
                  </a:cubicBezTo>
                  <a:cubicBezTo>
                    <a:pt x="7357" y="3956"/>
                    <a:pt x="7394" y="3883"/>
                    <a:pt x="7394" y="3772"/>
                  </a:cubicBezTo>
                  <a:lnTo>
                    <a:pt x="7394" y="296"/>
                  </a:lnTo>
                  <a:cubicBezTo>
                    <a:pt x="7394" y="222"/>
                    <a:pt x="7357" y="148"/>
                    <a:pt x="7320" y="75"/>
                  </a:cubicBezTo>
                  <a:cubicBezTo>
                    <a:pt x="7246" y="38"/>
                    <a:pt x="7172" y="1"/>
                    <a:pt x="70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64"/>
            <p:cNvSpPr/>
            <p:nvPr/>
          </p:nvSpPr>
          <p:spPr>
            <a:xfrm>
              <a:off x="4271650" y="3763275"/>
              <a:ext cx="107250" cy="466775"/>
            </a:xfrm>
            <a:custGeom>
              <a:avLst/>
              <a:gdLst/>
              <a:ahLst/>
              <a:cxnLst/>
              <a:rect l="l" t="t" r="r" b="b"/>
              <a:pathLst>
                <a:path w="4290" h="18671" extrusionOk="0">
                  <a:moveTo>
                    <a:pt x="1" y="0"/>
                  </a:moveTo>
                  <a:lnTo>
                    <a:pt x="1" y="18671"/>
                  </a:lnTo>
                  <a:cubicBezTo>
                    <a:pt x="2367" y="18671"/>
                    <a:pt x="4289" y="16748"/>
                    <a:pt x="4289" y="14382"/>
                  </a:cubicBezTo>
                  <a:lnTo>
                    <a:pt x="428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64"/>
            <p:cNvSpPr/>
            <p:nvPr/>
          </p:nvSpPr>
          <p:spPr>
            <a:xfrm>
              <a:off x="4264275" y="3755875"/>
              <a:ext cx="122950" cy="482500"/>
            </a:xfrm>
            <a:custGeom>
              <a:avLst/>
              <a:gdLst/>
              <a:ahLst/>
              <a:cxnLst/>
              <a:rect l="l" t="t" r="r" b="b"/>
              <a:pathLst>
                <a:path w="4918" h="19300" extrusionOk="0">
                  <a:moveTo>
                    <a:pt x="4289" y="629"/>
                  </a:moveTo>
                  <a:lnTo>
                    <a:pt x="4289" y="14678"/>
                  </a:lnTo>
                  <a:cubicBezTo>
                    <a:pt x="4289" y="15787"/>
                    <a:pt x="3845" y="16785"/>
                    <a:pt x="3106" y="17488"/>
                  </a:cubicBezTo>
                  <a:cubicBezTo>
                    <a:pt x="2466" y="18161"/>
                    <a:pt x="1582" y="18589"/>
                    <a:pt x="592" y="18660"/>
                  </a:cubicBezTo>
                  <a:lnTo>
                    <a:pt x="592" y="18660"/>
                  </a:lnTo>
                  <a:lnTo>
                    <a:pt x="592" y="629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111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18967"/>
                  </a:lnTo>
                  <a:cubicBezTo>
                    <a:pt x="0" y="19040"/>
                    <a:pt x="37" y="19151"/>
                    <a:pt x="74" y="19188"/>
                  </a:cubicBezTo>
                  <a:cubicBezTo>
                    <a:pt x="148" y="19262"/>
                    <a:pt x="222" y="19299"/>
                    <a:pt x="296" y="19299"/>
                  </a:cubicBezTo>
                  <a:cubicBezTo>
                    <a:pt x="2847" y="19262"/>
                    <a:pt x="4917" y="17229"/>
                    <a:pt x="4917" y="14678"/>
                  </a:cubicBezTo>
                  <a:lnTo>
                    <a:pt x="4917" y="296"/>
                  </a:lnTo>
                  <a:cubicBezTo>
                    <a:pt x="4917" y="222"/>
                    <a:pt x="4880" y="148"/>
                    <a:pt x="4806" y="111"/>
                  </a:cubicBezTo>
                  <a:cubicBezTo>
                    <a:pt x="4769" y="38"/>
                    <a:pt x="4695" y="1"/>
                    <a:pt x="45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64"/>
            <p:cNvSpPr/>
            <p:nvPr/>
          </p:nvSpPr>
          <p:spPr>
            <a:xfrm>
              <a:off x="4271650" y="3666225"/>
              <a:ext cx="169175" cy="86900"/>
            </a:xfrm>
            <a:custGeom>
              <a:avLst/>
              <a:gdLst/>
              <a:ahLst/>
              <a:cxnLst/>
              <a:rect l="l" t="t" r="r" b="b"/>
              <a:pathLst>
                <a:path w="6767" h="3476" extrusionOk="0">
                  <a:moveTo>
                    <a:pt x="1" y="0"/>
                  </a:moveTo>
                  <a:lnTo>
                    <a:pt x="1" y="3476"/>
                  </a:lnTo>
                  <a:lnTo>
                    <a:pt x="6766" y="3476"/>
                  </a:lnTo>
                  <a:lnTo>
                    <a:pt x="67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64"/>
            <p:cNvSpPr/>
            <p:nvPr/>
          </p:nvSpPr>
          <p:spPr>
            <a:xfrm>
              <a:off x="4264275" y="3658825"/>
              <a:ext cx="183950" cy="102625"/>
            </a:xfrm>
            <a:custGeom>
              <a:avLst/>
              <a:gdLst/>
              <a:ahLst/>
              <a:cxnLst/>
              <a:rect l="l" t="t" r="r" b="b"/>
              <a:pathLst>
                <a:path w="7358" h="4105" extrusionOk="0">
                  <a:moveTo>
                    <a:pt x="6766" y="592"/>
                  </a:moveTo>
                  <a:lnTo>
                    <a:pt x="6766" y="3476"/>
                  </a:lnTo>
                  <a:lnTo>
                    <a:pt x="592" y="3476"/>
                  </a:lnTo>
                  <a:lnTo>
                    <a:pt x="592" y="592"/>
                  </a:lnTo>
                  <a:close/>
                  <a:moveTo>
                    <a:pt x="296" y="1"/>
                  </a:moveTo>
                  <a:cubicBezTo>
                    <a:pt x="222" y="1"/>
                    <a:pt x="148" y="38"/>
                    <a:pt x="74" y="75"/>
                  </a:cubicBezTo>
                  <a:cubicBezTo>
                    <a:pt x="37" y="148"/>
                    <a:pt x="0" y="222"/>
                    <a:pt x="0" y="296"/>
                  </a:cubicBezTo>
                  <a:lnTo>
                    <a:pt x="0" y="3772"/>
                  </a:lnTo>
                  <a:cubicBezTo>
                    <a:pt x="0" y="3846"/>
                    <a:pt x="37" y="3956"/>
                    <a:pt x="74" y="3993"/>
                  </a:cubicBezTo>
                  <a:cubicBezTo>
                    <a:pt x="148" y="4067"/>
                    <a:pt x="222" y="4104"/>
                    <a:pt x="296" y="4104"/>
                  </a:cubicBezTo>
                  <a:lnTo>
                    <a:pt x="7061" y="4104"/>
                  </a:lnTo>
                  <a:cubicBezTo>
                    <a:pt x="7135" y="4104"/>
                    <a:pt x="7209" y="4067"/>
                    <a:pt x="7283" y="3993"/>
                  </a:cubicBezTo>
                  <a:cubicBezTo>
                    <a:pt x="7320" y="3956"/>
                    <a:pt x="7357" y="3883"/>
                    <a:pt x="7357" y="3772"/>
                  </a:cubicBezTo>
                  <a:lnTo>
                    <a:pt x="7357" y="296"/>
                  </a:lnTo>
                  <a:cubicBezTo>
                    <a:pt x="7357" y="222"/>
                    <a:pt x="7320" y="148"/>
                    <a:pt x="7283" y="75"/>
                  </a:cubicBezTo>
                  <a:cubicBezTo>
                    <a:pt x="7209" y="38"/>
                    <a:pt x="7135" y="1"/>
                    <a:pt x="7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64"/>
            <p:cNvSpPr/>
            <p:nvPr/>
          </p:nvSpPr>
          <p:spPr>
            <a:xfrm>
              <a:off x="3376050" y="3036800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0"/>
                  </a:moveTo>
                  <a:cubicBezTo>
                    <a:pt x="5250" y="0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0"/>
                    <a:pt x="3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64"/>
            <p:cNvSpPr/>
            <p:nvPr/>
          </p:nvSpPr>
          <p:spPr>
            <a:xfrm>
              <a:off x="3367725" y="3029400"/>
              <a:ext cx="964950" cy="1271825"/>
            </a:xfrm>
            <a:custGeom>
              <a:avLst/>
              <a:gdLst/>
              <a:ahLst/>
              <a:cxnLst/>
              <a:rect l="l" t="t" r="r" b="b"/>
              <a:pathLst>
                <a:path w="38598" h="50873" extrusionOk="0">
                  <a:moveTo>
                    <a:pt x="30427" y="592"/>
                  </a:moveTo>
                  <a:cubicBezTo>
                    <a:pt x="31647" y="629"/>
                    <a:pt x="32757" y="1110"/>
                    <a:pt x="33533" y="1886"/>
                  </a:cubicBezTo>
                  <a:cubicBezTo>
                    <a:pt x="34346" y="2699"/>
                    <a:pt x="34827" y="3809"/>
                    <a:pt x="34827" y="4992"/>
                  </a:cubicBezTo>
                  <a:lnTo>
                    <a:pt x="34827" y="5029"/>
                  </a:lnTo>
                  <a:lnTo>
                    <a:pt x="38006" y="44918"/>
                  </a:lnTo>
                  <a:lnTo>
                    <a:pt x="38006" y="44918"/>
                  </a:lnTo>
                  <a:cubicBezTo>
                    <a:pt x="37996" y="46383"/>
                    <a:pt x="37370" y="47701"/>
                    <a:pt x="36417" y="48691"/>
                  </a:cubicBezTo>
                  <a:cubicBezTo>
                    <a:pt x="35455" y="49652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52"/>
                    <a:pt x="2182" y="48691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809"/>
                    <a:pt x="4289" y="2699"/>
                    <a:pt x="5066" y="1886"/>
                  </a:cubicBezTo>
                  <a:cubicBezTo>
                    <a:pt x="5879" y="1110"/>
                    <a:pt x="6988" y="629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56"/>
                    <a:pt x="3180" y="4992"/>
                  </a:cubicBezTo>
                  <a:lnTo>
                    <a:pt x="1" y="44883"/>
                  </a:lnTo>
                  <a:cubicBezTo>
                    <a:pt x="1" y="48173"/>
                    <a:pt x="2662" y="50872"/>
                    <a:pt x="5953" y="50872"/>
                  </a:cubicBezTo>
                  <a:lnTo>
                    <a:pt x="32646" y="50872"/>
                  </a:lnTo>
                  <a:cubicBezTo>
                    <a:pt x="35936" y="50872"/>
                    <a:pt x="38598" y="48173"/>
                    <a:pt x="38598" y="44883"/>
                  </a:cubicBezTo>
                  <a:lnTo>
                    <a:pt x="35455" y="4992"/>
                  </a:lnTo>
                  <a:cubicBezTo>
                    <a:pt x="35455" y="2256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64"/>
            <p:cNvSpPr/>
            <p:nvPr/>
          </p:nvSpPr>
          <p:spPr>
            <a:xfrm>
              <a:off x="3376050" y="3089475"/>
              <a:ext cx="949250" cy="1256100"/>
            </a:xfrm>
            <a:custGeom>
              <a:avLst/>
              <a:gdLst/>
              <a:ahLst/>
              <a:cxnLst/>
              <a:rect l="l" t="t" r="r" b="b"/>
              <a:pathLst>
                <a:path w="37970" h="50244" extrusionOk="0">
                  <a:moveTo>
                    <a:pt x="7875" y="1"/>
                  </a:moveTo>
                  <a:cubicBezTo>
                    <a:pt x="5250" y="1"/>
                    <a:pt x="3143" y="2108"/>
                    <a:pt x="3143" y="4696"/>
                  </a:cubicBezTo>
                  <a:lnTo>
                    <a:pt x="0" y="44587"/>
                  </a:lnTo>
                  <a:cubicBezTo>
                    <a:pt x="0" y="47730"/>
                    <a:pt x="2514" y="50244"/>
                    <a:pt x="5620" y="50244"/>
                  </a:cubicBezTo>
                  <a:lnTo>
                    <a:pt x="32313" y="50244"/>
                  </a:lnTo>
                  <a:cubicBezTo>
                    <a:pt x="35418" y="50244"/>
                    <a:pt x="37969" y="47730"/>
                    <a:pt x="37969" y="44587"/>
                  </a:cubicBezTo>
                  <a:lnTo>
                    <a:pt x="34790" y="4696"/>
                  </a:lnTo>
                  <a:cubicBezTo>
                    <a:pt x="34790" y="2108"/>
                    <a:pt x="32682" y="1"/>
                    <a:pt x="300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64"/>
            <p:cNvSpPr/>
            <p:nvPr/>
          </p:nvSpPr>
          <p:spPr>
            <a:xfrm>
              <a:off x="3367725" y="3082075"/>
              <a:ext cx="964950" cy="1270900"/>
            </a:xfrm>
            <a:custGeom>
              <a:avLst/>
              <a:gdLst/>
              <a:ahLst/>
              <a:cxnLst/>
              <a:rect l="l" t="t" r="r" b="b"/>
              <a:pathLst>
                <a:path w="38598" h="50836" extrusionOk="0">
                  <a:moveTo>
                    <a:pt x="30427" y="592"/>
                  </a:moveTo>
                  <a:cubicBezTo>
                    <a:pt x="31647" y="592"/>
                    <a:pt x="32757" y="1110"/>
                    <a:pt x="33533" y="1886"/>
                  </a:cubicBezTo>
                  <a:cubicBezTo>
                    <a:pt x="34346" y="2700"/>
                    <a:pt x="34827" y="3772"/>
                    <a:pt x="34827" y="4992"/>
                  </a:cubicBezTo>
                  <a:lnTo>
                    <a:pt x="34827" y="5029"/>
                  </a:lnTo>
                  <a:lnTo>
                    <a:pt x="38006" y="44919"/>
                  </a:lnTo>
                  <a:lnTo>
                    <a:pt x="38006" y="44919"/>
                  </a:lnTo>
                  <a:cubicBezTo>
                    <a:pt x="37996" y="46383"/>
                    <a:pt x="37370" y="47701"/>
                    <a:pt x="36417" y="48654"/>
                  </a:cubicBezTo>
                  <a:cubicBezTo>
                    <a:pt x="35455" y="49616"/>
                    <a:pt x="34124" y="50244"/>
                    <a:pt x="32646" y="50244"/>
                  </a:cubicBezTo>
                  <a:lnTo>
                    <a:pt x="5953" y="50244"/>
                  </a:lnTo>
                  <a:cubicBezTo>
                    <a:pt x="4511" y="50244"/>
                    <a:pt x="3143" y="49616"/>
                    <a:pt x="2182" y="48654"/>
                  </a:cubicBezTo>
                  <a:cubicBezTo>
                    <a:pt x="1228" y="47701"/>
                    <a:pt x="639" y="46383"/>
                    <a:pt x="629" y="44919"/>
                  </a:cubicBezTo>
                  <a:lnTo>
                    <a:pt x="629" y="44919"/>
                  </a:lnTo>
                  <a:lnTo>
                    <a:pt x="3809" y="5029"/>
                  </a:lnTo>
                  <a:lnTo>
                    <a:pt x="3809" y="4992"/>
                  </a:lnTo>
                  <a:cubicBezTo>
                    <a:pt x="3809" y="3772"/>
                    <a:pt x="4289" y="2700"/>
                    <a:pt x="5066" y="1886"/>
                  </a:cubicBezTo>
                  <a:cubicBezTo>
                    <a:pt x="5879" y="1110"/>
                    <a:pt x="6988" y="592"/>
                    <a:pt x="8208" y="592"/>
                  </a:cubicBezTo>
                  <a:close/>
                  <a:moveTo>
                    <a:pt x="8208" y="1"/>
                  </a:moveTo>
                  <a:cubicBezTo>
                    <a:pt x="5435" y="1"/>
                    <a:pt x="3180" y="2219"/>
                    <a:pt x="3180" y="4992"/>
                  </a:cubicBezTo>
                  <a:lnTo>
                    <a:pt x="1" y="44883"/>
                  </a:lnTo>
                  <a:cubicBezTo>
                    <a:pt x="1" y="48174"/>
                    <a:pt x="2662" y="50836"/>
                    <a:pt x="5953" y="50836"/>
                  </a:cubicBezTo>
                  <a:lnTo>
                    <a:pt x="32646" y="50836"/>
                  </a:lnTo>
                  <a:cubicBezTo>
                    <a:pt x="35936" y="50836"/>
                    <a:pt x="38598" y="48174"/>
                    <a:pt x="38598" y="44883"/>
                  </a:cubicBezTo>
                  <a:lnTo>
                    <a:pt x="35455" y="4992"/>
                  </a:lnTo>
                  <a:cubicBezTo>
                    <a:pt x="35455" y="2219"/>
                    <a:pt x="33200" y="1"/>
                    <a:pt x="30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6" name="Google Shape;4766;p64"/>
          <p:cNvGrpSpPr/>
          <p:nvPr/>
        </p:nvGrpSpPr>
        <p:grpSpPr>
          <a:xfrm>
            <a:off x="3970027" y="2722170"/>
            <a:ext cx="1419894" cy="1575237"/>
            <a:chOff x="1260950" y="-166737"/>
            <a:chExt cx="5129675" cy="5643987"/>
          </a:xfrm>
        </p:grpSpPr>
        <p:sp>
          <p:nvSpPr>
            <p:cNvPr id="4767" name="Google Shape;4767;p64"/>
            <p:cNvSpPr/>
            <p:nvPr/>
          </p:nvSpPr>
          <p:spPr>
            <a:xfrm>
              <a:off x="1260950" y="395850"/>
              <a:ext cx="5129675" cy="4941275"/>
            </a:xfrm>
            <a:custGeom>
              <a:avLst/>
              <a:gdLst/>
              <a:ahLst/>
              <a:cxnLst/>
              <a:rect l="l" t="t" r="r" b="b"/>
              <a:pathLst>
                <a:path w="205187" h="197651" extrusionOk="0">
                  <a:moveTo>
                    <a:pt x="118352" y="1"/>
                  </a:moveTo>
                  <a:cubicBezTo>
                    <a:pt x="118262" y="1"/>
                    <a:pt x="118173" y="1"/>
                    <a:pt x="118084" y="3"/>
                  </a:cubicBezTo>
                  <a:cubicBezTo>
                    <a:pt x="89771" y="436"/>
                    <a:pt x="90673" y="18108"/>
                    <a:pt x="82269" y="42454"/>
                  </a:cubicBezTo>
                  <a:cubicBezTo>
                    <a:pt x="73866" y="66763"/>
                    <a:pt x="45553" y="55726"/>
                    <a:pt x="26546" y="64563"/>
                  </a:cubicBezTo>
                  <a:cubicBezTo>
                    <a:pt x="7538" y="73399"/>
                    <a:pt x="13742" y="109647"/>
                    <a:pt x="14607" y="117618"/>
                  </a:cubicBezTo>
                  <a:cubicBezTo>
                    <a:pt x="15509" y="125588"/>
                    <a:pt x="6204" y="119385"/>
                    <a:pt x="3102" y="125120"/>
                  </a:cubicBezTo>
                  <a:cubicBezTo>
                    <a:pt x="0" y="130890"/>
                    <a:pt x="2164" y="141747"/>
                    <a:pt x="2164" y="141747"/>
                  </a:cubicBezTo>
                  <a:lnTo>
                    <a:pt x="178677" y="197651"/>
                  </a:lnTo>
                  <a:cubicBezTo>
                    <a:pt x="178677" y="197651"/>
                    <a:pt x="179975" y="195451"/>
                    <a:pt x="185746" y="186145"/>
                  </a:cubicBezTo>
                  <a:cubicBezTo>
                    <a:pt x="191481" y="176876"/>
                    <a:pt x="172906" y="151232"/>
                    <a:pt x="173736" y="140160"/>
                  </a:cubicBezTo>
                  <a:cubicBezTo>
                    <a:pt x="174565" y="129087"/>
                    <a:pt x="205186" y="110548"/>
                    <a:pt x="202084" y="89305"/>
                  </a:cubicBezTo>
                  <a:cubicBezTo>
                    <a:pt x="199028" y="68164"/>
                    <a:pt x="146727" y="1"/>
                    <a:pt x="1183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64"/>
            <p:cNvSpPr/>
            <p:nvPr/>
          </p:nvSpPr>
          <p:spPr>
            <a:xfrm>
              <a:off x="1297025" y="395900"/>
              <a:ext cx="5022350" cy="4941225"/>
            </a:xfrm>
            <a:custGeom>
              <a:avLst/>
              <a:gdLst/>
              <a:ahLst/>
              <a:cxnLst/>
              <a:rect l="l" t="t" r="r" b="b"/>
              <a:pathLst>
                <a:path w="200894" h="197649" extrusionOk="0">
                  <a:moveTo>
                    <a:pt x="116641" y="1"/>
                  </a:moveTo>
                  <a:cubicBezTo>
                    <a:pt x="88328" y="434"/>
                    <a:pt x="89230" y="18106"/>
                    <a:pt x="80826" y="42452"/>
                  </a:cubicBezTo>
                  <a:cubicBezTo>
                    <a:pt x="72423" y="66761"/>
                    <a:pt x="44110" y="55724"/>
                    <a:pt x="25103" y="64561"/>
                  </a:cubicBezTo>
                  <a:cubicBezTo>
                    <a:pt x="14030" y="69719"/>
                    <a:pt x="11505" y="84145"/>
                    <a:pt x="11505" y="96913"/>
                  </a:cubicBezTo>
                  <a:cubicBezTo>
                    <a:pt x="11505" y="106038"/>
                    <a:pt x="12804" y="114297"/>
                    <a:pt x="13164" y="117616"/>
                  </a:cubicBezTo>
                  <a:cubicBezTo>
                    <a:pt x="13201" y="117976"/>
                    <a:pt x="13237" y="118301"/>
                    <a:pt x="13237" y="118589"/>
                  </a:cubicBezTo>
                  <a:cubicBezTo>
                    <a:pt x="13237" y="125045"/>
                    <a:pt x="4617" y="119635"/>
                    <a:pt x="1659" y="125118"/>
                  </a:cubicBezTo>
                  <a:cubicBezTo>
                    <a:pt x="361" y="127534"/>
                    <a:pt x="0" y="130816"/>
                    <a:pt x="0" y="133846"/>
                  </a:cubicBezTo>
                  <a:cubicBezTo>
                    <a:pt x="0" y="138066"/>
                    <a:pt x="721" y="141745"/>
                    <a:pt x="721" y="141745"/>
                  </a:cubicBezTo>
                  <a:lnTo>
                    <a:pt x="41946" y="154801"/>
                  </a:lnTo>
                  <a:cubicBezTo>
                    <a:pt x="42199" y="153430"/>
                    <a:pt x="42559" y="151591"/>
                    <a:pt x="42992" y="149571"/>
                  </a:cubicBezTo>
                  <a:cubicBezTo>
                    <a:pt x="43858" y="145387"/>
                    <a:pt x="44976" y="140482"/>
                    <a:pt x="45986" y="137417"/>
                  </a:cubicBezTo>
                  <a:cubicBezTo>
                    <a:pt x="48041" y="131249"/>
                    <a:pt x="52189" y="128616"/>
                    <a:pt x="54678" y="127282"/>
                  </a:cubicBezTo>
                  <a:cubicBezTo>
                    <a:pt x="55327" y="126921"/>
                    <a:pt x="56156" y="126344"/>
                    <a:pt x="57094" y="125659"/>
                  </a:cubicBezTo>
                  <a:cubicBezTo>
                    <a:pt x="58934" y="124288"/>
                    <a:pt x="60989" y="122629"/>
                    <a:pt x="61891" y="121872"/>
                  </a:cubicBezTo>
                  <a:cubicBezTo>
                    <a:pt x="62035" y="121727"/>
                    <a:pt x="62144" y="121619"/>
                    <a:pt x="62252" y="121583"/>
                  </a:cubicBezTo>
                  <a:cubicBezTo>
                    <a:pt x="62252" y="121547"/>
                    <a:pt x="62252" y="121547"/>
                    <a:pt x="62288" y="121547"/>
                  </a:cubicBezTo>
                  <a:cubicBezTo>
                    <a:pt x="62396" y="121150"/>
                    <a:pt x="62829" y="119599"/>
                    <a:pt x="63658" y="117688"/>
                  </a:cubicBezTo>
                  <a:cubicBezTo>
                    <a:pt x="64596" y="115488"/>
                    <a:pt x="66039" y="112855"/>
                    <a:pt x="68059" y="110943"/>
                  </a:cubicBezTo>
                  <a:cubicBezTo>
                    <a:pt x="70078" y="109032"/>
                    <a:pt x="73397" y="107481"/>
                    <a:pt x="76246" y="106399"/>
                  </a:cubicBezTo>
                  <a:cubicBezTo>
                    <a:pt x="78807" y="105425"/>
                    <a:pt x="80971" y="104812"/>
                    <a:pt x="81367" y="104704"/>
                  </a:cubicBezTo>
                  <a:cubicBezTo>
                    <a:pt x="82954" y="103369"/>
                    <a:pt x="85407" y="102143"/>
                    <a:pt x="88184" y="101061"/>
                  </a:cubicBezTo>
                  <a:cubicBezTo>
                    <a:pt x="90997" y="99979"/>
                    <a:pt x="94135" y="99041"/>
                    <a:pt x="97057" y="98248"/>
                  </a:cubicBezTo>
                  <a:cubicBezTo>
                    <a:pt x="102358" y="96877"/>
                    <a:pt x="106975" y="96011"/>
                    <a:pt x="107877" y="95867"/>
                  </a:cubicBezTo>
                  <a:cubicBezTo>
                    <a:pt x="108129" y="95362"/>
                    <a:pt x="109067" y="93595"/>
                    <a:pt x="110978" y="91142"/>
                  </a:cubicBezTo>
                  <a:cubicBezTo>
                    <a:pt x="112169" y="89591"/>
                    <a:pt x="114225" y="88437"/>
                    <a:pt x="116028" y="87644"/>
                  </a:cubicBezTo>
                  <a:cubicBezTo>
                    <a:pt x="117615" y="86923"/>
                    <a:pt x="118985" y="86526"/>
                    <a:pt x="119274" y="86454"/>
                  </a:cubicBezTo>
                  <a:cubicBezTo>
                    <a:pt x="119310" y="86382"/>
                    <a:pt x="119454" y="86309"/>
                    <a:pt x="119635" y="86201"/>
                  </a:cubicBezTo>
                  <a:cubicBezTo>
                    <a:pt x="119887" y="86021"/>
                    <a:pt x="120284" y="85732"/>
                    <a:pt x="120825" y="85336"/>
                  </a:cubicBezTo>
                  <a:cubicBezTo>
                    <a:pt x="121907" y="84578"/>
                    <a:pt x="123530" y="83424"/>
                    <a:pt x="125730" y="81873"/>
                  </a:cubicBezTo>
                  <a:cubicBezTo>
                    <a:pt x="129337" y="79276"/>
                    <a:pt x="134422" y="76716"/>
                    <a:pt x="136153" y="75850"/>
                  </a:cubicBezTo>
                  <a:cubicBezTo>
                    <a:pt x="134278" y="74984"/>
                    <a:pt x="132763" y="73361"/>
                    <a:pt x="131465" y="71342"/>
                  </a:cubicBezTo>
                  <a:cubicBezTo>
                    <a:pt x="130022" y="69069"/>
                    <a:pt x="128868" y="66292"/>
                    <a:pt x="127858" y="63479"/>
                  </a:cubicBezTo>
                  <a:cubicBezTo>
                    <a:pt x="125874" y="57925"/>
                    <a:pt x="122051" y="52010"/>
                    <a:pt x="118985" y="49160"/>
                  </a:cubicBezTo>
                  <a:cubicBezTo>
                    <a:pt x="117867" y="48114"/>
                    <a:pt x="116930" y="47249"/>
                    <a:pt x="116244" y="46275"/>
                  </a:cubicBezTo>
                  <a:cubicBezTo>
                    <a:pt x="115595" y="45373"/>
                    <a:pt x="115198" y="44327"/>
                    <a:pt x="115198" y="43101"/>
                  </a:cubicBezTo>
                  <a:cubicBezTo>
                    <a:pt x="115198" y="42091"/>
                    <a:pt x="115451" y="40937"/>
                    <a:pt x="115992" y="39530"/>
                  </a:cubicBezTo>
                  <a:cubicBezTo>
                    <a:pt x="116677" y="37655"/>
                    <a:pt x="118228" y="35419"/>
                    <a:pt x="120031" y="33327"/>
                  </a:cubicBezTo>
                  <a:cubicBezTo>
                    <a:pt x="121835" y="31199"/>
                    <a:pt x="123927" y="29179"/>
                    <a:pt x="125694" y="27772"/>
                  </a:cubicBezTo>
                  <a:cubicBezTo>
                    <a:pt x="126884" y="26835"/>
                    <a:pt x="127930" y="26149"/>
                    <a:pt x="128723" y="25861"/>
                  </a:cubicBezTo>
                  <a:cubicBezTo>
                    <a:pt x="130022" y="25428"/>
                    <a:pt x="131392" y="24887"/>
                    <a:pt x="132547" y="24887"/>
                  </a:cubicBezTo>
                  <a:cubicBezTo>
                    <a:pt x="132907" y="24887"/>
                    <a:pt x="133268" y="24923"/>
                    <a:pt x="133556" y="25067"/>
                  </a:cubicBezTo>
                  <a:cubicBezTo>
                    <a:pt x="133881" y="25176"/>
                    <a:pt x="134170" y="25392"/>
                    <a:pt x="134386" y="25681"/>
                  </a:cubicBezTo>
                  <a:cubicBezTo>
                    <a:pt x="134819" y="26258"/>
                    <a:pt x="135071" y="27123"/>
                    <a:pt x="135071" y="28386"/>
                  </a:cubicBezTo>
                  <a:cubicBezTo>
                    <a:pt x="135071" y="28458"/>
                    <a:pt x="135071" y="28566"/>
                    <a:pt x="135071" y="28638"/>
                  </a:cubicBezTo>
                  <a:cubicBezTo>
                    <a:pt x="134999" y="30874"/>
                    <a:pt x="133701" y="32714"/>
                    <a:pt x="132258" y="34192"/>
                  </a:cubicBezTo>
                  <a:cubicBezTo>
                    <a:pt x="130815" y="35707"/>
                    <a:pt x="129192" y="36897"/>
                    <a:pt x="128399" y="37691"/>
                  </a:cubicBezTo>
                  <a:cubicBezTo>
                    <a:pt x="128182" y="37943"/>
                    <a:pt x="128038" y="38160"/>
                    <a:pt x="127966" y="38268"/>
                  </a:cubicBezTo>
                  <a:cubicBezTo>
                    <a:pt x="127641" y="39025"/>
                    <a:pt x="127461" y="39927"/>
                    <a:pt x="127461" y="40937"/>
                  </a:cubicBezTo>
                  <a:cubicBezTo>
                    <a:pt x="127461" y="41947"/>
                    <a:pt x="127641" y="43029"/>
                    <a:pt x="128074" y="44111"/>
                  </a:cubicBezTo>
                  <a:cubicBezTo>
                    <a:pt x="128507" y="45193"/>
                    <a:pt x="129842" y="47681"/>
                    <a:pt x="131501" y="50459"/>
                  </a:cubicBezTo>
                  <a:cubicBezTo>
                    <a:pt x="133124" y="53236"/>
                    <a:pt x="135107" y="56338"/>
                    <a:pt x="136911" y="58610"/>
                  </a:cubicBezTo>
                  <a:cubicBezTo>
                    <a:pt x="139580" y="62072"/>
                    <a:pt x="144882" y="68709"/>
                    <a:pt x="147767" y="72748"/>
                  </a:cubicBezTo>
                  <a:cubicBezTo>
                    <a:pt x="148741" y="74083"/>
                    <a:pt x="149426" y="75129"/>
                    <a:pt x="149715" y="75706"/>
                  </a:cubicBezTo>
                  <a:cubicBezTo>
                    <a:pt x="150039" y="76427"/>
                    <a:pt x="150256" y="76968"/>
                    <a:pt x="150256" y="77509"/>
                  </a:cubicBezTo>
                  <a:cubicBezTo>
                    <a:pt x="150256" y="78086"/>
                    <a:pt x="150039" y="78591"/>
                    <a:pt x="149715" y="79240"/>
                  </a:cubicBezTo>
                  <a:cubicBezTo>
                    <a:pt x="149390" y="79889"/>
                    <a:pt x="148885" y="80719"/>
                    <a:pt x="148272" y="81909"/>
                  </a:cubicBezTo>
                  <a:cubicBezTo>
                    <a:pt x="147262" y="83749"/>
                    <a:pt x="145206" y="86237"/>
                    <a:pt x="143403" y="88257"/>
                  </a:cubicBezTo>
                  <a:cubicBezTo>
                    <a:pt x="142068" y="89772"/>
                    <a:pt x="140842" y="90998"/>
                    <a:pt x="140301" y="91575"/>
                  </a:cubicBezTo>
                  <a:lnTo>
                    <a:pt x="140914" y="91864"/>
                  </a:lnTo>
                  <a:cubicBezTo>
                    <a:pt x="141022" y="91792"/>
                    <a:pt x="141203" y="91647"/>
                    <a:pt x="141455" y="91503"/>
                  </a:cubicBezTo>
                  <a:cubicBezTo>
                    <a:pt x="141888" y="91178"/>
                    <a:pt x="142465" y="90782"/>
                    <a:pt x="143150" y="90313"/>
                  </a:cubicBezTo>
                  <a:cubicBezTo>
                    <a:pt x="144521" y="89339"/>
                    <a:pt x="146252" y="88149"/>
                    <a:pt x="147587" y="87139"/>
                  </a:cubicBezTo>
                  <a:cubicBezTo>
                    <a:pt x="149931" y="85372"/>
                    <a:pt x="153105" y="84145"/>
                    <a:pt x="153970" y="83821"/>
                  </a:cubicBezTo>
                  <a:cubicBezTo>
                    <a:pt x="153934" y="83280"/>
                    <a:pt x="153826" y="81873"/>
                    <a:pt x="153826" y="79962"/>
                  </a:cubicBezTo>
                  <a:cubicBezTo>
                    <a:pt x="153826" y="76102"/>
                    <a:pt x="154151" y="70260"/>
                    <a:pt x="155882" y="65427"/>
                  </a:cubicBezTo>
                  <a:cubicBezTo>
                    <a:pt x="157289" y="61495"/>
                    <a:pt x="159381" y="55400"/>
                    <a:pt x="161256" y="49701"/>
                  </a:cubicBezTo>
                  <a:cubicBezTo>
                    <a:pt x="163131" y="44003"/>
                    <a:pt x="164755" y="38665"/>
                    <a:pt x="165187" y="36429"/>
                  </a:cubicBezTo>
                  <a:cubicBezTo>
                    <a:pt x="165368" y="35419"/>
                    <a:pt x="165476" y="34481"/>
                    <a:pt x="165548" y="33651"/>
                  </a:cubicBezTo>
                  <a:cubicBezTo>
                    <a:pt x="149137" y="15293"/>
                    <a:pt x="130346" y="1"/>
                    <a:pt x="116930" y="1"/>
                  </a:cubicBezTo>
                  <a:close/>
                  <a:moveTo>
                    <a:pt x="171499" y="40540"/>
                  </a:moveTo>
                  <a:cubicBezTo>
                    <a:pt x="171391" y="40612"/>
                    <a:pt x="171283" y="40721"/>
                    <a:pt x="171211" y="40829"/>
                  </a:cubicBezTo>
                  <a:cubicBezTo>
                    <a:pt x="170850" y="41262"/>
                    <a:pt x="170561" y="41766"/>
                    <a:pt x="170381" y="42163"/>
                  </a:cubicBezTo>
                  <a:cubicBezTo>
                    <a:pt x="170237" y="42416"/>
                    <a:pt x="170165" y="42632"/>
                    <a:pt x="170165" y="42704"/>
                  </a:cubicBezTo>
                  <a:lnTo>
                    <a:pt x="170129" y="42740"/>
                  </a:lnTo>
                  <a:lnTo>
                    <a:pt x="170129" y="42812"/>
                  </a:lnTo>
                  <a:cubicBezTo>
                    <a:pt x="170129" y="42885"/>
                    <a:pt x="170129" y="42993"/>
                    <a:pt x="170092" y="43101"/>
                  </a:cubicBezTo>
                  <a:cubicBezTo>
                    <a:pt x="170056" y="43353"/>
                    <a:pt x="170020" y="43714"/>
                    <a:pt x="169984" y="44147"/>
                  </a:cubicBezTo>
                  <a:cubicBezTo>
                    <a:pt x="169876" y="45013"/>
                    <a:pt x="169732" y="46275"/>
                    <a:pt x="169587" y="47754"/>
                  </a:cubicBezTo>
                  <a:cubicBezTo>
                    <a:pt x="169263" y="50783"/>
                    <a:pt x="168830" y="54823"/>
                    <a:pt x="168397" y="59115"/>
                  </a:cubicBezTo>
                  <a:cubicBezTo>
                    <a:pt x="167496" y="67663"/>
                    <a:pt x="166522" y="77112"/>
                    <a:pt x="166125" y="80899"/>
                  </a:cubicBezTo>
                  <a:cubicBezTo>
                    <a:pt x="165728" y="84722"/>
                    <a:pt x="165223" y="87716"/>
                    <a:pt x="163817" y="90818"/>
                  </a:cubicBezTo>
                  <a:cubicBezTo>
                    <a:pt x="162446" y="93920"/>
                    <a:pt x="160174" y="97093"/>
                    <a:pt x="156279" y="101385"/>
                  </a:cubicBezTo>
                  <a:cubicBezTo>
                    <a:pt x="148813" y="109609"/>
                    <a:pt x="139940" y="113360"/>
                    <a:pt x="139183" y="113648"/>
                  </a:cubicBezTo>
                  <a:lnTo>
                    <a:pt x="127533" y="124072"/>
                  </a:lnTo>
                  <a:cubicBezTo>
                    <a:pt x="127533" y="124360"/>
                    <a:pt x="127461" y="125370"/>
                    <a:pt x="127209" y="128796"/>
                  </a:cubicBezTo>
                  <a:cubicBezTo>
                    <a:pt x="127064" y="130924"/>
                    <a:pt x="126523" y="132547"/>
                    <a:pt x="125982" y="133738"/>
                  </a:cubicBezTo>
                  <a:cubicBezTo>
                    <a:pt x="125441" y="134928"/>
                    <a:pt x="124864" y="135721"/>
                    <a:pt x="124612" y="136154"/>
                  </a:cubicBezTo>
                  <a:cubicBezTo>
                    <a:pt x="124612" y="136190"/>
                    <a:pt x="124612" y="136190"/>
                    <a:pt x="124612" y="136190"/>
                  </a:cubicBezTo>
                  <a:cubicBezTo>
                    <a:pt x="124540" y="136298"/>
                    <a:pt x="124504" y="136407"/>
                    <a:pt x="124504" y="136443"/>
                  </a:cubicBezTo>
                  <a:cubicBezTo>
                    <a:pt x="124504" y="136515"/>
                    <a:pt x="124468" y="136623"/>
                    <a:pt x="124468" y="136731"/>
                  </a:cubicBezTo>
                  <a:cubicBezTo>
                    <a:pt x="124431" y="136803"/>
                    <a:pt x="124395" y="136875"/>
                    <a:pt x="124395" y="136984"/>
                  </a:cubicBezTo>
                  <a:cubicBezTo>
                    <a:pt x="124395" y="136984"/>
                    <a:pt x="124359" y="137020"/>
                    <a:pt x="124359" y="137020"/>
                  </a:cubicBezTo>
                  <a:cubicBezTo>
                    <a:pt x="124359" y="137056"/>
                    <a:pt x="124359" y="137056"/>
                    <a:pt x="124359" y="137092"/>
                  </a:cubicBezTo>
                  <a:cubicBezTo>
                    <a:pt x="124359" y="137092"/>
                    <a:pt x="124359" y="137092"/>
                    <a:pt x="124359" y="137128"/>
                  </a:cubicBezTo>
                  <a:cubicBezTo>
                    <a:pt x="124251" y="137453"/>
                    <a:pt x="124107" y="137849"/>
                    <a:pt x="123963" y="138354"/>
                  </a:cubicBezTo>
                  <a:cubicBezTo>
                    <a:pt x="123638" y="139364"/>
                    <a:pt x="123205" y="140699"/>
                    <a:pt x="122736" y="142105"/>
                  </a:cubicBezTo>
                  <a:cubicBezTo>
                    <a:pt x="121726" y="144991"/>
                    <a:pt x="120464" y="148345"/>
                    <a:pt x="119346" y="150653"/>
                  </a:cubicBezTo>
                  <a:cubicBezTo>
                    <a:pt x="118192" y="152961"/>
                    <a:pt x="117146" y="154837"/>
                    <a:pt x="115379" y="156640"/>
                  </a:cubicBezTo>
                  <a:cubicBezTo>
                    <a:pt x="113647" y="158444"/>
                    <a:pt x="111195" y="160139"/>
                    <a:pt x="107300" y="162122"/>
                  </a:cubicBezTo>
                  <a:cubicBezTo>
                    <a:pt x="100555" y="165549"/>
                    <a:pt x="95506" y="169228"/>
                    <a:pt x="94388" y="170093"/>
                  </a:cubicBezTo>
                  <a:cubicBezTo>
                    <a:pt x="94207" y="170202"/>
                    <a:pt x="94135" y="170274"/>
                    <a:pt x="94135" y="170274"/>
                  </a:cubicBezTo>
                  <a:cubicBezTo>
                    <a:pt x="94063" y="170310"/>
                    <a:pt x="93991" y="170310"/>
                    <a:pt x="93955" y="170310"/>
                  </a:cubicBezTo>
                  <a:cubicBezTo>
                    <a:pt x="93883" y="170310"/>
                    <a:pt x="93811" y="170310"/>
                    <a:pt x="93738" y="170274"/>
                  </a:cubicBezTo>
                  <a:lnTo>
                    <a:pt x="88473" y="165982"/>
                  </a:lnTo>
                  <a:cubicBezTo>
                    <a:pt x="88364" y="165910"/>
                    <a:pt x="88328" y="165729"/>
                    <a:pt x="88400" y="165621"/>
                  </a:cubicBezTo>
                  <a:cubicBezTo>
                    <a:pt x="88400" y="165621"/>
                    <a:pt x="88869" y="164828"/>
                    <a:pt x="89591" y="163637"/>
                  </a:cubicBezTo>
                  <a:cubicBezTo>
                    <a:pt x="90312" y="162411"/>
                    <a:pt x="91286" y="160788"/>
                    <a:pt x="92296" y="159057"/>
                  </a:cubicBezTo>
                  <a:cubicBezTo>
                    <a:pt x="94352" y="155558"/>
                    <a:pt x="96588" y="151663"/>
                    <a:pt x="97381" y="150040"/>
                  </a:cubicBezTo>
                  <a:cubicBezTo>
                    <a:pt x="98211" y="148309"/>
                    <a:pt x="100194" y="146830"/>
                    <a:pt x="101926" y="145748"/>
                  </a:cubicBezTo>
                  <a:cubicBezTo>
                    <a:pt x="103404" y="144810"/>
                    <a:pt x="104739" y="144197"/>
                    <a:pt x="105136" y="144017"/>
                  </a:cubicBezTo>
                  <a:lnTo>
                    <a:pt x="107336" y="137200"/>
                  </a:lnTo>
                  <a:cubicBezTo>
                    <a:pt x="107336" y="137200"/>
                    <a:pt x="107336" y="137200"/>
                    <a:pt x="107336" y="137164"/>
                  </a:cubicBezTo>
                  <a:lnTo>
                    <a:pt x="107624" y="136298"/>
                  </a:lnTo>
                  <a:lnTo>
                    <a:pt x="107624" y="136298"/>
                  </a:lnTo>
                  <a:cubicBezTo>
                    <a:pt x="106326" y="136479"/>
                    <a:pt x="102575" y="136984"/>
                    <a:pt x="98066" y="136984"/>
                  </a:cubicBezTo>
                  <a:cubicBezTo>
                    <a:pt x="95470" y="136984"/>
                    <a:pt x="92620" y="136803"/>
                    <a:pt x="89843" y="136334"/>
                  </a:cubicBezTo>
                  <a:cubicBezTo>
                    <a:pt x="81872" y="135000"/>
                    <a:pt x="74803" y="130456"/>
                    <a:pt x="73649" y="129698"/>
                  </a:cubicBezTo>
                  <a:cubicBezTo>
                    <a:pt x="72747" y="130275"/>
                    <a:pt x="68491" y="133088"/>
                    <a:pt x="65786" y="134856"/>
                  </a:cubicBezTo>
                  <a:cubicBezTo>
                    <a:pt x="64813" y="135469"/>
                    <a:pt x="64019" y="135974"/>
                    <a:pt x="63694" y="136190"/>
                  </a:cubicBezTo>
                  <a:cubicBezTo>
                    <a:pt x="63586" y="136226"/>
                    <a:pt x="63550" y="136262"/>
                    <a:pt x="63514" y="136298"/>
                  </a:cubicBezTo>
                  <a:lnTo>
                    <a:pt x="63478" y="136371"/>
                  </a:lnTo>
                  <a:cubicBezTo>
                    <a:pt x="63406" y="136443"/>
                    <a:pt x="63370" y="136551"/>
                    <a:pt x="63298" y="136659"/>
                  </a:cubicBezTo>
                  <a:cubicBezTo>
                    <a:pt x="63153" y="136948"/>
                    <a:pt x="62937" y="137344"/>
                    <a:pt x="62721" y="137849"/>
                  </a:cubicBezTo>
                  <a:cubicBezTo>
                    <a:pt x="62252" y="138859"/>
                    <a:pt x="61567" y="140194"/>
                    <a:pt x="60773" y="141745"/>
                  </a:cubicBezTo>
                  <a:cubicBezTo>
                    <a:pt x="59114" y="144774"/>
                    <a:pt x="56842" y="148489"/>
                    <a:pt x="53992" y="151302"/>
                  </a:cubicBezTo>
                  <a:cubicBezTo>
                    <a:pt x="51576" y="153683"/>
                    <a:pt x="50205" y="155666"/>
                    <a:pt x="49412" y="157181"/>
                  </a:cubicBezTo>
                  <a:lnTo>
                    <a:pt x="110041" y="176369"/>
                  </a:lnTo>
                  <a:lnTo>
                    <a:pt x="167532" y="194439"/>
                  </a:lnTo>
                  <a:cubicBezTo>
                    <a:pt x="167640" y="194475"/>
                    <a:pt x="167712" y="194547"/>
                    <a:pt x="167748" y="194655"/>
                  </a:cubicBezTo>
                  <a:lnTo>
                    <a:pt x="177234" y="197649"/>
                  </a:lnTo>
                  <a:cubicBezTo>
                    <a:pt x="177234" y="197649"/>
                    <a:pt x="178532" y="195449"/>
                    <a:pt x="184303" y="186143"/>
                  </a:cubicBezTo>
                  <a:cubicBezTo>
                    <a:pt x="185060" y="184917"/>
                    <a:pt x="185385" y="183366"/>
                    <a:pt x="185385" y="181599"/>
                  </a:cubicBezTo>
                  <a:cubicBezTo>
                    <a:pt x="185421" y="170526"/>
                    <a:pt x="172256" y="150761"/>
                    <a:pt x="172256" y="140879"/>
                  </a:cubicBezTo>
                  <a:cubicBezTo>
                    <a:pt x="172256" y="140626"/>
                    <a:pt x="172256" y="140410"/>
                    <a:pt x="172293" y="140158"/>
                  </a:cubicBezTo>
                  <a:cubicBezTo>
                    <a:pt x="173086" y="129626"/>
                    <a:pt x="200894" y="112314"/>
                    <a:pt x="200858" y="92333"/>
                  </a:cubicBezTo>
                  <a:cubicBezTo>
                    <a:pt x="200858" y="91323"/>
                    <a:pt x="200786" y="90313"/>
                    <a:pt x="200641" y="89303"/>
                  </a:cubicBezTo>
                  <a:cubicBezTo>
                    <a:pt x="199199" y="79421"/>
                    <a:pt x="187008" y="59223"/>
                    <a:pt x="171499" y="405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64"/>
            <p:cNvSpPr/>
            <p:nvPr/>
          </p:nvSpPr>
          <p:spPr>
            <a:xfrm>
              <a:off x="5625075" y="5303525"/>
              <a:ext cx="225425" cy="80725"/>
            </a:xfrm>
            <a:custGeom>
              <a:avLst/>
              <a:gdLst/>
              <a:ahLst/>
              <a:cxnLst/>
              <a:rect l="l" t="t" r="r" b="b"/>
              <a:pathLst>
                <a:path w="9017" h="3229" extrusionOk="0">
                  <a:moveTo>
                    <a:pt x="359" y="0"/>
                  </a:moveTo>
                  <a:cubicBezTo>
                    <a:pt x="233" y="0"/>
                    <a:pt x="102" y="75"/>
                    <a:pt x="72" y="226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8584" y="3219"/>
                  </a:lnTo>
                  <a:cubicBezTo>
                    <a:pt x="8614" y="3225"/>
                    <a:pt x="8643" y="3228"/>
                    <a:pt x="8671" y="3228"/>
                  </a:cubicBezTo>
                  <a:cubicBezTo>
                    <a:pt x="8810" y="3228"/>
                    <a:pt x="8921" y="3153"/>
                    <a:pt x="8981" y="3003"/>
                  </a:cubicBezTo>
                  <a:cubicBezTo>
                    <a:pt x="9017" y="2858"/>
                    <a:pt x="8945" y="2678"/>
                    <a:pt x="8764" y="2642"/>
                  </a:cubicBezTo>
                  <a:lnTo>
                    <a:pt x="433" y="9"/>
                  </a:lnTo>
                  <a:cubicBezTo>
                    <a:pt x="409" y="3"/>
                    <a:pt x="384" y="0"/>
                    <a:pt x="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64"/>
            <p:cNvSpPr/>
            <p:nvPr/>
          </p:nvSpPr>
          <p:spPr>
            <a:xfrm>
              <a:off x="1607200" y="4042075"/>
              <a:ext cx="3884450" cy="1229450"/>
            </a:xfrm>
            <a:custGeom>
              <a:avLst/>
              <a:gdLst/>
              <a:ahLst/>
              <a:cxnLst/>
              <a:rect l="l" t="t" r="r" b="b"/>
              <a:pathLst>
                <a:path w="155378" h="49178" extrusionOk="0">
                  <a:moveTo>
                    <a:pt x="356" y="0"/>
                  </a:moveTo>
                  <a:cubicBezTo>
                    <a:pt x="231" y="0"/>
                    <a:pt x="102" y="70"/>
                    <a:pt x="72" y="190"/>
                  </a:cubicBezTo>
                  <a:cubicBezTo>
                    <a:pt x="0" y="370"/>
                    <a:pt x="108" y="550"/>
                    <a:pt x="253" y="586"/>
                  </a:cubicBezTo>
                  <a:lnTo>
                    <a:pt x="154944" y="49169"/>
                  </a:lnTo>
                  <a:cubicBezTo>
                    <a:pt x="154968" y="49175"/>
                    <a:pt x="154993" y="49178"/>
                    <a:pt x="155019" y="49178"/>
                  </a:cubicBezTo>
                  <a:cubicBezTo>
                    <a:pt x="155145" y="49178"/>
                    <a:pt x="155275" y="49103"/>
                    <a:pt x="155305" y="48952"/>
                  </a:cubicBezTo>
                  <a:cubicBezTo>
                    <a:pt x="155377" y="48808"/>
                    <a:pt x="155269" y="48628"/>
                    <a:pt x="155125" y="48592"/>
                  </a:cubicBezTo>
                  <a:lnTo>
                    <a:pt x="433" y="9"/>
                  </a:lnTo>
                  <a:cubicBezTo>
                    <a:pt x="408" y="3"/>
                    <a:pt x="382" y="0"/>
                    <a:pt x="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64"/>
            <p:cNvSpPr/>
            <p:nvPr/>
          </p:nvSpPr>
          <p:spPr>
            <a:xfrm>
              <a:off x="2109425" y="4449850"/>
              <a:ext cx="1904375" cy="1019825"/>
            </a:xfrm>
            <a:custGeom>
              <a:avLst/>
              <a:gdLst/>
              <a:ahLst/>
              <a:cxnLst/>
              <a:rect l="l" t="t" r="r" b="b"/>
              <a:pathLst>
                <a:path w="76175" h="40793" extrusionOk="0">
                  <a:moveTo>
                    <a:pt x="16880" y="1"/>
                  </a:moveTo>
                  <a:lnTo>
                    <a:pt x="0" y="20775"/>
                  </a:lnTo>
                  <a:lnTo>
                    <a:pt x="57419" y="40792"/>
                  </a:lnTo>
                  <a:lnTo>
                    <a:pt x="76174" y="20018"/>
                  </a:lnTo>
                  <a:lnTo>
                    <a:pt x="168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64"/>
            <p:cNvSpPr/>
            <p:nvPr/>
          </p:nvSpPr>
          <p:spPr>
            <a:xfrm>
              <a:off x="2101300" y="4442275"/>
              <a:ext cx="1920600" cy="1034975"/>
            </a:xfrm>
            <a:custGeom>
              <a:avLst/>
              <a:gdLst/>
              <a:ahLst/>
              <a:cxnLst/>
              <a:rect l="l" t="t" r="r" b="b"/>
              <a:pathLst>
                <a:path w="76824" h="41399" extrusionOk="0">
                  <a:moveTo>
                    <a:pt x="17313" y="628"/>
                  </a:moveTo>
                  <a:lnTo>
                    <a:pt x="75994" y="20465"/>
                  </a:lnTo>
                  <a:lnTo>
                    <a:pt x="57671" y="40756"/>
                  </a:lnTo>
                  <a:lnTo>
                    <a:pt x="57671" y="40756"/>
                  </a:lnTo>
                  <a:lnTo>
                    <a:pt x="830" y="20934"/>
                  </a:lnTo>
                  <a:lnTo>
                    <a:pt x="17313" y="628"/>
                  </a:lnTo>
                  <a:close/>
                  <a:moveTo>
                    <a:pt x="17220" y="1"/>
                  </a:moveTo>
                  <a:cubicBezTo>
                    <a:pt x="17133" y="1"/>
                    <a:pt x="17041" y="34"/>
                    <a:pt x="16988" y="87"/>
                  </a:cubicBezTo>
                  <a:lnTo>
                    <a:pt x="73" y="20862"/>
                  </a:lnTo>
                  <a:cubicBezTo>
                    <a:pt x="37" y="20970"/>
                    <a:pt x="1" y="21042"/>
                    <a:pt x="37" y="21150"/>
                  </a:cubicBezTo>
                  <a:cubicBezTo>
                    <a:pt x="73" y="21259"/>
                    <a:pt x="145" y="21331"/>
                    <a:pt x="217" y="21367"/>
                  </a:cubicBezTo>
                  <a:lnTo>
                    <a:pt x="57636" y="41384"/>
                  </a:lnTo>
                  <a:cubicBezTo>
                    <a:pt x="57665" y="41394"/>
                    <a:pt x="57697" y="41398"/>
                    <a:pt x="57729" y="41398"/>
                  </a:cubicBezTo>
                  <a:cubicBezTo>
                    <a:pt x="57816" y="41398"/>
                    <a:pt x="57908" y="41365"/>
                    <a:pt x="57961" y="41312"/>
                  </a:cubicBezTo>
                  <a:lnTo>
                    <a:pt x="76716" y="20537"/>
                  </a:lnTo>
                  <a:cubicBezTo>
                    <a:pt x="76788" y="20429"/>
                    <a:pt x="76824" y="20357"/>
                    <a:pt x="76788" y="20249"/>
                  </a:cubicBezTo>
                  <a:cubicBezTo>
                    <a:pt x="76788" y="20140"/>
                    <a:pt x="76716" y="20068"/>
                    <a:pt x="76607" y="20032"/>
                  </a:cubicBezTo>
                  <a:lnTo>
                    <a:pt x="17313" y="15"/>
                  </a:lnTo>
                  <a:cubicBezTo>
                    <a:pt x="17284" y="5"/>
                    <a:pt x="17252" y="1"/>
                    <a:pt x="17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64"/>
            <p:cNvSpPr/>
            <p:nvPr/>
          </p:nvSpPr>
          <p:spPr>
            <a:xfrm>
              <a:off x="2372725" y="4594125"/>
              <a:ext cx="1442700" cy="737600"/>
            </a:xfrm>
            <a:custGeom>
              <a:avLst/>
              <a:gdLst/>
              <a:ahLst/>
              <a:cxnLst/>
              <a:rect l="l" t="t" r="r" b="b"/>
              <a:pathLst>
                <a:path w="57708" h="29504" extrusionOk="0">
                  <a:moveTo>
                    <a:pt x="12587" y="0"/>
                  </a:moveTo>
                  <a:lnTo>
                    <a:pt x="0" y="14571"/>
                  </a:lnTo>
                  <a:lnTo>
                    <a:pt x="45084" y="29503"/>
                  </a:lnTo>
                  <a:lnTo>
                    <a:pt x="57707" y="15906"/>
                  </a:lnTo>
                  <a:lnTo>
                    <a:pt x="125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64"/>
            <p:cNvSpPr/>
            <p:nvPr/>
          </p:nvSpPr>
          <p:spPr>
            <a:xfrm>
              <a:off x="2364600" y="4586550"/>
              <a:ext cx="1458025" cy="752725"/>
            </a:xfrm>
            <a:custGeom>
              <a:avLst/>
              <a:gdLst/>
              <a:ahLst/>
              <a:cxnLst/>
              <a:rect l="l" t="t" r="r" b="b"/>
              <a:pathLst>
                <a:path w="58321" h="30109" extrusionOk="0">
                  <a:moveTo>
                    <a:pt x="13021" y="628"/>
                  </a:moveTo>
                  <a:lnTo>
                    <a:pt x="57491" y="16353"/>
                  </a:lnTo>
                  <a:lnTo>
                    <a:pt x="45320" y="29452"/>
                  </a:lnTo>
                  <a:lnTo>
                    <a:pt x="45320" y="29452"/>
                  </a:lnTo>
                  <a:lnTo>
                    <a:pt x="830" y="14730"/>
                  </a:lnTo>
                  <a:lnTo>
                    <a:pt x="13021" y="628"/>
                  </a:lnTo>
                  <a:close/>
                  <a:moveTo>
                    <a:pt x="12928" y="1"/>
                  </a:moveTo>
                  <a:cubicBezTo>
                    <a:pt x="12840" y="1"/>
                    <a:pt x="12749" y="34"/>
                    <a:pt x="12696" y="87"/>
                  </a:cubicBezTo>
                  <a:lnTo>
                    <a:pt x="73" y="14694"/>
                  </a:lnTo>
                  <a:cubicBezTo>
                    <a:pt x="0" y="14766"/>
                    <a:pt x="0" y="14874"/>
                    <a:pt x="37" y="14947"/>
                  </a:cubicBezTo>
                  <a:cubicBezTo>
                    <a:pt x="37" y="15055"/>
                    <a:pt x="109" y="15127"/>
                    <a:pt x="217" y="15163"/>
                  </a:cubicBezTo>
                  <a:lnTo>
                    <a:pt x="45337" y="30095"/>
                  </a:lnTo>
                  <a:cubicBezTo>
                    <a:pt x="45366" y="30104"/>
                    <a:pt x="45395" y="30109"/>
                    <a:pt x="45423" y="30109"/>
                  </a:cubicBezTo>
                  <a:cubicBezTo>
                    <a:pt x="45500" y="30109"/>
                    <a:pt x="45573" y="30075"/>
                    <a:pt x="45625" y="30023"/>
                  </a:cubicBezTo>
                  <a:lnTo>
                    <a:pt x="58249" y="16425"/>
                  </a:lnTo>
                  <a:cubicBezTo>
                    <a:pt x="58321" y="16353"/>
                    <a:pt x="58321" y="16245"/>
                    <a:pt x="58321" y="16137"/>
                  </a:cubicBezTo>
                  <a:cubicBezTo>
                    <a:pt x="58285" y="16029"/>
                    <a:pt x="58213" y="15956"/>
                    <a:pt x="58105" y="15920"/>
                  </a:cubicBezTo>
                  <a:lnTo>
                    <a:pt x="13021" y="15"/>
                  </a:lnTo>
                  <a:cubicBezTo>
                    <a:pt x="12992" y="5"/>
                    <a:pt x="12960" y="1"/>
                    <a:pt x="12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64"/>
            <p:cNvSpPr/>
            <p:nvPr/>
          </p:nvSpPr>
          <p:spPr>
            <a:xfrm>
              <a:off x="2342050" y="1025400"/>
              <a:ext cx="3594125" cy="3621050"/>
            </a:xfrm>
            <a:custGeom>
              <a:avLst/>
              <a:gdLst/>
              <a:ahLst/>
              <a:cxnLst/>
              <a:rect l="l" t="t" r="r" b="b"/>
              <a:pathLst>
                <a:path w="143765" h="144842" extrusionOk="0">
                  <a:moveTo>
                    <a:pt x="90743" y="0"/>
                  </a:moveTo>
                  <a:cubicBezTo>
                    <a:pt x="89664" y="0"/>
                    <a:pt x="88322" y="517"/>
                    <a:pt x="87031" y="969"/>
                  </a:cubicBezTo>
                  <a:cubicBezTo>
                    <a:pt x="84109" y="1979"/>
                    <a:pt x="76247" y="9626"/>
                    <a:pt x="74443" y="14422"/>
                  </a:cubicBezTo>
                  <a:cubicBezTo>
                    <a:pt x="72676" y="19255"/>
                    <a:pt x="74227" y="20842"/>
                    <a:pt x="77365" y="23728"/>
                  </a:cubicBezTo>
                  <a:cubicBezTo>
                    <a:pt x="80503" y="26649"/>
                    <a:pt x="84326" y="32600"/>
                    <a:pt x="86345" y="38227"/>
                  </a:cubicBezTo>
                  <a:cubicBezTo>
                    <a:pt x="88365" y="43817"/>
                    <a:pt x="90926" y="49191"/>
                    <a:pt x="95074" y="50670"/>
                  </a:cubicBezTo>
                  <a:cubicBezTo>
                    <a:pt x="95074" y="50670"/>
                    <a:pt x="88473" y="53808"/>
                    <a:pt x="84109" y="56946"/>
                  </a:cubicBezTo>
                  <a:cubicBezTo>
                    <a:pt x="79709" y="60083"/>
                    <a:pt x="77581" y="61526"/>
                    <a:pt x="77581" y="61526"/>
                  </a:cubicBezTo>
                  <a:cubicBezTo>
                    <a:pt x="77581" y="61526"/>
                    <a:pt x="71666" y="63221"/>
                    <a:pt x="69394" y="66143"/>
                  </a:cubicBezTo>
                  <a:cubicBezTo>
                    <a:pt x="67158" y="69028"/>
                    <a:pt x="66256" y="70940"/>
                    <a:pt x="66256" y="70940"/>
                  </a:cubicBezTo>
                  <a:cubicBezTo>
                    <a:pt x="66256" y="70940"/>
                    <a:pt x="45986" y="74438"/>
                    <a:pt x="39711" y="79812"/>
                  </a:cubicBezTo>
                  <a:cubicBezTo>
                    <a:pt x="39711" y="79812"/>
                    <a:pt x="30405" y="82265"/>
                    <a:pt x="26474" y="85980"/>
                  </a:cubicBezTo>
                  <a:cubicBezTo>
                    <a:pt x="22543" y="89695"/>
                    <a:pt x="20739" y="96511"/>
                    <a:pt x="20739" y="96511"/>
                  </a:cubicBezTo>
                  <a:cubicBezTo>
                    <a:pt x="20739" y="96511"/>
                    <a:pt x="15474" y="101020"/>
                    <a:pt x="13021" y="102354"/>
                  </a:cubicBezTo>
                  <a:cubicBezTo>
                    <a:pt x="10532" y="103689"/>
                    <a:pt x="6493" y="106285"/>
                    <a:pt x="4473" y="112345"/>
                  </a:cubicBezTo>
                  <a:cubicBezTo>
                    <a:pt x="2453" y="118368"/>
                    <a:pt x="1" y="132073"/>
                    <a:pt x="1" y="132073"/>
                  </a:cubicBezTo>
                  <a:lnTo>
                    <a:pt x="6276" y="134995"/>
                  </a:lnTo>
                  <a:cubicBezTo>
                    <a:pt x="6276" y="134995"/>
                    <a:pt x="6385" y="131388"/>
                    <a:pt x="12011" y="125906"/>
                  </a:cubicBezTo>
                  <a:cubicBezTo>
                    <a:pt x="17602" y="120388"/>
                    <a:pt x="21064" y="111082"/>
                    <a:pt x="21533" y="110866"/>
                  </a:cubicBezTo>
                  <a:cubicBezTo>
                    <a:pt x="21966" y="110650"/>
                    <a:pt x="31848" y="104157"/>
                    <a:pt x="31848" y="104157"/>
                  </a:cubicBezTo>
                  <a:cubicBezTo>
                    <a:pt x="31848" y="104157"/>
                    <a:pt x="39458" y="109423"/>
                    <a:pt x="48114" y="110866"/>
                  </a:cubicBezTo>
                  <a:cubicBezTo>
                    <a:pt x="50854" y="111336"/>
                    <a:pt x="53685" y="111496"/>
                    <a:pt x="56272" y="111496"/>
                  </a:cubicBezTo>
                  <a:cubicBezTo>
                    <a:pt x="61825" y="111496"/>
                    <a:pt x="66256" y="110758"/>
                    <a:pt x="66256" y="110758"/>
                  </a:cubicBezTo>
                  <a:lnTo>
                    <a:pt x="66256" y="110758"/>
                  </a:lnTo>
                  <a:lnTo>
                    <a:pt x="63587" y="119053"/>
                  </a:lnTo>
                  <a:cubicBezTo>
                    <a:pt x="63587" y="119053"/>
                    <a:pt x="57420" y="121758"/>
                    <a:pt x="55833" y="125004"/>
                  </a:cubicBezTo>
                  <a:cubicBezTo>
                    <a:pt x="54282" y="128250"/>
                    <a:pt x="46888" y="140585"/>
                    <a:pt x="46888" y="140585"/>
                  </a:cubicBezTo>
                  <a:lnTo>
                    <a:pt x="52154" y="144841"/>
                  </a:lnTo>
                  <a:cubicBezTo>
                    <a:pt x="52154" y="144841"/>
                    <a:pt x="57636" y="140585"/>
                    <a:pt x="65390" y="136654"/>
                  </a:cubicBezTo>
                  <a:cubicBezTo>
                    <a:pt x="73109" y="132723"/>
                    <a:pt x="75020" y="129945"/>
                    <a:pt x="77256" y="125329"/>
                  </a:cubicBezTo>
                  <a:cubicBezTo>
                    <a:pt x="79493" y="120748"/>
                    <a:pt x="82306" y="111984"/>
                    <a:pt x="82414" y="111191"/>
                  </a:cubicBezTo>
                  <a:cubicBezTo>
                    <a:pt x="82522" y="110433"/>
                    <a:pt x="84758" y="108413"/>
                    <a:pt x="85119" y="103580"/>
                  </a:cubicBezTo>
                  <a:lnTo>
                    <a:pt x="85444" y="98747"/>
                  </a:lnTo>
                  <a:lnTo>
                    <a:pt x="97202" y="88216"/>
                  </a:lnTo>
                  <a:cubicBezTo>
                    <a:pt x="97202" y="88216"/>
                    <a:pt x="106543" y="84537"/>
                    <a:pt x="114261" y="75989"/>
                  </a:cubicBezTo>
                  <a:cubicBezTo>
                    <a:pt x="122016" y="67477"/>
                    <a:pt x="123242" y="63329"/>
                    <a:pt x="124036" y="55719"/>
                  </a:cubicBezTo>
                  <a:cubicBezTo>
                    <a:pt x="124793" y="48073"/>
                    <a:pt x="127931" y="17921"/>
                    <a:pt x="128039" y="17452"/>
                  </a:cubicBezTo>
                  <a:cubicBezTo>
                    <a:pt x="128183" y="17019"/>
                    <a:pt x="129193" y="14783"/>
                    <a:pt x="130528" y="14567"/>
                  </a:cubicBezTo>
                  <a:cubicBezTo>
                    <a:pt x="130553" y="14562"/>
                    <a:pt x="130580" y="14560"/>
                    <a:pt x="130610" y="14560"/>
                  </a:cubicBezTo>
                  <a:cubicBezTo>
                    <a:pt x="132140" y="14560"/>
                    <a:pt x="139275" y="20855"/>
                    <a:pt x="140266" y="21492"/>
                  </a:cubicBezTo>
                  <a:cubicBezTo>
                    <a:pt x="140695" y="21783"/>
                    <a:pt x="141308" y="22009"/>
                    <a:pt x="141886" y="22009"/>
                  </a:cubicBezTo>
                  <a:cubicBezTo>
                    <a:pt x="142668" y="22009"/>
                    <a:pt x="143387" y="21596"/>
                    <a:pt x="143512" y="20374"/>
                  </a:cubicBezTo>
                  <a:cubicBezTo>
                    <a:pt x="143764" y="18246"/>
                    <a:pt x="141961" y="12980"/>
                    <a:pt x="136226" y="7245"/>
                  </a:cubicBezTo>
                  <a:cubicBezTo>
                    <a:pt x="132064" y="3083"/>
                    <a:pt x="128730" y="1480"/>
                    <a:pt x="126700" y="1480"/>
                  </a:cubicBezTo>
                  <a:cubicBezTo>
                    <a:pt x="125950" y="1480"/>
                    <a:pt x="125379" y="1698"/>
                    <a:pt x="125009" y="2087"/>
                  </a:cubicBezTo>
                  <a:cubicBezTo>
                    <a:pt x="123675" y="3566"/>
                    <a:pt x="124577" y="6704"/>
                    <a:pt x="123675" y="11285"/>
                  </a:cubicBezTo>
                  <a:cubicBezTo>
                    <a:pt x="122773" y="15901"/>
                    <a:pt x="117183" y="32492"/>
                    <a:pt x="114370" y="40355"/>
                  </a:cubicBezTo>
                  <a:cubicBezTo>
                    <a:pt x="111556" y="48181"/>
                    <a:pt x="112458" y="58857"/>
                    <a:pt x="112458" y="58857"/>
                  </a:cubicBezTo>
                  <a:cubicBezTo>
                    <a:pt x="112458" y="58857"/>
                    <a:pt x="108671" y="60192"/>
                    <a:pt x="105966" y="62211"/>
                  </a:cubicBezTo>
                  <a:cubicBezTo>
                    <a:pt x="103261" y="64231"/>
                    <a:pt x="99113" y="67044"/>
                    <a:pt x="99113" y="67044"/>
                  </a:cubicBezTo>
                  <a:lnTo>
                    <a:pt x="97995" y="66467"/>
                  </a:lnTo>
                  <a:cubicBezTo>
                    <a:pt x="97995" y="66467"/>
                    <a:pt x="104271" y="60192"/>
                    <a:pt x="106182" y="56585"/>
                  </a:cubicBezTo>
                  <a:cubicBezTo>
                    <a:pt x="108094" y="53014"/>
                    <a:pt x="108671" y="52798"/>
                    <a:pt x="107661" y="50670"/>
                  </a:cubicBezTo>
                  <a:cubicBezTo>
                    <a:pt x="106651" y="48542"/>
                    <a:pt x="98464" y="38227"/>
                    <a:pt x="94857" y="33610"/>
                  </a:cubicBezTo>
                  <a:cubicBezTo>
                    <a:pt x="91287" y="29030"/>
                    <a:pt x="86886" y="21275"/>
                    <a:pt x="86021" y="19039"/>
                  </a:cubicBezTo>
                  <a:cubicBezTo>
                    <a:pt x="85119" y="16803"/>
                    <a:pt x="85227" y="14567"/>
                    <a:pt x="85877" y="12980"/>
                  </a:cubicBezTo>
                  <a:cubicBezTo>
                    <a:pt x="86562" y="11393"/>
                    <a:pt x="92837" y="8255"/>
                    <a:pt x="92946" y="3458"/>
                  </a:cubicBezTo>
                  <a:cubicBezTo>
                    <a:pt x="93005" y="788"/>
                    <a:pt x="92075" y="0"/>
                    <a:pt x="9074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64"/>
            <p:cNvSpPr/>
            <p:nvPr/>
          </p:nvSpPr>
          <p:spPr>
            <a:xfrm>
              <a:off x="3621525" y="3838525"/>
              <a:ext cx="734900" cy="798900"/>
            </a:xfrm>
            <a:custGeom>
              <a:avLst/>
              <a:gdLst/>
              <a:ahLst/>
              <a:cxnLst/>
              <a:rect l="l" t="t" r="r" b="b"/>
              <a:pathLst>
                <a:path w="29396" h="31956" extrusionOk="0">
                  <a:moveTo>
                    <a:pt x="26835" y="0"/>
                  </a:moveTo>
                  <a:cubicBezTo>
                    <a:pt x="26655" y="1948"/>
                    <a:pt x="26186" y="5086"/>
                    <a:pt x="25104" y="7358"/>
                  </a:cubicBezTo>
                  <a:cubicBezTo>
                    <a:pt x="23481" y="10856"/>
                    <a:pt x="20920" y="12046"/>
                    <a:pt x="20920" y="12046"/>
                  </a:cubicBezTo>
                  <a:cubicBezTo>
                    <a:pt x="20920" y="12046"/>
                    <a:pt x="21136" y="16014"/>
                    <a:pt x="17854" y="19043"/>
                  </a:cubicBezTo>
                  <a:cubicBezTo>
                    <a:pt x="14608" y="22073"/>
                    <a:pt x="6421" y="26978"/>
                    <a:pt x="1263" y="30260"/>
                  </a:cubicBezTo>
                  <a:cubicBezTo>
                    <a:pt x="831" y="30549"/>
                    <a:pt x="398" y="30837"/>
                    <a:pt x="1" y="31162"/>
                  </a:cubicBezTo>
                  <a:lnTo>
                    <a:pt x="975" y="31956"/>
                  </a:lnTo>
                  <a:cubicBezTo>
                    <a:pt x="1985" y="31162"/>
                    <a:pt x="7142" y="27375"/>
                    <a:pt x="14067" y="23876"/>
                  </a:cubicBezTo>
                  <a:cubicBezTo>
                    <a:pt x="17926" y="21929"/>
                    <a:pt x="20307" y="20234"/>
                    <a:pt x="21966" y="18502"/>
                  </a:cubicBezTo>
                  <a:cubicBezTo>
                    <a:pt x="23661" y="16771"/>
                    <a:pt x="24707" y="14968"/>
                    <a:pt x="25825" y="12696"/>
                  </a:cubicBezTo>
                  <a:cubicBezTo>
                    <a:pt x="27015" y="10243"/>
                    <a:pt x="28350" y="6600"/>
                    <a:pt x="29396" y="3607"/>
                  </a:cubicBezTo>
                  <a:cubicBezTo>
                    <a:pt x="28927" y="2272"/>
                    <a:pt x="28169" y="1010"/>
                    <a:pt x="26835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64"/>
            <p:cNvSpPr/>
            <p:nvPr/>
          </p:nvSpPr>
          <p:spPr>
            <a:xfrm>
              <a:off x="2437625" y="3653675"/>
              <a:ext cx="495950" cy="734875"/>
            </a:xfrm>
            <a:custGeom>
              <a:avLst/>
              <a:gdLst/>
              <a:ahLst/>
              <a:cxnLst/>
              <a:rect l="l" t="t" r="r" b="b"/>
              <a:pathLst>
                <a:path w="19838" h="29395" extrusionOk="0">
                  <a:moveTo>
                    <a:pt x="19621" y="0"/>
                  </a:moveTo>
                  <a:cubicBezTo>
                    <a:pt x="17493" y="1118"/>
                    <a:pt x="15690" y="2128"/>
                    <a:pt x="15690" y="2128"/>
                  </a:cubicBezTo>
                  <a:cubicBezTo>
                    <a:pt x="15690" y="2128"/>
                    <a:pt x="15438" y="8692"/>
                    <a:pt x="10785" y="12660"/>
                  </a:cubicBezTo>
                  <a:cubicBezTo>
                    <a:pt x="6096" y="16627"/>
                    <a:pt x="722" y="25896"/>
                    <a:pt x="722" y="25896"/>
                  </a:cubicBezTo>
                  <a:lnTo>
                    <a:pt x="1" y="28385"/>
                  </a:lnTo>
                  <a:lnTo>
                    <a:pt x="2201" y="29395"/>
                  </a:lnTo>
                  <a:cubicBezTo>
                    <a:pt x="2417" y="28277"/>
                    <a:pt x="3391" y="25031"/>
                    <a:pt x="7972" y="20559"/>
                  </a:cubicBezTo>
                  <a:cubicBezTo>
                    <a:pt x="11723" y="16844"/>
                    <a:pt x="14572" y="11361"/>
                    <a:pt x="16123" y="8188"/>
                  </a:cubicBezTo>
                  <a:cubicBezTo>
                    <a:pt x="16628" y="7106"/>
                    <a:pt x="17025" y="6312"/>
                    <a:pt x="17241" y="5879"/>
                  </a:cubicBezTo>
                  <a:cubicBezTo>
                    <a:pt x="17313" y="5771"/>
                    <a:pt x="17349" y="5663"/>
                    <a:pt x="17421" y="5591"/>
                  </a:cubicBezTo>
                  <a:cubicBezTo>
                    <a:pt x="17457" y="5555"/>
                    <a:pt x="17493" y="5519"/>
                    <a:pt x="17566" y="5482"/>
                  </a:cubicBezTo>
                  <a:cubicBezTo>
                    <a:pt x="17566" y="5482"/>
                    <a:pt x="17602" y="5446"/>
                    <a:pt x="17674" y="5410"/>
                  </a:cubicBezTo>
                  <a:cubicBezTo>
                    <a:pt x="17746" y="5374"/>
                    <a:pt x="17818" y="5338"/>
                    <a:pt x="17890" y="5266"/>
                  </a:cubicBezTo>
                  <a:cubicBezTo>
                    <a:pt x="18107" y="5158"/>
                    <a:pt x="18359" y="4978"/>
                    <a:pt x="18648" y="4797"/>
                  </a:cubicBezTo>
                  <a:cubicBezTo>
                    <a:pt x="18972" y="4581"/>
                    <a:pt x="19333" y="4364"/>
                    <a:pt x="19694" y="4112"/>
                  </a:cubicBezTo>
                  <a:cubicBezTo>
                    <a:pt x="19766" y="3571"/>
                    <a:pt x="19838" y="2886"/>
                    <a:pt x="19838" y="2200"/>
                  </a:cubicBezTo>
                  <a:cubicBezTo>
                    <a:pt x="19838" y="1479"/>
                    <a:pt x="19766" y="722"/>
                    <a:pt x="19621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64"/>
            <p:cNvSpPr/>
            <p:nvPr/>
          </p:nvSpPr>
          <p:spPr>
            <a:xfrm>
              <a:off x="2333950" y="1018075"/>
              <a:ext cx="3604025" cy="3636025"/>
            </a:xfrm>
            <a:custGeom>
              <a:avLst/>
              <a:gdLst/>
              <a:ahLst/>
              <a:cxnLst/>
              <a:rect l="l" t="t" r="r" b="b"/>
              <a:pathLst>
                <a:path w="144161" h="145441" extrusionOk="0">
                  <a:moveTo>
                    <a:pt x="91070" y="613"/>
                  </a:moveTo>
                  <a:cubicBezTo>
                    <a:pt x="91394" y="613"/>
                    <a:pt x="91647" y="649"/>
                    <a:pt x="91863" y="721"/>
                  </a:cubicBezTo>
                  <a:cubicBezTo>
                    <a:pt x="92188" y="866"/>
                    <a:pt x="92440" y="1082"/>
                    <a:pt x="92657" y="1515"/>
                  </a:cubicBezTo>
                  <a:cubicBezTo>
                    <a:pt x="92873" y="1948"/>
                    <a:pt x="92981" y="2597"/>
                    <a:pt x="92981" y="3499"/>
                  </a:cubicBezTo>
                  <a:cubicBezTo>
                    <a:pt x="92981" y="3571"/>
                    <a:pt x="92981" y="3643"/>
                    <a:pt x="92981" y="3751"/>
                  </a:cubicBezTo>
                  <a:cubicBezTo>
                    <a:pt x="92945" y="4869"/>
                    <a:pt x="92548" y="5915"/>
                    <a:pt x="91971" y="6889"/>
                  </a:cubicBezTo>
                  <a:cubicBezTo>
                    <a:pt x="91070" y="8332"/>
                    <a:pt x="89735" y="9594"/>
                    <a:pt x="88509" y="10604"/>
                  </a:cubicBezTo>
                  <a:cubicBezTo>
                    <a:pt x="87932" y="11109"/>
                    <a:pt x="87355" y="11578"/>
                    <a:pt x="86922" y="12010"/>
                  </a:cubicBezTo>
                  <a:cubicBezTo>
                    <a:pt x="86453" y="12407"/>
                    <a:pt x="86092" y="12768"/>
                    <a:pt x="85948" y="13165"/>
                  </a:cubicBezTo>
                  <a:cubicBezTo>
                    <a:pt x="85587" y="13994"/>
                    <a:pt x="85371" y="14968"/>
                    <a:pt x="85371" y="16050"/>
                  </a:cubicBezTo>
                  <a:cubicBezTo>
                    <a:pt x="85371" y="17132"/>
                    <a:pt x="85587" y="18286"/>
                    <a:pt x="86056" y="19440"/>
                  </a:cubicBezTo>
                  <a:cubicBezTo>
                    <a:pt x="86525" y="20594"/>
                    <a:pt x="87824" y="23083"/>
                    <a:pt x="89483" y="25896"/>
                  </a:cubicBezTo>
                  <a:cubicBezTo>
                    <a:pt x="91142" y="28673"/>
                    <a:pt x="93161" y="31775"/>
                    <a:pt x="94965" y="34084"/>
                  </a:cubicBezTo>
                  <a:cubicBezTo>
                    <a:pt x="96732" y="36392"/>
                    <a:pt x="99690" y="40107"/>
                    <a:pt x="102323" y="43533"/>
                  </a:cubicBezTo>
                  <a:cubicBezTo>
                    <a:pt x="103621" y="45228"/>
                    <a:pt x="104847" y="46887"/>
                    <a:pt x="105821" y="48222"/>
                  </a:cubicBezTo>
                  <a:cubicBezTo>
                    <a:pt x="106759" y="49556"/>
                    <a:pt x="107480" y="50602"/>
                    <a:pt x="107697" y="51071"/>
                  </a:cubicBezTo>
                  <a:cubicBezTo>
                    <a:pt x="108021" y="51756"/>
                    <a:pt x="108165" y="52225"/>
                    <a:pt x="108165" y="52622"/>
                  </a:cubicBezTo>
                  <a:cubicBezTo>
                    <a:pt x="108165" y="53019"/>
                    <a:pt x="108021" y="53452"/>
                    <a:pt x="107697" y="54065"/>
                  </a:cubicBezTo>
                  <a:cubicBezTo>
                    <a:pt x="107372" y="54714"/>
                    <a:pt x="106903" y="55543"/>
                    <a:pt x="106254" y="56734"/>
                  </a:cubicBezTo>
                  <a:cubicBezTo>
                    <a:pt x="105316" y="58501"/>
                    <a:pt x="103296" y="60954"/>
                    <a:pt x="101493" y="62973"/>
                  </a:cubicBezTo>
                  <a:cubicBezTo>
                    <a:pt x="100591" y="63983"/>
                    <a:pt x="99726" y="64885"/>
                    <a:pt x="99113" y="65498"/>
                  </a:cubicBezTo>
                  <a:cubicBezTo>
                    <a:pt x="98824" y="65823"/>
                    <a:pt x="98572" y="66111"/>
                    <a:pt x="98391" y="66255"/>
                  </a:cubicBezTo>
                  <a:cubicBezTo>
                    <a:pt x="98211" y="66436"/>
                    <a:pt x="98103" y="66544"/>
                    <a:pt x="98103" y="66544"/>
                  </a:cubicBezTo>
                  <a:cubicBezTo>
                    <a:pt x="98031" y="66616"/>
                    <a:pt x="98031" y="66724"/>
                    <a:pt x="98031" y="66796"/>
                  </a:cubicBezTo>
                  <a:cubicBezTo>
                    <a:pt x="98031" y="66905"/>
                    <a:pt x="98103" y="66977"/>
                    <a:pt x="98211" y="67013"/>
                  </a:cubicBezTo>
                  <a:lnTo>
                    <a:pt x="99329" y="67590"/>
                  </a:lnTo>
                  <a:cubicBezTo>
                    <a:pt x="99359" y="67605"/>
                    <a:pt x="99401" y="67614"/>
                    <a:pt x="99445" y="67614"/>
                  </a:cubicBezTo>
                  <a:cubicBezTo>
                    <a:pt x="99508" y="67614"/>
                    <a:pt x="99575" y="67596"/>
                    <a:pt x="99617" y="67554"/>
                  </a:cubicBezTo>
                  <a:cubicBezTo>
                    <a:pt x="99617" y="67554"/>
                    <a:pt x="103765" y="64777"/>
                    <a:pt x="106470" y="62757"/>
                  </a:cubicBezTo>
                  <a:cubicBezTo>
                    <a:pt x="107769" y="61747"/>
                    <a:pt x="109392" y="60917"/>
                    <a:pt x="110690" y="60340"/>
                  </a:cubicBezTo>
                  <a:cubicBezTo>
                    <a:pt x="111303" y="60052"/>
                    <a:pt x="111880" y="59799"/>
                    <a:pt x="112277" y="59655"/>
                  </a:cubicBezTo>
                  <a:cubicBezTo>
                    <a:pt x="112457" y="59583"/>
                    <a:pt x="112638" y="59511"/>
                    <a:pt x="112746" y="59475"/>
                  </a:cubicBezTo>
                  <a:cubicBezTo>
                    <a:pt x="112854" y="59439"/>
                    <a:pt x="112890" y="59403"/>
                    <a:pt x="112890" y="59403"/>
                  </a:cubicBezTo>
                  <a:cubicBezTo>
                    <a:pt x="113034" y="59367"/>
                    <a:pt x="113107" y="59258"/>
                    <a:pt x="113107" y="59114"/>
                  </a:cubicBezTo>
                  <a:cubicBezTo>
                    <a:pt x="113107" y="59114"/>
                    <a:pt x="113071" y="59006"/>
                    <a:pt x="113071" y="58826"/>
                  </a:cubicBezTo>
                  <a:cubicBezTo>
                    <a:pt x="113034" y="58248"/>
                    <a:pt x="112962" y="56878"/>
                    <a:pt x="112962" y="55075"/>
                  </a:cubicBezTo>
                  <a:cubicBezTo>
                    <a:pt x="112962" y="51251"/>
                    <a:pt x="113287" y="45445"/>
                    <a:pt x="114982" y="40720"/>
                  </a:cubicBezTo>
                  <a:cubicBezTo>
                    <a:pt x="116389" y="36789"/>
                    <a:pt x="118481" y="30693"/>
                    <a:pt x="120356" y="24995"/>
                  </a:cubicBezTo>
                  <a:cubicBezTo>
                    <a:pt x="122232" y="19260"/>
                    <a:pt x="123855" y="13994"/>
                    <a:pt x="124287" y="11650"/>
                  </a:cubicBezTo>
                  <a:cubicBezTo>
                    <a:pt x="124756" y="9305"/>
                    <a:pt x="124756" y="7358"/>
                    <a:pt x="124828" y="5843"/>
                  </a:cubicBezTo>
                  <a:cubicBezTo>
                    <a:pt x="124828" y="5049"/>
                    <a:pt x="124864" y="4400"/>
                    <a:pt x="125009" y="3859"/>
                  </a:cubicBezTo>
                  <a:cubicBezTo>
                    <a:pt x="125117" y="3318"/>
                    <a:pt x="125297" y="2922"/>
                    <a:pt x="125586" y="2597"/>
                  </a:cubicBezTo>
                  <a:cubicBezTo>
                    <a:pt x="125874" y="2272"/>
                    <a:pt x="126343" y="2092"/>
                    <a:pt x="127028" y="2092"/>
                  </a:cubicBezTo>
                  <a:cubicBezTo>
                    <a:pt x="127966" y="2092"/>
                    <a:pt x="129265" y="2453"/>
                    <a:pt x="130852" y="3354"/>
                  </a:cubicBezTo>
                  <a:cubicBezTo>
                    <a:pt x="132439" y="4256"/>
                    <a:pt x="134278" y="5699"/>
                    <a:pt x="136370" y="7754"/>
                  </a:cubicBezTo>
                  <a:cubicBezTo>
                    <a:pt x="139039" y="10460"/>
                    <a:pt x="140842" y="13020"/>
                    <a:pt x="141996" y="15220"/>
                  </a:cubicBezTo>
                  <a:cubicBezTo>
                    <a:pt x="143114" y="17420"/>
                    <a:pt x="143583" y="19224"/>
                    <a:pt x="143583" y="20306"/>
                  </a:cubicBezTo>
                  <a:cubicBezTo>
                    <a:pt x="143583" y="20414"/>
                    <a:pt x="143547" y="20522"/>
                    <a:pt x="143547" y="20630"/>
                  </a:cubicBezTo>
                  <a:cubicBezTo>
                    <a:pt x="143511" y="21208"/>
                    <a:pt x="143295" y="21532"/>
                    <a:pt x="143078" y="21712"/>
                  </a:cubicBezTo>
                  <a:cubicBezTo>
                    <a:pt x="142862" y="21929"/>
                    <a:pt x="142573" y="22001"/>
                    <a:pt x="142213" y="22001"/>
                  </a:cubicBezTo>
                  <a:cubicBezTo>
                    <a:pt x="141708" y="22001"/>
                    <a:pt x="141131" y="21785"/>
                    <a:pt x="140770" y="21532"/>
                  </a:cubicBezTo>
                  <a:cubicBezTo>
                    <a:pt x="140662" y="21460"/>
                    <a:pt x="140445" y="21316"/>
                    <a:pt x="140157" y="21063"/>
                  </a:cubicBezTo>
                  <a:cubicBezTo>
                    <a:pt x="139111" y="20234"/>
                    <a:pt x="137199" y="18647"/>
                    <a:pt x="135360" y="17204"/>
                  </a:cubicBezTo>
                  <a:cubicBezTo>
                    <a:pt x="134422" y="16519"/>
                    <a:pt x="133521" y="15834"/>
                    <a:pt x="132763" y="15365"/>
                  </a:cubicBezTo>
                  <a:cubicBezTo>
                    <a:pt x="132366" y="15112"/>
                    <a:pt x="132042" y="14932"/>
                    <a:pt x="131717" y="14788"/>
                  </a:cubicBezTo>
                  <a:cubicBezTo>
                    <a:pt x="131429" y="14643"/>
                    <a:pt x="131176" y="14535"/>
                    <a:pt x="130924" y="14535"/>
                  </a:cubicBezTo>
                  <a:lnTo>
                    <a:pt x="130779" y="14535"/>
                  </a:lnTo>
                  <a:cubicBezTo>
                    <a:pt x="129986" y="14679"/>
                    <a:pt x="129373" y="15365"/>
                    <a:pt x="128904" y="16050"/>
                  </a:cubicBezTo>
                  <a:cubicBezTo>
                    <a:pt x="128688" y="16375"/>
                    <a:pt x="128471" y="16735"/>
                    <a:pt x="128363" y="17024"/>
                  </a:cubicBezTo>
                  <a:cubicBezTo>
                    <a:pt x="128219" y="17312"/>
                    <a:pt x="128110" y="17529"/>
                    <a:pt x="128074" y="17673"/>
                  </a:cubicBezTo>
                  <a:lnTo>
                    <a:pt x="128074" y="17745"/>
                  </a:lnTo>
                  <a:cubicBezTo>
                    <a:pt x="128038" y="18106"/>
                    <a:pt x="127786" y="20198"/>
                    <a:pt x="127461" y="23263"/>
                  </a:cubicBezTo>
                  <a:cubicBezTo>
                    <a:pt x="126487" y="32424"/>
                    <a:pt x="124612" y="50350"/>
                    <a:pt x="124035" y="55976"/>
                  </a:cubicBezTo>
                  <a:cubicBezTo>
                    <a:pt x="123638" y="59763"/>
                    <a:pt x="123169" y="62685"/>
                    <a:pt x="121799" y="65678"/>
                  </a:cubicBezTo>
                  <a:cubicBezTo>
                    <a:pt x="120428" y="68708"/>
                    <a:pt x="118228" y="71846"/>
                    <a:pt x="114369" y="76102"/>
                  </a:cubicBezTo>
                  <a:cubicBezTo>
                    <a:pt x="110510" y="80322"/>
                    <a:pt x="106290" y="83351"/>
                    <a:pt x="103008" y="85335"/>
                  </a:cubicBezTo>
                  <a:cubicBezTo>
                    <a:pt x="101385" y="86345"/>
                    <a:pt x="99978" y="87066"/>
                    <a:pt x="99004" y="87535"/>
                  </a:cubicBezTo>
                  <a:cubicBezTo>
                    <a:pt x="98499" y="87787"/>
                    <a:pt x="98103" y="87932"/>
                    <a:pt x="97850" y="88076"/>
                  </a:cubicBezTo>
                  <a:cubicBezTo>
                    <a:pt x="97706" y="88112"/>
                    <a:pt x="97598" y="88148"/>
                    <a:pt x="97526" y="88184"/>
                  </a:cubicBezTo>
                  <a:cubicBezTo>
                    <a:pt x="97453" y="88220"/>
                    <a:pt x="97417" y="88220"/>
                    <a:pt x="97417" y="88220"/>
                  </a:cubicBezTo>
                  <a:lnTo>
                    <a:pt x="97345" y="88292"/>
                  </a:lnTo>
                  <a:lnTo>
                    <a:pt x="85551" y="98824"/>
                  </a:lnTo>
                  <a:cubicBezTo>
                    <a:pt x="85515" y="98896"/>
                    <a:pt x="85479" y="98968"/>
                    <a:pt x="85479" y="99040"/>
                  </a:cubicBezTo>
                  <a:cubicBezTo>
                    <a:pt x="85479" y="99040"/>
                    <a:pt x="85479" y="99040"/>
                    <a:pt x="85443" y="99654"/>
                  </a:cubicBezTo>
                  <a:cubicBezTo>
                    <a:pt x="85371" y="100231"/>
                    <a:pt x="85299" y="101457"/>
                    <a:pt x="85119" y="103837"/>
                  </a:cubicBezTo>
                  <a:cubicBezTo>
                    <a:pt x="84974" y="106218"/>
                    <a:pt x="84325" y="107877"/>
                    <a:pt x="83748" y="109067"/>
                  </a:cubicBezTo>
                  <a:cubicBezTo>
                    <a:pt x="83423" y="109644"/>
                    <a:pt x="83135" y="110113"/>
                    <a:pt x="82918" y="110510"/>
                  </a:cubicBezTo>
                  <a:cubicBezTo>
                    <a:pt x="82774" y="110690"/>
                    <a:pt x="82702" y="110870"/>
                    <a:pt x="82594" y="111015"/>
                  </a:cubicBezTo>
                  <a:cubicBezTo>
                    <a:pt x="82522" y="111159"/>
                    <a:pt x="82450" y="111303"/>
                    <a:pt x="82450" y="111447"/>
                  </a:cubicBezTo>
                  <a:cubicBezTo>
                    <a:pt x="82450" y="111520"/>
                    <a:pt x="82377" y="111736"/>
                    <a:pt x="82305" y="112061"/>
                  </a:cubicBezTo>
                  <a:cubicBezTo>
                    <a:pt x="81656" y="114297"/>
                    <a:pt x="79276" y="121510"/>
                    <a:pt x="77328" y="125514"/>
                  </a:cubicBezTo>
                  <a:cubicBezTo>
                    <a:pt x="76210" y="127786"/>
                    <a:pt x="75164" y="129589"/>
                    <a:pt x="73469" y="131320"/>
                  </a:cubicBezTo>
                  <a:cubicBezTo>
                    <a:pt x="71810" y="133052"/>
                    <a:pt x="69429" y="134747"/>
                    <a:pt x="65570" y="136694"/>
                  </a:cubicBezTo>
                  <a:cubicBezTo>
                    <a:pt x="58632" y="140212"/>
                    <a:pt x="53484" y="143989"/>
                    <a:pt x="52477" y="144771"/>
                  </a:cubicBezTo>
                  <a:lnTo>
                    <a:pt x="52477" y="144771"/>
                  </a:lnTo>
                  <a:lnTo>
                    <a:pt x="47587" y="140819"/>
                  </a:lnTo>
                  <a:lnTo>
                    <a:pt x="47587" y="140819"/>
                  </a:lnTo>
                  <a:cubicBezTo>
                    <a:pt x="48029" y="140079"/>
                    <a:pt x="49617" y="137424"/>
                    <a:pt x="51360" y="134458"/>
                  </a:cubicBezTo>
                  <a:cubicBezTo>
                    <a:pt x="53416" y="130960"/>
                    <a:pt x="55652" y="127065"/>
                    <a:pt x="56445" y="125405"/>
                  </a:cubicBezTo>
                  <a:cubicBezTo>
                    <a:pt x="57167" y="123891"/>
                    <a:pt x="59078" y="122412"/>
                    <a:pt x="60773" y="121366"/>
                  </a:cubicBezTo>
                  <a:cubicBezTo>
                    <a:pt x="61639" y="120825"/>
                    <a:pt x="62468" y="120392"/>
                    <a:pt x="63045" y="120104"/>
                  </a:cubicBezTo>
                  <a:cubicBezTo>
                    <a:pt x="63334" y="119923"/>
                    <a:pt x="63586" y="119815"/>
                    <a:pt x="63767" y="119743"/>
                  </a:cubicBezTo>
                  <a:cubicBezTo>
                    <a:pt x="63947" y="119671"/>
                    <a:pt x="64019" y="119635"/>
                    <a:pt x="64019" y="119635"/>
                  </a:cubicBezTo>
                  <a:cubicBezTo>
                    <a:pt x="64091" y="119599"/>
                    <a:pt x="64164" y="119527"/>
                    <a:pt x="64200" y="119454"/>
                  </a:cubicBezTo>
                  <a:lnTo>
                    <a:pt x="66869" y="111159"/>
                  </a:lnTo>
                  <a:cubicBezTo>
                    <a:pt x="66905" y="111051"/>
                    <a:pt x="66905" y="110943"/>
                    <a:pt x="66833" y="110870"/>
                  </a:cubicBezTo>
                  <a:cubicBezTo>
                    <a:pt x="66778" y="110789"/>
                    <a:pt x="66704" y="110749"/>
                    <a:pt x="66625" y="110749"/>
                  </a:cubicBezTo>
                  <a:cubicBezTo>
                    <a:pt x="66598" y="110749"/>
                    <a:pt x="66571" y="110753"/>
                    <a:pt x="66544" y="110762"/>
                  </a:cubicBezTo>
                  <a:cubicBezTo>
                    <a:pt x="66544" y="110762"/>
                    <a:pt x="66255" y="110798"/>
                    <a:pt x="65787" y="110870"/>
                  </a:cubicBezTo>
                  <a:cubicBezTo>
                    <a:pt x="64272" y="111087"/>
                    <a:pt x="60737" y="111484"/>
                    <a:pt x="56589" y="111484"/>
                  </a:cubicBezTo>
                  <a:cubicBezTo>
                    <a:pt x="53993" y="111484"/>
                    <a:pt x="51179" y="111339"/>
                    <a:pt x="48474" y="110870"/>
                  </a:cubicBezTo>
                  <a:cubicBezTo>
                    <a:pt x="44218" y="110149"/>
                    <a:pt x="40179" y="108490"/>
                    <a:pt x="37185" y="106975"/>
                  </a:cubicBezTo>
                  <a:cubicBezTo>
                    <a:pt x="35707" y="106254"/>
                    <a:pt x="34480" y="105532"/>
                    <a:pt x="33651" y="105028"/>
                  </a:cubicBezTo>
                  <a:cubicBezTo>
                    <a:pt x="33218" y="104775"/>
                    <a:pt x="32893" y="104559"/>
                    <a:pt x="32677" y="104414"/>
                  </a:cubicBezTo>
                  <a:cubicBezTo>
                    <a:pt x="32569" y="104342"/>
                    <a:pt x="32497" y="104270"/>
                    <a:pt x="32424" y="104234"/>
                  </a:cubicBezTo>
                  <a:cubicBezTo>
                    <a:pt x="32352" y="104198"/>
                    <a:pt x="32352" y="104198"/>
                    <a:pt x="32352" y="104198"/>
                  </a:cubicBezTo>
                  <a:cubicBezTo>
                    <a:pt x="32298" y="104162"/>
                    <a:pt x="32235" y="104144"/>
                    <a:pt x="32172" y="104144"/>
                  </a:cubicBezTo>
                  <a:cubicBezTo>
                    <a:pt x="32109" y="104144"/>
                    <a:pt x="32046" y="104162"/>
                    <a:pt x="31992" y="104198"/>
                  </a:cubicBezTo>
                  <a:cubicBezTo>
                    <a:pt x="31992" y="104198"/>
                    <a:pt x="31379" y="104595"/>
                    <a:pt x="30441" y="105208"/>
                  </a:cubicBezTo>
                  <a:cubicBezTo>
                    <a:pt x="29070" y="106110"/>
                    <a:pt x="26942" y="107516"/>
                    <a:pt x="25139" y="108670"/>
                  </a:cubicBezTo>
                  <a:cubicBezTo>
                    <a:pt x="24237" y="109283"/>
                    <a:pt x="23444" y="109824"/>
                    <a:pt x="22795" y="110221"/>
                  </a:cubicBezTo>
                  <a:cubicBezTo>
                    <a:pt x="22506" y="110402"/>
                    <a:pt x="22254" y="110582"/>
                    <a:pt x="22037" y="110690"/>
                  </a:cubicBezTo>
                  <a:cubicBezTo>
                    <a:pt x="21965" y="110762"/>
                    <a:pt x="21893" y="110798"/>
                    <a:pt x="21821" y="110834"/>
                  </a:cubicBezTo>
                  <a:cubicBezTo>
                    <a:pt x="21749" y="110870"/>
                    <a:pt x="21713" y="110906"/>
                    <a:pt x="21713" y="110906"/>
                  </a:cubicBezTo>
                  <a:cubicBezTo>
                    <a:pt x="21640" y="110943"/>
                    <a:pt x="21604" y="110979"/>
                    <a:pt x="21568" y="111015"/>
                  </a:cubicBezTo>
                  <a:cubicBezTo>
                    <a:pt x="21496" y="111087"/>
                    <a:pt x="21460" y="111195"/>
                    <a:pt x="21388" y="111303"/>
                  </a:cubicBezTo>
                  <a:cubicBezTo>
                    <a:pt x="21172" y="111736"/>
                    <a:pt x="20775" y="112530"/>
                    <a:pt x="20270" y="113612"/>
                  </a:cubicBezTo>
                  <a:cubicBezTo>
                    <a:pt x="18719" y="116785"/>
                    <a:pt x="15870" y="122268"/>
                    <a:pt x="12119" y="125983"/>
                  </a:cubicBezTo>
                  <a:cubicBezTo>
                    <a:pt x="7545" y="130440"/>
                    <a:pt x="6571" y="133698"/>
                    <a:pt x="6366" y="134823"/>
                  </a:cubicBezTo>
                  <a:lnTo>
                    <a:pt x="6366" y="134823"/>
                  </a:lnTo>
                  <a:lnTo>
                    <a:pt x="656" y="132165"/>
                  </a:lnTo>
                  <a:lnTo>
                    <a:pt x="656" y="132165"/>
                  </a:lnTo>
                  <a:cubicBezTo>
                    <a:pt x="718" y="131825"/>
                    <a:pt x="848" y="131131"/>
                    <a:pt x="1046" y="130166"/>
                  </a:cubicBezTo>
                  <a:cubicBezTo>
                    <a:pt x="1840" y="126055"/>
                    <a:pt x="3607" y="117218"/>
                    <a:pt x="5086" y="112710"/>
                  </a:cubicBezTo>
                  <a:cubicBezTo>
                    <a:pt x="7069" y="106759"/>
                    <a:pt x="11037" y="104234"/>
                    <a:pt x="13489" y="102900"/>
                  </a:cubicBezTo>
                  <a:cubicBezTo>
                    <a:pt x="14752" y="102214"/>
                    <a:pt x="16663" y="100736"/>
                    <a:pt x="18322" y="99473"/>
                  </a:cubicBezTo>
                  <a:cubicBezTo>
                    <a:pt x="19945" y="98175"/>
                    <a:pt x="21280" y="97057"/>
                    <a:pt x="21280" y="97057"/>
                  </a:cubicBezTo>
                  <a:cubicBezTo>
                    <a:pt x="21316" y="96985"/>
                    <a:pt x="21352" y="96949"/>
                    <a:pt x="21352" y="96876"/>
                  </a:cubicBezTo>
                  <a:cubicBezTo>
                    <a:pt x="21352" y="96876"/>
                    <a:pt x="21388" y="96768"/>
                    <a:pt x="21460" y="96588"/>
                  </a:cubicBezTo>
                  <a:cubicBezTo>
                    <a:pt x="21821" y="95253"/>
                    <a:pt x="23624" y="89627"/>
                    <a:pt x="26978" y="86489"/>
                  </a:cubicBezTo>
                  <a:cubicBezTo>
                    <a:pt x="28890" y="84686"/>
                    <a:pt x="32172" y="83135"/>
                    <a:pt x="34985" y="82089"/>
                  </a:cubicBezTo>
                  <a:cubicBezTo>
                    <a:pt x="36392" y="81548"/>
                    <a:pt x="37654" y="81115"/>
                    <a:pt x="38592" y="80826"/>
                  </a:cubicBezTo>
                  <a:cubicBezTo>
                    <a:pt x="39061" y="80682"/>
                    <a:pt x="39422" y="80574"/>
                    <a:pt x="39710" y="80502"/>
                  </a:cubicBezTo>
                  <a:cubicBezTo>
                    <a:pt x="39963" y="80430"/>
                    <a:pt x="40107" y="80394"/>
                    <a:pt x="40107" y="80394"/>
                  </a:cubicBezTo>
                  <a:lnTo>
                    <a:pt x="40215" y="80322"/>
                  </a:lnTo>
                  <a:cubicBezTo>
                    <a:pt x="41730" y="79023"/>
                    <a:pt x="44146" y="77797"/>
                    <a:pt x="46923" y="76715"/>
                  </a:cubicBezTo>
                  <a:cubicBezTo>
                    <a:pt x="51071" y="75128"/>
                    <a:pt x="56012" y="73829"/>
                    <a:pt x="59908" y="72928"/>
                  </a:cubicBezTo>
                  <a:cubicBezTo>
                    <a:pt x="61855" y="72459"/>
                    <a:pt x="63550" y="72134"/>
                    <a:pt x="64741" y="71882"/>
                  </a:cubicBezTo>
                  <a:cubicBezTo>
                    <a:pt x="65354" y="71774"/>
                    <a:pt x="65823" y="71702"/>
                    <a:pt x="66147" y="71629"/>
                  </a:cubicBezTo>
                  <a:cubicBezTo>
                    <a:pt x="66472" y="71557"/>
                    <a:pt x="66652" y="71557"/>
                    <a:pt x="66652" y="71557"/>
                  </a:cubicBezTo>
                  <a:cubicBezTo>
                    <a:pt x="66724" y="71521"/>
                    <a:pt x="66833" y="71449"/>
                    <a:pt x="66869" y="71377"/>
                  </a:cubicBezTo>
                  <a:cubicBezTo>
                    <a:pt x="66869" y="71377"/>
                    <a:pt x="66869" y="71341"/>
                    <a:pt x="66905" y="71305"/>
                  </a:cubicBezTo>
                  <a:cubicBezTo>
                    <a:pt x="67085" y="70908"/>
                    <a:pt x="68023" y="69141"/>
                    <a:pt x="69970" y="66616"/>
                  </a:cubicBezTo>
                  <a:cubicBezTo>
                    <a:pt x="71016" y="65209"/>
                    <a:pt x="73036" y="64091"/>
                    <a:pt x="74803" y="63298"/>
                  </a:cubicBezTo>
                  <a:cubicBezTo>
                    <a:pt x="75669" y="62901"/>
                    <a:pt x="76462" y="62613"/>
                    <a:pt x="77039" y="62432"/>
                  </a:cubicBezTo>
                  <a:cubicBezTo>
                    <a:pt x="77364" y="62324"/>
                    <a:pt x="77580" y="62252"/>
                    <a:pt x="77761" y="62180"/>
                  </a:cubicBezTo>
                  <a:cubicBezTo>
                    <a:pt x="77905" y="62144"/>
                    <a:pt x="78013" y="62108"/>
                    <a:pt x="78013" y="62108"/>
                  </a:cubicBezTo>
                  <a:lnTo>
                    <a:pt x="78085" y="62072"/>
                  </a:lnTo>
                  <a:cubicBezTo>
                    <a:pt x="78085" y="62072"/>
                    <a:pt x="80213" y="60629"/>
                    <a:pt x="84614" y="57491"/>
                  </a:cubicBezTo>
                  <a:cubicBezTo>
                    <a:pt x="86778" y="55904"/>
                    <a:pt x="89519" y="54353"/>
                    <a:pt x="91683" y="53163"/>
                  </a:cubicBezTo>
                  <a:cubicBezTo>
                    <a:pt x="92801" y="52586"/>
                    <a:pt x="93775" y="52117"/>
                    <a:pt x="94460" y="51756"/>
                  </a:cubicBezTo>
                  <a:cubicBezTo>
                    <a:pt x="95145" y="51432"/>
                    <a:pt x="95542" y="51215"/>
                    <a:pt x="95542" y="51215"/>
                  </a:cubicBezTo>
                  <a:cubicBezTo>
                    <a:pt x="95650" y="51179"/>
                    <a:pt x="95722" y="51071"/>
                    <a:pt x="95722" y="50927"/>
                  </a:cubicBezTo>
                  <a:cubicBezTo>
                    <a:pt x="95722" y="50819"/>
                    <a:pt x="95614" y="50710"/>
                    <a:pt x="95506" y="50674"/>
                  </a:cubicBezTo>
                  <a:cubicBezTo>
                    <a:pt x="93522" y="49989"/>
                    <a:pt x="91899" y="48330"/>
                    <a:pt x="90493" y="46130"/>
                  </a:cubicBezTo>
                  <a:cubicBezTo>
                    <a:pt x="89086" y="43930"/>
                    <a:pt x="87968" y="41189"/>
                    <a:pt x="86958" y="38412"/>
                  </a:cubicBezTo>
                  <a:cubicBezTo>
                    <a:pt x="84902" y="32749"/>
                    <a:pt x="81079" y="26798"/>
                    <a:pt x="77905" y="23804"/>
                  </a:cubicBezTo>
                  <a:cubicBezTo>
                    <a:pt x="76787" y="22794"/>
                    <a:pt x="75885" y="21929"/>
                    <a:pt x="75272" y="21063"/>
                  </a:cubicBezTo>
                  <a:cubicBezTo>
                    <a:pt x="74659" y="20198"/>
                    <a:pt x="74334" y="19332"/>
                    <a:pt x="74334" y="18214"/>
                  </a:cubicBezTo>
                  <a:cubicBezTo>
                    <a:pt x="74334" y="17312"/>
                    <a:pt x="74551" y="16194"/>
                    <a:pt x="75056" y="14824"/>
                  </a:cubicBezTo>
                  <a:cubicBezTo>
                    <a:pt x="75921" y="12515"/>
                    <a:pt x="78338" y="9414"/>
                    <a:pt x="80863" y="6781"/>
                  </a:cubicBezTo>
                  <a:cubicBezTo>
                    <a:pt x="82125" y="5482"/>
                    <a:pt x="83423" y="4292"/>
                    <a:pt x="84578" y="3354"/>
                  </a:cubicBezTo>
                  <a:cubicBezTo>
                    <a:pt x="85732" y="2453"/>
                    <a:pt x="86778" y="1803"/>
                    <a:pt x="87427" y="1551"/>
                  </a:cubicBezTo>
                  <a:cubicBezTo>
                    <a:pt x="88761" y="1118"/>
                    <a:pt x="90096" y="613"/>
                    <a:pt x="91070" y="613"/>
                  </a:cubicBezTo>
                  <a:close/>
                  <a:moveTo>
                    <a:pt x="91070" y="0"/>
                  </a:moveTo>
                  <a:cubicBezTo>
                    <a:pt x="89915" y="0"/>
                    <a:pt x="88545" y="541"/>
                    <a:pt x="87246" y="974"/>
                  </a:cubicBezTo>
                  <a:cubicBezTo>
                    <a:pt x="86453" y="1262"/>
                    <a:pt x="85407" y="1948"/>
                    <a:pt x="84217" y="2885"/>
                  </a:cubicBezTo>
                  <a:cubicBezTo>
                    <a:pt x="82450" y="4292"/>
                    <a:pt x="80358" y="6312"/>
                    <a:pt x="78554" y="8440"/>
                  </a:cubicBezTo>
                  <a:cubicBezTo>
                    <a:pt x="76751" y="10532"/>
                    <a:pt x="75200" y="12768"/>
                    <a:pt x="74515" y="14643"/>
                  </a:cubicBezTo>
                  <a:cubicBezTo>
                    <a:pt x="73974" y="16050"/>
                    <a:pt x="73721" y="17204"/>
                    <a:pt x="73721" y="18214"/>
                  </a:cubicBezTo>
                  <a:cubicBezTo>
                    <a:pt x="73721" y="19440"/>
                    <a:pt x="74118" y="20486"/>
                    <a:pt x="74767" y="21388"/>
                  </a:cubicBezTo>
                  <a:cubicBezTo>
                    <a:pt x="75453" y="22362"/>
                    <a:pt x="76390" y="23227"/>
                    <a:pt x="77508" y="24273"/>
                  </a:cubicBezTo>
                  <a:cubicBezTo>
                    <a:pt x="80574" y="27123"/>
                    <a:pt x="84397" y="33038"/>
                    <a:pt x="86381" y="38592"/>
                  </a:cubicBezTo>
                  <a:cubicBezTo>
                    <a:pt x="87391" y="41405"/>
                    <a:pt x="88545" y="44182"/>
                    <a:pt x="89988" y="46455"/>
                  </a:cubicBezTo>
                  <a:cubicBezTo>
                    <a:pt x="91288" y="48469"/>
                    <a:pt x="92822" y="50104"/>
                    <a:pt x="94696" y="50961"/>
                  </a:cubicBezTo>
                  <a:lnTo>
                    <a:pt x="94696" y="50961"/>
                  </a:lnTo>
                  <a:cubicBezTo>
                    <a:pt x="92972" y="51806"/>
                    <a:pt x="87861" y="54384"/>
                    <a:pt x="84253" y="56986"/>
                  </a:cubicBezTo>
                  <a:cubicBezTo>
                    <a:pt x="82053" y="58537"/>
                    <a:pt x="80430" y="59691"/>
                    <a:pt x="79348" y="60449"/>
                  </a:cubicBezTo>
                  <a:cubicBezTo>
                    <a:pt x="78807" y="60845"/>
                    <a:pt x="78410" y="61134"/>
                    <a:pt x="78158" y="61314"/>
                  </a:cubicBezTo>
                  <a:cubicBezTo>
                    <a:pt x="77968" y="61432"/>
                    <a:pt x="77857" y="61504"/>
                    <a:pt x="77802" y="61540"/>
                  </a:cubicBezTo>
                  <a:lnTo>
                    <a:pt x="77802" y="61540"/>
                  </a:lnTo>
                  <a:cubicBezTo>
                    <a:pt x="77579" y="61605"/>
                    <a:pt x="76171" y="62029"/>
                    <a:pt x="74551" y="62757"/>
                  </a:cubicBezTo>
                  <a:cubicBezTo>
                    <a:pt x="72748" y="63550"/>
                    <a:pt x="70692" y="64704"/>
                    <a:pt x="69501" y="66255"/>
                  </a:cubicBezTo>
                  <a:cubicBezTo>
                    <a:pt x="67589" y="68714"/>
                    <a:pt x="66648" y="70458"/>
                    <a:pt x="66397" y="70970"/>
                  </a:cubicBezTo>
                  <a:lnTo>
                    <a:pt x="66397" y="70970"/>
                  </a:lnTo>
                  <a:cubicBezTo>
                    <a:pt x="65525" y="71123"/>
                    <a:pt x="60874" y="71964"/>
                    <a:pt x="55580" y="73361"/>
                  </a:cubicBezTo>
                  <a:cubicBezTo>
                    <a:pt x="52658" y="74154"/>
                    <a:pt x="49520" y="75092"/>
                    <a:pt x="46707" y="76174"/>
                  </a:cubicBezTo>
                  <a:cubicBezTo>
                    <a:pt x="43936" y="77240"/>
                    <a:pt x="41514" y="78446"/>
                    <a:pt x="39891" y="79826"/>
                  </a:cubicBezTo>
                  <a:lnTo>
                    <a:pt x="39891" y="79826"/>
                  </a:lnTo>
                  <a:cubicBezTo>
                    <a:pt x="39591" y="79907"/>
                    <a:pt x="37413" y="80508"/>
                    <a:pt x="34769" y="81512"/>
                  </a:cubicBezTo>
                  <a:cubicBezTo>
                    <a:pt x="31920" y="82594"/>
                    <a:pt x="28601" y="84145"/>
                    <a:pt x="26582" y="86056"/>
                  </a:cubicBezTo>
                  <a:cubicBezTo>
                    <a:pt x="24562" y="87968"/>
                    <a:pt x="23119" y="90601"/>
                    <a:pt x="22181" y="92801"/>
                  </a:cubicBezTo>
                  <a:cubicBezTo>
                    <a:pt x="21351" y="94750"/>
                    <a:pt x="20888" y="96331"/>
                    <a:pt x="20793" y="96666"/>
                  </a:cubicBezTo>
                  <a:lnTo>
                    <a:pt x="20793" y="96666"/>
                  </a:lnTo>
                  <a:cubicBezTo>
                    <a:pt x="20662" y="96780"/>
                    <a:pt x="20391" y="97010"/>
                    <a:pt x="20017" y="97309"/>
                  </a:cubicBezTo>
                  <a:cubicBezTo>
                    <a:pt x="19224" y="97958"/>
                    <a:pt x="17962" y="98968"/>
                    <a:pt x="16699" y="99978"/>
                  </a:cubicBezTo>
                  <a:cubicBezTo>
                    <a:pt x="15401" y="100952"/>
                    <a:pt x="14066" y="101890"/>
                    <a:pt x="13201" y="102395"/>
                  </a:cubicBezTo>
                  <a:cubicBezTo>
                    <a:pt x="10712" y="103729"/>
                    <a:pt x="6564" y="106362"/>
                    <a:pt x="4509" y="112530"/>
                  </a:cubicBezTo>
                  <a:cubicBezTo>
                    <a:pt x="3499" y="115595"/>
                    <a:pt x="2381" y="120500"/>
                    <a:pt x="1515" y="124684"/>
                  </a:cubicBezTo>
                  <a:cubicBezTo>
                    <a:pt x="649" y="128868"/>
                    <a:pt x="36" y="132294"/>
                    <a:pt x="36" y="132294"/>
                  </a:cubicBezTo>
                  <a:cubicBezTo>
                    <a:pt x="0" y="132439"/>
                    <a:pt x="72" y="132583"/>
                    <a:pt x="181" y="132619"/>
                  </a:cubicBezTo>
                  <a:lnTo>
                    <a:pt x="6492" y="135540"/>
                  </a:lnTo>
                  <a:cubicBezTo>
                    <a:pt x="6528" y="135558"/>
                    <a:pt x="6573" y="135567"/>
                    <a:pt x="6618" y="135567"/>
                  </a:cubicBezTo>
                  <a:cubicBezTo>
                    <a:pt x="6664" y="135567"/>
                    <a:pt x="6709" y="135558"/>
                    <a:pt x="6745" y="135540"/>
                  </a:cubicBezTo>
                  <a:cubicBezTo>
                    <a:pt x="6853" y="135468"/>
                    <a:pt x="6889" y="135396"/>
                    <a:pt x="6889" y="135288"/>
                  </a:cubicBezTo>
                  <a:cubicBezTo>
                    <a:pt x="6925" y="135144"/>
                    <a:pt x="7141" y="131681"/>
                    <a:pt x="12515" y="126415"/>
                  </a:cubicBezTo>
                  <a:cubicBezTo>
                    <a:pt x="15365" y="123602"/>
                    <a:pt x="17637" y="119887"/>
                    <a:pt x="19296" y="116858"/>
                  </a:cubicBezTo>
                  <a:cubicBezTo>
                    <a:pt x="20090" y="115307"/>
                    <a:pt x="20775" y="113972"/>
                    <a:pt x="21244" y="112962"/>
                  </a:cubicBezTo>
                  <a:cubicBezTo>
                    <a:pt x="21460" y="112457"/>
                    <a:pt x="21676" y="112061"/>
                    <a:pt x="21821" y="111772"/>
                  </a:cubicBezTo>
                  <a:cubicBezTo>
                    <a:pt x="21893" y="111664"/>
                    <a:pt x="21929" y="111556"/>
                    <a:pt x="22001" y="111484"/>
                  </a:cubicBezTo>
                  <a:lnTo>
                    <a:pt x="22032" y="111422"/>
                  </a:lnTo>
                  <a:lnTo>
                    <a:pt x="22032" y="111422"/>
                  </a:lnTo>
                  <a:cubicBezTo>
                    <a:pt x="22072" y="111393"/>
                    <a:pt x="22134" y="111359"/>
                    <a:pt x="22217" y="111303"/>
                  </a:cubicBezTo>
                  <a:cubicBezTo>
                    <a:pt x="23547" y="110473"/>
                    <a:pt x="30999" y="105570"/>
                    <a:pt x="32191" y="104804"/>
                  </a:cubicBezTo>
                  <a:lnTo>
                    <a:pt x="32191" y="104804"/>
                  </a:lnTo>
                  <a:cubicBezTo>
                    <a:pt x="33450" y="105644"/>
                    <a:pt x="40477" y="110105"/>
                    <a:pt x="48366" y="111447"/>
                  </a:cubicBezTo>
                  <a:cubicBezTo>
                    <a:pt x="51143" y="111916"/>
                    <a:pt x="53993" y="112097"/>
                    <a:pt x="56589" y="112097"/>
                  </a:cubicBezTo>
                  <a:cubicBezTo>
                    <a:pt x="61074" y="112097"/>
                    <a:pt x="64816" y="111609"/>
                    <a:pt x="66140" y="111416"/>
                  </a:cubicBezTo>
                  <a:lnTo>
                    <a:pt x="66140" y="111416"/>
                  </a:lnTo>
                  <a:lnTo>
                    <a:pt x="63675" y="119111"/>
                  </a:lnTo>
                  <a:lnTo>
                    <a:pt x="63675" y="119111"/>
                  </a:lnTo>
                  <a:cubicBezTo>
                    <a:pt x="63317" y="119290"/>
                    <a:pt x="61962" y="119903"/>
                    <a:pt x="60449" y="120861"/>
                  </a:cubicBezTo>
                  <a:cubicBezTo>
                    <a:pt x="58717" y="121943"/>
                    <a:pt x="56734" y="123422"/>
                    <a:pt x="55904" y="125153"/>
                  </a:cubicBezTo>
                  <a:cubicBezTo>
                    <a:pt x="55111" y="126776"/>
                    <a:pt x="52875" y="130671"/>
                    <a:pt x="50819" y="134170"/>
                  </a:cubicBezTo>
                  <a:cubicBezTo>
                    <a:pt x="49809" y="135901"/>
                    <a:pt x="48835" y="137524"/>
                    <a:pt x="48114" y="138750"/>
                  </a:cubicBezTo>
                  <a:cubicBezTo>
                    <a:pt x="47392" y="139941"/>
                    <a:pt x="46923" y="140734"/>
                    <a:pt x="46923" y="140734"/>
                  </a:cubicBezTo>
                  <a:cubicBezTo>
                    <a:pt x="46851" y="140842"/>
                    <a:pt x="46887" y="141023"/>
                    <a:pt x="46996" y="141095"/>
                  </a:cubicBezTo>
                  <a:lnTo>
                    <a:pt x="52261" y="145387"/>
                  </a:lnTo>
                  <a:cubicBezTo>
                    <a:pt x="52315" y="145423"/>
                    <a:pt x="52388" y="145441"/>
                    <a:pt x="52460" y="145441"/>
                  </a:cubicBezTo>
                  <a:cubicBezTo>
                    <a:pt x="52532" y="145441"/>
                    <a:pt x="52604" y="145423"/>
                    <a:pt x="52658" y="145387"/>
                  </a:cubicBezTo>
                  <a:cubicBezTo>
                    <a:pt x="52658" y="145387"/>
                    <a:pt x="52730" y="145315"/>
                    <a:pt x="52911" y="145206"/>
                  </a:cubicBezTo>
                  <a:cubicBezTo>
                    <a:pt x="54029" y="144341"/>
                    <a:pt x="59078" y="140662"/>
                    <a:pt x="65823" y="137235"/>
                  </a:cubicBezTo>
                  <a:cubicBezTo>
                    <a:pt x="69718" y="135252"/>
                    <a:pt x="72170" y="133557"/>
                    <a:pt x="73902" y="131753"/>
                  </a:cubicBezTo>
                  <a:cubicBezTo>
                    <a:pt x="75669" y="129950"/>
                    <a:pt x="76715" y="128074"/>
                    <a:pt x="77869" y="125766"/>
                  </a:cubicBezTo>
                  <a:cubicBezTo>
                    <a:pt x="78987" y="123458"/>
                    <a:pt x="80249" y="120104"/>
                    <a:pt x="81259" y="117218"/>
                  </a:cubicBezTo>
                  <a:cubicBezTo>
                    <a:pt x="81728" y="115812"/>
                    <a:pt x="82161" y="114477"/>
                    <a:pt x="82486" y="113467"/>
                  </a:cubicBezTo>
                  <a:cubicBezTo>
                    <a:pt x="82630" y="112962"/>
                    <a:pt x="82774" y="112566"/>
                    <a:pt x="82882" y="112241"/>
                  </a:cubicBezTo>
                  <a:cubicBezTo>
                    <a:pt x="82954" y="111880"/>
                    <a:pt x="83027" y="111664"/>
                    <a:pt x="83027" y="111556"/>
                  </a:cubicBezTo>
                  <a:cubicBezTo>
                    <a:pt x="83027" y="111520"/>
                    <a:pt x="83063" y="111411"/>
                    <a:pt x="83135" y="111267"/>
                  </a:cubicBezTo>
                  <a:cubicBezTo>
                    <a:pt x="83387" y="110834"/>
                    <a:pt x="83964" y="110041"/>
                    <a:pt x="84505" y="108851"/>
                  </a:cubicBezTo>
                  <a:cubicBezTo>
                    <a:pt x="85046" y="107660"/>
                    <a:pt x="85587" y="106037"/>
                    <a:pt x="85732" y="103909"/>
                  </a:cubicBezTo>
                  <a:lnTo>
                    <a:pt x="86045" y="99238"/>
                  </a:lnTo>
                  <a:lnTo>
                    <a:pt x="86045" y="99238"/>
                  </a:lnTo>
                  <a:lnTo>
                    <a:pt x="97667" y="88792"/>
                  </a:lnTo>
                  <a:lnTo>
                    <a:pt x="97670" y="88797"/>
                  </a:lnTo>
                  <a:cubicBezTo>
                    <a:pt x="97670" y="88797"/>
                    <a:pt x="107011" y="85082"/>
                    <a:pt x="114802" y="76498"/>
                  </a:cubicBezTo>
                  <a:cubicBezTo>
                    <a:pt x="118697" y="72206"/>
                    <a:pt x="120969" y="69033"/>
                    <a:pt x="122340" y="65931"/>
                  </a:cubicBezTo>
                  <a:cubicBezTo>
                    <a:pt x="123746" y="62829"/>
                    <a:pt x="124251" y="59835"/>
                    <a:pt x="124648" y="56012"/>
                  </a:cubicBezTo>
                  <a:cubicBezTo>
                    <a:pt x="125045" y="52225"/>
                    <a:pt x="126019" y="42776"/>
                    <a:pt x="126920" y="34228"/>
                  </a:cubicBezTo>
                  <a:cubicBezTo>
                    <a:pt x="127353" y="29936"/>
                    <a:pt x="127786" y="25896"/>
                    <a:pt x="128110" y="22867"/>
                  </a:cubicBezTo>
                  <a:cubicBezTo>
                    <a:pt x="128255" y="21388"/>
                    <a:pt x="128399" y="20126"/>
                    <a:pt x="128507" y="19260"/>
                  </a:cubicBezTo>
                  <a:cubicBezTo>
                    <a:pt x="128543" y="18827"/>
                    <a:pt x="128579" y="18466"/>
                    <a:pt x="128615" y="18214"/>
                  </a:cubicBezTo>
                  <a:cubicBezTo>
                    <a:pt x="128652" y="18106"/>
                    <a:pt x="128652" y="17998"/>
                    <a:pt x="128652" y="17925"/>
                  </a:cubicBezTo>
                  <a:lnTo>
                    <a:pt x="128652" y="17853"/>
                  </a:lnTo>
                  <a:lnTo>
                    <a:pt x="128688" y="17817"/>
                  </a:lnTo>
                  <a:cubicBezTo>
                    <a:pt x="128688" y="17745"/>
                    <a:pt x="128760" y="17529"/>
                    <a:pt x="128904" y="17276"/>
                  </a:cubicBezTo>
                  <a:cubicBezTo>
                    <a:pt x="129084" y="16879"/>
                    <a:pt x="129373" y="16375"/>
                    <a:pt x="129734" y="15942"/>
                  </a:cubicBezTo>
                  <a:cubicBezTo>
                    <a:pt x="130094" y="15509"/>
                    <a:pt x="130491" y="15184"/>
                    <a:pt x="130888" y="15148"/>
                  </a:cubicBezTo>
                  <a:lnTo>
                    <a:pt x="130924" y="15148"/>
                  </a:lnTo>
                  <a:cubicBezTo>
                    <a:pt x="130996" y="15148"/>
                    <a:pt x="131284" y="15220"/>
                    <a:pt x="131609" y="15365"/>
                  </a:cubicBezTo>
                  <a:cubicBezTo>
                    <a:pt x="132763" y="15942"/>
                    <a:pt x="134747" y="17493"/>
                    <a:pt x="136550" y="18935"/>
                  </a:cubicBezTo>
                  <a:cubicBezTo>
                    <a:pt x="137452" y="19657"/>
                    <a:pt x="138317" y="20342"/>
                    <a:pt x="139003" y="20919"/>
                  </a:cubicBezTo>
                  <a:cubicBezTo>
                    <a:pt x="139688" y="21460"/>
                    <a:pt x="140193" y="21893"/>
                    <a:pt x="140445" y="22037"/>
                  </a:cubicBezTo>
                  <a:cubicBezTo>
                    <a:pt x="140914" y="22362"/>
                    <a:pt x="141564" y="22614"/>
                    <a:pt x="142213" y="22614"/>
                  </a:cubicBezTo>
                  <a:cubicBezTo>
                    <a:pt x="142682" y="22614"/>
                    <a:pt x="143114" y="22506"/>
                    <a:pt x="143475" y="22181"/>
                  </a:cubicBezTo>
                  <a:cubicBezTo>
                    <a:pt x="143836" y="21857"/>
                    <a:pt x="144088" y="21352"/>
                    <a:pt x="144160" y="20703"/>
                  </a:cubicBezTo>
                  <a:cubicBezTo>
                    <a:pt x="144160" y="20594"/>
                    <a:pt x="144160" y="20450"/>
                    <a:pt x="144160" y="20306"/>
                  </a:cubicBezTo>
                  <a:cubicBezTo>
                    <a:pt x="144160" y="19044"/>
                    <a:pt x="143691" y="17204"/>
                    <a:pt x="142501" y="14932"/>
                  </a:cubicBezTo>
                  <a:cubicBezTo>
                    <a:pt x="141347" y="12696"/>
                    <a:pt x="139508" y="10063"/>
                    <a:pt x="136767" y="7358"/>
                  </a:cubicBezTo>
                  <a:cubicBezTo>
                    <a:pt x="134675" y="5230"/>
                    <a:pt x="132799" y="3787"/>
                    <a:pt x="131140" y="2849"/>
                  </a:cubicBezTo>
                  <a:cubicBezTo>
                    <a:pt x="129517" y="1912"/>
                    <a:pt x="128147" y="1479"/>
                    <a:pt x="127028" y="1479"/>
                  </a:cubicBezTo>
                  <a:cubicBezTo>
                    <a:pt x="126235" y="1479"/>
                    <a:pt x="125550" y="1731"/>
                    <a:pt x="125117" y="2200"/>
                  </a:cubicBezTo>
                  <a:cubicBezTo>
                    <a:pt x="124756" y="2597"/>
                    <a:pt x="124540" y="3138"/>
                    <a:pt x="124396" y="3751"/>
                  </a:cubicBezTo>
                  <a:cubicBezTo>
                    <a:pt x="124215" y="4653"/>
                    <a:pt x="124215" y="5735"/>
                    <a:pt x="124179" y="7033"/>
                  </a:cubicBezTo>
                  <a:cubicBezTo>
                    <a:pt x="124143" y="8332"/>
                    <a:pt x="124035" y="9846"/>
                    <a:pt x="123710" y="11542"/>
                  </a:cubicBezTo>
                  <a:cubicBezTo>
                    <a:pt x="123278" y="13778"/>
                    <a:pt x="121654" y="19116"/>
                    <a:pt x="119779" y="24814"/>
                  </a:cubicBezTo>
                  <a:cubicBezTo>
                    <a:pt x="117904" y="30513"/>
                    <a:pt x="115812" y="36608"/>
                    <a:pt x="114405" y="40540"/>
                  </a:cubicBezTo>
                  <a:cubicBezTo>
                    <a:pt x="112674" y="45373"/>
                    <a:pt x="112349" y="51215"/>
                    <a:pt x="112349" y="55075"/>
                  </a:cubicBezTo>
                  <a:cubicBezTo>
                    <a:pt x="112349" y="57010"/>
                    <a:pt x="112439" y="58429"/>
                    <a:pt x="112477" y="58941"/>
                  </a:cubicBezTo>
                  <a:lnTo>
                    <a:pt x="112477" y="58941"/>
                  </a:lnTo>
                  <a:cubicBezTo>
                    <a:pt x="111604" y="59257"/>
                    <a:pt x="108459" y="60490"/>
                    <a:pt x="106110" y="62252"/>
                  </a:cubicBezTo>
                  <a:cubicBezTo>
                    <a:pt x="104775" y="63262"/>
                    <a:pt x="103044" y="64452"/>
                    <a:pt x="101673" y="65426"/>
                  </a:cubicBezTo>
                  <a:cubicBezTo>
                    <a:pt x="100988" y="65895"/>
                    <a:pt x="100411" y="66291"/>
                    <a:pt x="99978" y="66616"/>
                  </a:cubicBezTo>
                  <a:cubicBezTo>
                    <a:pt x="99741" y="66774"/>
                    <a:pt x="99558" y="66900"/>
                    <a:pt x="99441" y="66981"/>
                  </a:cubicBezTo>
                  <a:lnTo>
                    <a:pt x="99441" y="66981"/>
                  </a:lnTo>
                  <a:lnTo>
                    <a:pt x="98825" y="66683"/>
                  </a:lnTo>
                  <a:lnTo>
                    <a:pt x="98825" y="66683"/>
                  </a:lnTo>
                  <a:cubicBezTo>
                    <a:pt x="99364" y="66134"/>
                    <a:pt x="100585" y="64872"/>
                    <a:pt x="101926" y="63370"/>
                  </a:cubicBezTo>
                  <a:cubicBezTo>
                    <a:pt x="103729" y="61350"/>
                    <a:pt x="105785" y="58862"/>
                    <a:pt x="106795" y="57022"/>
                  </a:cubicBezTo>
                  <a:cubicBezTo>
                    <a:pt x="107408" y="55832"/>
                    <a:pt x="107913" y="55002"/>
                    <a:pt x="108238" y="54353"/>
                  </a:cubicBezTo>
                  <a:cubicBezTo>
                    <a:pt x="108562" y="53704"/>
                    <a:pt x="108779" y="53199"/>
                    <a:pt x="108779" y="52622"/>
                  </a:cubicBezTo>
                  <a:cubicBezTo>
                    <a:pt x="108779" y="52081"/>
                    <a:pt x="108562" y="51540"/>
                    <a:pt x="108238" y="50819"/>
                  </a:cubicBezTo>
                  <a:cubicBezTo>
                    <a:pt x="107949" y="50242"/>
                    <a:pt x="107264" y="49196"/>
                    <a:pt x="106290" y="47861"/>
                  </a:cubicBezTo>
                  <a:cubicBezTo>
                    <a:pt x="103405" y="43822"/>
                    <a:pt x="98103" y="37185"/>
                    <a:pt x="95434" y="33723"/>
                  </a:cubicBezTo>
                  <a:cubicBezTo>
                    <a:pt x="93630" y="31451"/>
                    <a:pt x="91647" y="28349"/>
                    <a:pt x="90024" y="25572"/>
                  </a:cubicBezTo>
                  <a:cubicBezTo>
                    <a:pt x="88365" y="22794"/>
                    <a:pt x="87030" y="20306"/>
                    <a:pt x="86597" y="19224"/>
                  </a:cubicBezTo>
                  <a:cubicBezTo>
                    <a:pt x="86164" y="18142"/>
                    <a:pt x="85984" y="17060"/>
                    <a:pt x="85984" y="16050"/>
                  </a:cubicBezTo>
                  <a:cubicBezTo>
                    <a:pt x="85984" y="15040"/>
                    <a:pt x="86164" y="14138"/>
                    <a:pt x="86489" y="13381"/>
                  </a:cubicBezTo>
                  <a:cubicBezTo>
                    <a:pt x="86561" y="13273"/>
                    <a:pt x="86705" y="13056"/>
                    <a:pt x="86922" y="12804"/>
                  </a:cubicBezTo>
                  <a:cubicBezTo>
                    <a:pt x="87715" y="12010"/>
                    <a:pt x="89338" y="10820"/>
                    <a:pt x="90781" y="9305"/>
                  </a:cubicBezTo>
                  <a:cubicBezTo>
                    <a:pt x="92224" y="7827"/>
                    <a:pt x="93522" y="5987"/>
                    <a:pt x="93594" y="3751"/>
                  </a:cubicBezTo>
                  <a:cubicBezTo>
                    <a:pt x="93594" y="3679"/>
                    <a:pt x="93594" y="3571"/>
                    <a:pt x="93594" y="3499"/>
                  </a:cubicBezTo>
                  <a:cubicBezTo>
                    <a:pt x="93594" y="2236"/>
                    <a:pt x="93342" y="1371"/>
                    <a:pt x="92909" y="794"/>
                  </a:cubicBezTo>
                  <a:cubicBezTo>
                    <a:pt x="92693" y="505"/>
                    <a:pt x="92404" y="289"/>
                    <a:pt x="92079" y="180"/>
                  </a:cubicBezTo>
                  <a:cubicBezTo>
                    <a:pt x="91791" y="36"/>
                    <a:pt x="91430" y="0"/>
                    <a:pt x="91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64"/>
            <p:cNvSpPr/>
            <p:nvPr/>
          </p:nvSpPr>
          <p:spPr>
            <a:xfrm>
              <a:off x="2728875" y="2701500"/>
              <a:ext cx="2002650" cy="1227200"/>
            </a:xfrm>
            <a:custGeom>
              <a:avLst/>
              <a:gdLst/>
              <a:ahLst/>
              <a:cxnLst/>
              <a:rect l="l" t="t" r="r" b="b"/>
              <a:pathLst>
                <a:path w="80106" h="49088" extrusionOk="0">
                  <a:moveTo>
                    <a:pt x="57852" y="0"/>
                  </a:moveTo>
                  <a:cubicBezTo>
                    <a:pt x="56446" y="0"/>
                    <a:pt x="54714" y="109"/>
                    <a:pt x="53055" y="289"/>
                  </a:cubicBezTo>
                  <a:cubicBezTo>
                    <a:pt x="51468" y="2525"/>
                    <a:pt x="50783" y="3896"/>
                    <a:pt x="50783" y="3896"/>
                  </a:cubicBezTo>
                  <a:cubicBezTo>
                    <a:pt x="50783" y="3896"/>
                    <a:pt x="30513" y="7394"/>
                    <a:pt x="24238" y="12768"/>
                  </a:cubicBezTo>
                  <a:cubicBezTo>
                    <a:pt x="24238" y="12768"/>
                    <a:pt x="14932" y="15221"/>
                    <a:pt x="11001" y="18936"/>
                  </a:cubicBezTo>
                  <a:cubicBezTo>
                    <a:pt x="7070" y="22651"/>
                    <a:pt x="5266" y="29467"/>
                    <a:pt x="5266" y="29467"/>
                  </a:cubicBezTo>
                  <a:cubicBezTo>
                    <a:pt x="5266" y="29467"/>
                    <a:pt x="2489" y="31848"/>
                    <a:pt x="1" y="33651"/>
                  </a:cubicBezTo>
                  <a:cubicBezTo>
                    <a:pt x="364" y="33624"/>
                    <a:pt x="773" y="33606"/>
                    <a:pt x="1210" y="33606"/>
                  </a:cubicBezTo>
                  <a:cubicBezTo>
                    <a:pt x="3118" y="33606"/>
                    <a:pt x="5553" y="33951"/>
                    <a:pt x="6962" y="35418"/>
                  </a:cubicBezTo>
                  <a:cubicBezTo>
                    <a:pt x="8729" y="37258"/>
                    <a:pt x="8585" y="40504"/>
                    <a:pt x="8332" y="42379"/>
                  </a:cubicBezTo>
                  <a:cubicBezTo>
                    <a:pt x="11398" y="40396"/>
                    <a:pt x="16375" y="37113"/>
                    <a:pt x="16375" y="37113"/>
                  </a:cubicBezTo>
                  <a:cubicBezTo>
                    <a:pt x="16375" y="37113"/>
                    <a:pt x="23985" y="42379"/>
                    <a:pt x="32641" y="43822"/>
                  </a:cubicBezTo>
                  <a:cubicBezTo>
                    <a:pt x="35381" y="44292"/>
                    <a:pt x="38212" y="44452"/>
                    <a:pt x="40799" y="44452"/>
                  </a:cubicBezTo>
                  <a:cubicBezTo>
                    <a:pt x="46352" y="44452"/>
                    <a:pt x="50783" y="43714"/>
                    <a:pt x="50783" y="43714"/>
                  </a:cubicBezTo>
                  <a:lnTo>
                    <a:pt x="50783" y="43714"/>
                  </a:lnTo>
                  <a:lnTo>
                    <a:pt x="50350" y="45048"/>
                  </a:lnTo>
                  <a:cubicBezTo>
                    <a:pt x="51450" y="44242"/>
                    <a:pt x="53412" y="43153"/>
                    <a:pt x="56145" y="43153"/>
                  </a:cubicBezTo>
                  <a:cubicBezTo>
                    <a:pt x="57445" y="43153"/>
                    <a:pt x="58919" y="43399"/>
                    <a:pt x="60557" y="44038"/>
                  </a:cubicBezTo>
                  <a:cubicBezTo>
                    <a:pt x="63334" y="45156"/>
                    <a:pt x="64741" y="47068"/>
                    <a:pt x="65390" y="49088"/>
                  </a:cubicBezTo>
                  <a:cubicBezTo>
                    <a:pt x="66256" y="46563"/>
                    <a:pt x="66905" y="44507"/>
                    <a:pt x="66941" y="44147"/>
                  </a:cubicBezTo>
                  <a:cubicBezTo>
                    <a:pt x="67049" y="43389"/>
                    <a:pt x="69285" y="41369"/>
                    <a:pt x="69646" y="36536"/>
                  </a:cubicBezTo>
                  <a:lnTo>
                    <a:pt x="69971" y="31703"/>
                  </a:lnTo>
                  <a:lnTo>
                    <a:pt x="79889" y="22831"/>
                  </a:lnTo>
                  <a:cubicBezTo>
                    <a:pt x="80106" y="20667"/>
                    <a:pt x="79817" y="17349"/>
                    <a:pt x="77833" y="12768"/>
                  </a:cubicBezTo>
                  <a:cubicBezTo>
                    <a:pt x="73902" y="3787"/>
                    <a:pt x="61351" y="0"/>
                    <a:pt x="57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64"/>
            <p:cNvSpPr/>
            <p:nvPr/>
          </p:nvSpPr>
          <p:spPr>
            <a:xfrm>
              <a:off x="2941675" y="3491375"/>
              <a:ext cx="1069400" cy="313800"/>
            </a:xfrm>
            <a:custGeom>
              <a:avLst/>
              <a:gdLst/>
              <a:ahLst/>
              <a:cxnLst/>
              <a:rect l="l" t="t" r="r" b="b"/>
              <a:pathLst>
                <a:path w="42776" h="12552" extrusionOk="0">
                  <a:moveTo>
                    <a:pt x="8620" y="0"/>
                  </a:moveTo>
                  <a:cubicBezTo>
                    <a:pt x="8620" y="0"/>
                    <a:pt x="7683" y="2777"/>
                    <a:pt x="5122" y="3715"/>
                  </a:cubicBezTo>
                  <a:cubicBezTo>
                    <a:pt x="3968" y="4148"/>
                    <a:pt x="1912" y="5194"/>
                    <a:pt x="0" y="6204"/>
                  </a:cubicBezTo>
                  <a:cubicBezTo>
                    <a:pt x="217" y="7033"/>
                    <a:pt x="289" y="7899"/>
                    <a:pt x="289" y="8692"/>
                  </a:cubicBezTo>
                  <a:cubicBezTo>
                    <a:pt x="289" y="9233"/>
                    <a:pt x="253" y="9738"/>
                    <a:pt x="217" y="10171"/>
                  </a:cubicBezTo>
                  <a:cubicBezTo>
                    <a:pt x="2453" y="8692"/>
                    <a:pt x="5447" y="6745"/>
                    <a:pt x="6853" y="5807"/>
                  </a:cubicBezTo>
                  <a:cubicBezTo>
                    <a:pt x="7394" y="5446"/>
                    <a:pt x="7683" y="5266"/>
                    <a:pt x="7683" y="5266"/>
                  </a:cubicBezTo>
                  <a:cubicBezTo>
                    <a:pt x="7755" y="5230"/>
                    <a:pt x="7791" y="5194"/>
                    <a:pt x="7863" y="5194"/>
                  </a:cubicBezTo>
                  <a:cubicBezTo>
                    <a:pt x="7935" y="5194"/>
                    <a:pt x="7971" y="5230"/>
                    <a:pt x="8043" y="5266"/>
                  </a:cubicBezTo>
                  <a:cubicBezTo>
                    <a:pt x="8043" y="5266"/>
                    <a:pt x="8043" y="5266"/>
                    <a:pt x="8115" y="5302"/>
                  </a:cubicBezTo>
                  <a:cubicBezTo>
                    <a:pt x="8188" y="5338"/>
                    <a:pt x="8260" y="5410"/>
                    <a:pt x="8368" y="5482"/>
                  </a:cubicBezTo>
                  <a:cubicBezTo>
                    <a:pt x="8584" y="5627"/>
                    <a:pt x="8909" y="5843"/>
                    <a:pt x="9342" y="6096"/>
                  </a:cubicBezTo>
                  <a:cubicBezTo>
                    <a:pt x="10171" y="6600"/>
                    <a:pt x="11398" y="7322"/>
                    <a:pt x="12876" y="8043"/>
                  </a:cubicBezTo>
                  <a:cubicBezTo>
                    <a:pt x="15870" y="9558"/>
                    <a:pt x="19909" y="11217"/>
                    <a:pt x="24165" y="11938"/>
                  </a:cubicBezTo>
                  <a:cubicBezTo>
                    <a:pt x="26870" y="12407"/>
                    <a:pt x="29684" y="12552"/>
                    <a:pt x="32280" y="12552"/>
                  </a:cubicBezTo>
                  <a:cubicBezTo>
                    <a:pt x="36428" y="12552"/>
                    <a:pt x="39963" y="12155"/>
                    <a:pt x="41478" y="11938"/>
                  </a:cubicBezTo>
                  <a:cubicBezTo>
                    <a:pt x="41802" y="11902"/>
                    <a:pt x="42055" y="11866"/>
                    <a:pt x="42163" y="11830"/>
                  </a:cubicBezTo>
                  <a:cubicBezTo>
                    <a:pt x="42596" y="10640"/>
                    <a:pt x="42776" y="9378"/>
                    <a:pt x="42019" y="8873"/>
                  </a:cubicBezTo>
                  <a:cubicBezTo>
                    <a:pt x="40612" y="7935"/>
                    <a:pt x="41081" y="5375"/>
                    <a:pt x="41081" y="5374"/>
                  </a:cubicBezTo>
                  <a:lnTo>
                    <a:pt x="41081" y="5374"/>
                  </a:lnTo>
                  <a:cubicBezTo>
                    <a:pt x="41081" y="5375"/>
                    <a:pt x="40287" y="7142"/>
                    <a:pt x="34697" y="7719"/>
                  </a:cubicBezTo>
                  <a:cubicBezTo>
                    <a:pt x="33651" y="8981"/>
                    <a:pt x="32389" y="9414"/>
                    <a:pt x="31162" y="9414"/>
                  </a:cubicBezTo>
                  <a:cubicBezTo>
                    <a:pt x="29215" y="9414"/>
                    <a:pt x="27303" y="8296"/>
                    <a:pt x="26257" y="7466"/>
                  </a:cubicBezTo>
                  <a:cubicBezTo>
                    <a:pt x="17781" y="5735"/>
                    <a:pt x="8620" y="0"/>
                    <a:pt x="86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64"/>
            <p:cNvSpPr/>
            <p:nvPr/>
          </p:nvSpPr>
          <p:spPr>
            <a:xfrm>
              <a:off x="4294200" y="3286675"/>
              <a:ext cx="393150" cy="620400"/>
            </a:xfrm>
            <a:custGeom>
              <a:avLst/>
              <a:gdLst/>
              <a:ahLst/>
              <a:cxnLst/>
              <a:rect l="l" t="t" r="r" b="b"/>
              <a:pathLst>
                <a:path w="15726" h="24816" extrusionOk="0">
                  <a:moveTo>
                    <a:pt x="15256" y="1"/>
                  </a:moveTo>
                  <a:lnTo>
                    <a:pt x="5663" y="4437"/>
                  </a:lnTo>
                  <a:cubicBezTo>
                    <a:pt x="5663" y="4437"/>
                    <a:pt x="6131" y="11687"/>
                    <a:pt x="3571" y="15402"/>
                  </a:cubicBezTo>
                  <a:cubicBezTo>
                    <a:pt x="1010" y="19153"/>
                    <a:pt x="72" y="20307"/>
                    <a:pt x="72" y="20307"/>
                  </a:cubicBezTo>
                  <a:cubicBezTo>
                    <a:pt x="72" y="20307"/>
                    <a:pt x="72" y="20740"/>
                    <a:pt x="0" y="21389"/>
                  </a:cubicBezTo>
                  <a:cubicBezTo>
                    <a:pt x="1335" y="22327"/>
                    <a:pt x="2236" y="23517"/>
                    <a:pt x="2777" y="24815"/>
                  </a:cubicBezTo>
                  <a:cubicBezTo>
                    <a:pt x="3282" y="23264"/>
                    <a:pt x="3715" y="21966"/>
                    <a:pt x="3895" y="21244"/>
                  </a:cubicBezTo>
                  <a:cubicBezTo>
                    <a:pt x="3967" y="20956"/>
                    <a:pt x="4040" y="20776"/>
                    <a:pt x="4040" y="20703"/>
                  </a:cubicBezTo>
                  <a:cubicBezTo>
                    <a:pt x="4040" y="20559"/>
                    <a:pt x="4112" y="20415"/>
                    <a:pt x="4184" y="20271"/>
                  </a:cubicBezTo>
                  <a:cubicBezTo>
                    <a:pt x="4292" y="20126"/>
                    <a:pt x="4364" y="19946"/>
                    <a:pt x="4508" y="19766"/>
                  </a:cubicBezTo>
                  <a:cubicBezTo>
                    <a:pt x="4725" y="19369"/>
                    <a:pt x="5013" y="18900"/>
                    <a:pt x="5338" y="18323"/>
                  </a:cubicBezTo>
                  <a:cubicBezTo>
                    <a:pt x="5915" y="17133"/>
                    <a:pt x="6564" y="15474"/>
                    <a:pt x="6709" y="13093"/>
                  </a:cubicBezTo>
                  <a:cubicBezTo>
                    <a:pt x="6889" y="10713"/>
                    <a:pt x="6961" y="9487"/>
                    <a:pt x="7033" y="8910"/>
                  </a:cubicBezTo>
                  <a:cubicBezTo>
                    <a:pt x="7069" y="8296"/>
                    <a:pt x="7069" y="8296"/>
                    <a:pt x="7069" y="8296"/>
                  </a:cubicBezTo>
                  <a:cubicBezTo>
                    <a:pt x="7069" y="8224"/>
                    <a:pt x="7105" y="8152"/>
                    <a:pt x="7141" y="8080"/>
                  </a:cubicBezTo>
                  <a:lnTo>
                    <a:pt x="15725" y="398"/>
                  </a:lnTo>
                  <a:lnTo>
                    <a:pt x="152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64"/>
            <p:cNvSpPr/>
            <p:nvPr/>
          </p:nvSpPr>
          <p:spPr>
            <a:xfrm>
              <a:off x="2720750" y="2693375"/>
              <a:ext cx="2014375" cy="1243450"/>
            </a:xfrm>
            <a:custGeom>
              <a:avLst/>
              <a:gdLst/>
              <a:ahLst/>
              <a:cxnLst/>
              <a:rect l="l" t="t" r="r" b="b"/>
              <a:pathLst>
                <a:path w="80575" h="49738" extrusionOk="0">
                  <a:moveTo>
                    <a:pt x="58177" y="614"/>
                  </a:moveTo>
                  <a:cubicBezTo>
                    <a:pt x="59007" y="614"/>
                    <a:pt x="60413" y="830"/>
                    <a:pt x="62145" y="1335"/>
                  </a:cubicBezTo>
                  <a:cubicBezTo>
                    <a:pt x="64705" y="2057"/>
                    <a:pt x="67915" y="3391"/>
                    <a:pt x="70873" y="5339"/>
                  </a:cubicBezTo>
                  <a:cubicBezTo>
                    <a:pt x="73794" y="7322"/>
                    <a:pt x="76427" y="9919"/>
                    <a:pt x="77870" y="13201"/>
                  </a:cubicBezTo>
                  <a:cubicBezTo>
                    <a:pt x="79493" y="16952"/>
                    <a:pt x="79962" y="19838"/>
                    <a:pt x="79962" y="21894"/>
                  </a:cubicBezTo>
                  <a:cubicBezTo>
                    <a:pt x="79962" y="22323"/>
                    <a:pt x="79962" y="22692"/>
                    <a:pt x="79934" y="23029"/>
                  </a:cubicBezTo>
                  <a:lnTo>
                    <a:pt x="79934" y="23029"/>
                  </a:lnTo>
                  <a:lnTo>
                    <a:pt x="70079" y="31812"/>
                  </a:lnTo>
                  <a:cubicBezTo>
                    <a:pt x="70043" y="31884"/>
                    <a:pt x="70007" y="31956"/>
                    <a:pt x="70007" y="32028"/>
                  </a:cubicBezTo>
                  <a:cubicBezTo>
                    <a:pt x="70007" y="32028"/>
                    <a:pt x="70007" y="32028"/>
                    <a:pt x="69971" y="32642"/>
                  </a:cubicBezTo>
                  <a:cubicBezTo>
                    <a:pt x="69899" y="33219"/>
                    <a:pt x="69827" y="34445"/>
                    <a:pt x="69647" y="36825"/>
                  </a:cubicBezTo>
                  <a:cubicBezTo>
                    <a:pt x="69502" y="39206"/>
                    <a:pt x="68853" y="40865"/>
                    <a:pt x="68276" y="42055"/>
                  </a:cubicBezTo>
                  <a:cubicBezTo>
                    <a:pt x="67951" y="42632"/>
                    <a:pt x="67663" y="43101"/>
                    <a:pt x="67446" y="43498"/>
                  </a:cubicBezTo>
                  <a:cubicBezTo>
                    <a:pt x="67302" y="43678"/>
                    <a:pt x="67230" y="43858"/>
                    <a:pt x="67122" y="44003"/>
                  </a:cubicBezTo>
                  <a:cubicBezTo>
                    <a:pt x="67050" y="44147"/>
                    <a:pt x="66978" y="44291"/>
                    <a:pt x="66978" y="44435"/>
                  </a:cubicBezTo>
                  <a:cubicBezTo>
                    <a:pt x="66978" y="44508"/>
                    <a:pt x="66905" y="44688"/>
                    <a:pt x="66833" y="44976"/>
                  </a:cubicBezTo>
                  <a:cubicBezTo>
                    <a:pt x="66648" y="45688"/>
                    <a:pt x="66250" y="46984"/>
                    <a:pt x="65707" y="48545"/>
                  </a:cubicBezTo>
                  <a:lnTo>
                    <a:pt x="65707" y="48545"/>
                  </a:lnTo>
                  <a:cubicBezTo>
                    <a:pt x="64932" y="46727"/>
                    <a:pt x="63512" y="45088"/>
                    <a:pt x="60990" y="44111"/>
                  </a:cubicBezTo>
                  <a:cubicBezTo>
                    <a:pt x="59295" y="43426"/>
                    <a:pt x="57780" y="43173"/>
                    <a:pt x="56446" y="43173"/>
                  </a:cubicBezTo>
                  <a:cubicBezTo>
                    <a:pt x="54166" y="43173"/>
                    <a:pt x="52431" y="43907"/>
                    <a:pt x="51241" y="44627"/>
                  </a:cubicBezTo>
                  <a:lnTo>
                    <a:pt x="51241" y="44627"/>
                  </a:lnTo>
                  <a:lnTo>
                    <a:pt x="51397" y="44147"/>
                  </a:lnTo>
                  <a:cubicBezTo>
                    <a:pt x="51433" y="44039"/>
                    <a:pt x="51433" y="43931"/>
                    <a:pt x="51361" y="43858"/>
                  </a:cubicBezTo>
                  <a:cubicBezTo>
                    <a:pt x="51306" y="43777"/>
                    <a:pt x="51232" y="43737"/>
                    <a:pt x="51153" y="43737"/>
                  </a:cubicBezTo>
                  <a:cubicBezTo>
                    <a:pt x="51126" y="43737"/>
                    <a:pt x="51099" y="43741"/>
                    <a:pt x="51072" y="43750"/>
                  </a:cubicBezTo>
                  <a:cubicBezTo>
                    <a:pt x="51072" y="43750"/>
                    <a:pt x="50783" y="43786"/>
                    <a:pt x="50315" y="43858"/>
                  </a:cubicBezTo>
                  <a:cubicBezTo>
                    <a:pt x="48800" y="44075"/>
                    <a:pt x="45265" y="44472"/>
                    <a:pt x="41117" y="44472"/>
                  </a:cubicBezTo>
                  <a:cubicBezTo>
                    <a:pt x="38521" y="44472"/>
                    <a:pt x="35707" y="44327"/>
                    <a:pt x="33002" y="43858"/>
                  </a:cubicBezTo>
                  <a:cubicBezTo>
                    <a:pt x="28746" y="43137"/>
                    <a:pt x="24707" y="41478"/>
                    <a:pt x="21713" y="39963"/>
                  </a:cubicBezTo>
                  <a:cubicBezTo>
                    <a:pt x="20235" y="39242"/>
                    <a:pt x="19008" y="38520"/>
                    <a:pt x="18179" y="38016"/>
                  </a:cubicBezTo>
                  <a:cubicBezTo>
                    <a:pt x="17746" y="37763"/>
                    <a:pt x="17421" y="37547"/>
                    <a:pt x="17205" y="37402"/>
                  </a:cubicBezTo>
                  <a:cubicBezTo>
                    <a:pt x="17097" y="37330"/>
                    <a:pt x="17025" y="37258"/>
                    <a:pt x="16952" y="37222"/>
                  </a:cubicBezTo>
                  <a:cubicBezTo>
                    <a:pt x="16880" y="37186"/>
                    <a:pt x="16880" y="37186"/>
                    <a:pt x="16880" y="37186"/>
                  </a:cubicBezTo>
                  <a:cubicBezTo>
                    <a:pt x="16826" y="37150"/>
                    <a:pt x="16763" y="37132"/>
                    <a:pt x="16700" y="37132"/>
                  </a:cubicBezTo>
                  <a:cubicBezTo>
                    <a:pt x="16637" y="37132"/>
                    <a:pt x="16574" y="37150"/>
                    <a:pt x="16520" y="37186"/>
                  </a:cubicBezTo>
                  <a:cubicBezTo>
                    <a:pt x="16520" y="37186"/>
                    <a:pt x="16231" y="37366"/>
                    <a:pt x="15690" y="37727"/>
                  </a:cubicBezTo>
                  <a:cubicBezTo>
                    <a:pt x="14291" y="38660"/>
                    <a:pt x="11291" y="40639"/>
                    <a:pt x="9050" y="42102"/>
                  </a:cubicBezTo>
                  <a:lnTo>
                    <a:pt x="9050" y="42102"/>
                  </a:lnTo>
                  <a:cubicBezTo>
                    <a:pt x="9093" y="41645"/>
                    <a:pt x="9126" y="41145"/>
                    <a:pt x="9126" y="40612"/>
                  </a:cubicBezTo>
                  <a:cubicBezTo>
                    <a:pt x="9126" y="38917"/>
                    <a:pt x="8801" y="36897"/>
                    <a:pt x="7503" y="35527"/>
                  </a:cubicBezTo>
                  <a:cubicBezTo>
                    <a:pt x="6745" y="34733"/>
                    <a:pt x="5736" y="34265"/>
                    <a:pt x="4690" y="34012"/>
                  </a:cubicBezTo>
                  <a:cubicBezTo>
                    <a:pt x="3644" y="33724"/>
                    <a:pt x="2526" y="33651"/>
                    <a:pt x="1588" y="33651"/>
                  </a:cubicBezTo>
                  <a:cubicBezTo>
                    <a:pt x="1486" y="33651"/>
                    <a:pt x="1385" y="33651"/>
                    <a:pt x="1287" y="33652"/>
                  </a:cubicBezTo>
                  <a:lnTo>
                    <a:pt x="1287" y="33652"/>
                  </a:lnTo>
                  <a:cubicBezTo>
                    <a:pt x="3541" y="31957"/>
                    <a:pt x="5775" y="30045"/>
                    <a:pt x="5808" y="30045"/>
                  </a:cubicBezTo>
                  <a:cubicBezTo>
                    <a:pt x="5844" y="29973"/>
                    <a:pt x="5880" y="29937"/>
                    <a:pt x="5880" y="29864"/>
                  </a:cubicBezTo>
                  <a:cubicBezTo>
                    <a:pt x="5880" y="29864"/>
                    <a:pt x="5916" y="29756"/>
                    <a:pt x="5988" y="29576"/>
                  </a:cubicBezTo>
                  <a:cubicBezTo>
                    <a:pt x="6349" y="28241"/>
                    <a:pt x="8152" y="22615"/>
                    <a:pt x="11506" y="19477"/>
                  </a:cubicBezTo>
                  <a:cubicBezTo>
                    <a:pt x="13418" y="17674"/>
                    <a:pt x="16700" y="16123"/>
                    <a:pt x="19513" y="15077"/>
                  </a:cubicBezTo>
                  <a:cubicBezTo>
                    <a:pt x="20920" y="14536"/>
                    <a:pt x="22182" y="14103"/>
                    <a:pt x="23120" y="13814"/>
                  </a:cubicBezTo>
                  <a:cubicBezTo>
                    <a:pt x="23589" y="13670"/>
                    <a:pt x="23950" y="13562"/>
                    <a:pt x="24238" y="13490"/>
                  </a:cubicBezTo>
                  <a:cubicBezTo>
                    <a:pt x="24491" y="13418"/>
                    <a:pt x="24635" y="13382"/>
                    <a:pt x="24635" y="13382"/>
                  </a:cubicBezTo>
                  <a:lnTo>
                    <a:pt x="24743" y="13310"/>
                  </a:lnTo>
                  <a:cubicBezTo>
                    <a:pt x="26258" y="12011"/>
                    <a:pt x="28674" y="10785"/>
                    <a:pt x="31451" y="9703"/>
                  </a:cubicBezTo>
                  <a:cubicBezTo>
                    <a:pt x="35599" y="8116"/>
                    <a:pt x="40540" y="6817"/>
                    <a:pt x="44436" y="5916"/>
                  </a:cubicBezTo>
                  <a:cubicBezTo>
                    <a:pt x="46383" y="5447"/>
                    <a:pt x="48078" y="5122"/>
                    <a:pt x="49269" y="4870"/>
                  </a:cubicBezTo>
                  <a:cubicBezTo>
                    <a:pt x="49882" y="4762"/>
                    <a:pt x="50351" y="4690"/>
                    <a:pt x="50675" y="4617"/>
                  </a:cubicBezTo>
                  <a:cubicBezTo>
                    <a:pt x="51000" y="4545"/>
                    <a:pt x="51180" y="4545"/>
                    <a:pt x="51180" y="4545"/>
                  </a:cubicBezTo>
                  <a:cubicBezTo>
                    <a:pt x="51252" y="4509"/>
                    <a:pt x="51361" y="4437"/>
                    <a:pt x="51397" y="4365"/>
                  </a:cubicBezTo>
                  <a:lnTo>
                    <a:pt x="51433" y="4293"/>
                  </a:lnTo>
                  <a:cubicBezTo>
                    <a:pt x="51575" y="4009"/>
                    <a:pt x="52205" y="2747"/>
                    <a:pt x="53565" y="886"/>
                  </a:cubicBezTo>
                  <a:lnTo>
                    <a:pt x="53565" y="886"/>
                  </a:lnTo>
                  <a:cubicBezTo>
                    <a:pt x="55147" y="716"/>
                    <a:pt x="56848" y="614"/>
                    <a:pt x="58177" y="614"/>
                  </a:cubicBezTo>
                  <a:close/>
                  <a:moveTo>
                    <a:pt x="58177" y="1"/>
                  </a:moveTo>
                  <a:cubicBezTo>
                    <a:pt x="56771" y="1"/>
                    <a:pt x="55003" y="145"/>
                    <a:pt x="53344" y="325"/>
                  </a:cubicBezTo>
                  <a:cubicBezTo>
                    <a:pt x="53272" y="325"/>
                    <a:pt x="53164" y="361"/>
                    <a:pt x="53128" y="434"/>
                  </a:cubicBezTo>
                  <a:cubicBezTo>
                    <a:pt x="51832" y="2259"/>
                    <a:pt x="51137" y="3532"/>
                    <a:pt x="50926" y="3957"/>
                  </a:cubicBezTo>
                  <a:lnTo>
                    <a:pt x="50926" y="3957"/>
                  </a:lnTo>
                  <a:cubicBezTo>
                    <a:pt x="50056" y="4111"/>
                    <a:pt x="45404" y="4952"/>
                    <a:pt x="40108" y="6349"/>
                  </a:cubicBezTo>
                  <a:cubicBezTo>
                    <a:pt x="37186" y="7142"/>
                    <a:pt x="34048" y="8080"/>
                    <a:pt x="31235" y="9162"/>
                  </a:cubicBezTo>
                  <a:cubicBezTo>
                    <a:pt x="28464" y="10228"/>
                    <a:pt x="26042" y="11434"/>
                    <a:pt x="24419" y="12814"/>
                  </a:cubicBezTo>
                  <a:lnTo>
                    <a:pt x="24419" y="12814"/>
                  </a:lnTo>
                  <a:cubicBezTo>
                    <a:pt x="24119" y="12895"/>
                    <a:pt x="21941" y="13496"/>
                    <a:pt x="19297" y="14500"/>
                  </a:cubicBezTo>
                  <a:cubicBezTo>
                    <a:pt x="16448" y="15582"/>
                    <a:pt x="13129" y="17133"/>
                    <a:pt x="11110" y="19044"/>
                  </a:cubicBezTo>
                  <a:cubicBezTo>
                    <a:pt x="9090" y="20956"/>
                    <a:pt x="7647" y="23589"/>
                    <a:pt x="6709" y="25789"/>
                  </a:cubicBezTo>
                  <a:cubicBezTo>
                    <a:pt x="5884" y="27725"/>
                    <a:pt x="5422" y="29299"/>
                    <a:pt x="5323" y="29648"/>
                  </a:cubicBezTo>
                  <a:lnTo>
                    <a:pt x="5323" y="29648"/>
                  </a:lnTo>
                  <a:cubicBezTo>
                    <a:pt x="5243" y="29714"/>
                    <a:pt x="5111" y="29825"/>
                    <a:pt x="4942" y="29973"/>
                  </a:cubicBezTo>
                  <a:cubicBezTo>
                    <a:pt x="4040" y="30730"/>
                    <a:pt x="1985" y="32389"/>
                    <a:pt x="145" y="33760"/>
                  </a:cubicBezTo>
                  <a:cubicBezTo>
                    <a:pt x="37" y="33832"/>
                    <a:pt x="1" y="33976"/>
                    <a:pt x="37" y="34084"/>
                  </a:cubicBezTo>
                  <a:cubicBezTo>
                    <a:pt x="109" y="34228"/>
                    <a:pt x="217" y="34301"/>
                    <a:pt x="362" y="34301"/>
                  </a:cubicBezTo>
                  <a:cubicBezTo>
                    <a:pt x="722" y="34265"/>
                    <a:pt x="1119" y="34228"/>
                    <a:pt x="1588" y="34228"/>
                  </a:cubicBezTo>
                  <a:cubicBezTo>
                    <a:pt x="2490" y="34228"/>
                    <a:pt x="3572" y="34337"/>
                    <a:pt x="4545" y="34589"/>
                  </a:cubicBezTo>
                  <a:cubicBezTo>
                    <a:pt x="5519" y="34842"/>
                    <a:pt x="6421" y="35274"/>
                    <a:pt x="7070" y="35960"/>
                  </a:cubicBezTo>
                  <a:cubicBezTo>
                    <a:pt x="8188" y="37114"/>
                    <a:pt x="8513" y="38953"/>
                    <a:pt x="8513" y="40612"/>
                  </a:cubicBezTo>
                  <a:cubicBezTo>
                    <a:pt x="8513" y="41370"/>
                    <a:pt x="8441" y="42091"/>
                    <a:pt x="8369" y="42668"/>
                  </a:cubicBezTo>
                  <a:cubicBezTo>
                    <a:pt x="8369" y="42776"/>
                    <a:pt x="8405" y="42885"/>
                    <a:pt x="8513" y="42957"/>
                  </a:cubicBezTo>
                  <a:cubicBezTo>
                    <a:pt x="8567" y="42975"/>
                    <a:pt x="8621" y="42984"/>
                    <a:pt x="8675" y="42984"/>
                  </a:cubicBezTo>
                  <a:cubicBezTo>
                    <a:pt x="8729" y="42984"/>
                    <a:pt x="8783" y="42975"/>
                    <a:pt x="8837" y="42957"/>
                  </a:cubicBezTo>
                  <a:cubicBezTo>
                    <a:pt x="11549" y="41181"/>
                    <a:pt x="15850" y="38365"/>
                    <a:pt x="16723" y="37794"/>
                  </a:cubicBezTo>
                  <a:lnTo>
                    <a:pt x="16723" y="37794"/>
                  </a:lnTo>
                  <a:cubicBezTo>
                    <a:pt x="17991" y="38640"/>
                    <a:pt x="25012" y="43095"/>
                    <a:pt x="32894" y="44435"/>
                  </a:cubicBezTo>
                  <a:cubicBezTo>
                    <a:pt x="35671" y="44904"/>
                    <a:pt x="38521" y="45085"/>
                    <a:pt x="41117" y="45085"/>
                  </a:cubicBezTo>
                  <a:cubicBezTo>
                    <a:pt x="45600" y="45085"/>
                    <a:pt x="49341" y="44598"/>
                    <a:pt x="50666" y="44405"/>
                  </a:cubicBezTo>
                  <a:lnTo>
                    <a:pt x="50666" y="44405"/>
                  </a:lnTo>
                  <a:lnTo>
                    <a:pt x="50387" y="45265"/>
                  </a:lnTo>
                  <a:cubicBezTo>
                    <a:pt x="50351" y="45409"/>
                    <a:pt x="50423" y="45554"/>
                    <a:pt x="50531" y="45626"/>
                  </a:cubicBezTo>
                  <a:cubicBezTo>
                    <a:pt x="50567" y="45662"/>
                    <a:pt x="50621" y="45680"/>
                    <a:pt x="50680" y="45680"/>
                  </a:cubicBezTo>
                  <a:cubicBezTo>
                    <a:pt x="50738" y="45680"/>
                    <a:pt x="50801" y="45662"/>
                    <a:pt x="50856" y="45626"/>
                  </a:cubicBezTo>
                  <a:cubicBezTo>
                    <a:pt x="51938" y="44832"/>
                    <a:pt x="53813" y="43786"/>
                    <a:pt x="56446" y="43786"/>
                  </a:cubicBezTo>
                  <a:cubicBezTo>
                    <a:pt x="57708" y="43786"/>
                    <a:pt x="59151" y="44039"/>
                    <a:pt x="60774" y="44652"/>
                  </a:cubicBezTo>
                  <a:cubicBezTo>
                    <a:pt x="63479" y="45734"/>
                    <a:pt x="64814" y="47537"/>
                    <a:pt x="65427" y="49521"/>
                  </a:cubicBezTo>
                  <a:cubicBezTo>
                    <a:pt x="65499" y="49629"/>
                    <a:pt x="65607" y="49737"/>
                    <a:pt x="65715" y="49737"/>
                  </a:cubicBezTo>
                  <a:cubicBezTo>
                    <a:pt x="65859" y="49737"/>
                    <a:pt x="65968" y="49665"/>
                    <a:pt x="66004" y="49521"/>
                  </a:cubicBezTo>
                  <a:cubicBezTo>
                    <a:pt x="66437" y="48259"/>
                    <a:pt x="66833" y="47104"/>
                    <a:pt x="67086" y="46239"/>
                  </a:cubicBezTo>
                  <a:cubicBezTo>
                    <a:pt x="67230" y="45806"/>
                    <a:pt x="67338" y="45409"/>
                    <a:pt x="67410" y="45121"/>
                  </a:cubicBezTo>
                  <a:cubicBezTo>
                    <a:pt x="67482" y="44832"/>
                    <a:pt x="67555" y="44652"/>
                    <a:pt x="67555" y="44544"/>
                  </a:cubicBezTo>
                  <a:cubicBezTo>
                    <a:pt x="67555" y="44508"/>
                    <a:pt x="67591" y="44399"/>
                    <a:pt x="67663" y="44255"/>
                  </a:cubicBezTo>
                  <a:cubicBezTo>
                    <a:pt x="67915" y="43822"/>
                    <a:pt x="68492" y="43029"/>
                    <a:pt x="69033" y="41839"/>
                  </a:cubicBezTo>
                  <a:cubicBezTo>
                    <a:pt x="69574" y="40648"/>
                    <a:pt x="70115" y="39025"/>
                    <a:pt x="70260" y="36897"/>
                  </a:cubicBezTo>
                  <a:lnTo>
                    <a:pt x="70573" y="32226"/>
                  </a:lnTo>
                  <a:lnTo>
                    <a:pt x="80431" y="23372"/>
                  </a:lnTo>
                  <a:cubicBezTo>
                    <a:pt x="80467" y="23336"/>
                    <a:pt x="80503" y="23264"/>
                    <a:pt x="80503" y="23192"/>
                  </a:cubicBezTo>
                  <a:cubicBezTo>
                    <a:pt x="80539" y="22795"/>
                    <a:pt x="80575" y="22362"/>
                    <a:pt x="80575" y="21894"/>
                  </a:cubicBezTo>
                  <a:cubicBezTo>
                    <a:pt x="80575" y="19730"/>
                    <a:pt x="80106" y="16772"/>
                    <a:pt x="78411" y="12985"/>
                  </a:cubicBezTo>
                  <a:cubicBezTo>
                    <a:pt x="76427" y="8404"/>
                    <a:pt x="72243" y="5158"/>
                    <a:pt x="68132" y="3066"/>
                  </a:cubicBezTo>
                  <a:cubicBezTo>
                    <a:pt x="66076" y="2021"/>
                    <a:pt x="64056" y="1263"/>
                    <a:pt x="62289" y="758"/>
                  </a:cubicBezTo>
                  <a:cubicBezTo>
                    <a:pt x="60558" y="253"/>
                    <a:pt x="59115" y="1"/>
                    <a:pt x="581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64"/>
            <p:cNvSpPr/>
            <p:nvPr/>
          </p:nvSpPr>
          <p:spPr>
            <a:xfrm>
              <a:off x="3962375" y="3422450"/>
              <a:ext cx="140675" cy="348425"/>
            </a:xfrm>
            <a:custGeom>
              <a:avLst/>
              <a:gdLst/>
              <a:ahLst/>
              <a:cxnLst/>
              <a:rect l="l" t="t" r="r" b="b"/>
              <a:pathLst>
                <a:path w="5627" h="13937" extrusionOk="0">
                  <a:moveTo>
                    <a:pt x="5273" y="0"/>
                  </a:moveTo>
                  <a:cubicBezTo>
                    <a:pt x="5222" y="0"/>
                    <a:pt x="5170" y="16"/>
                    <a:pt x="5122" y="52"/>
                  </a:cubicBezTo>
                  <a:cubicBezTo>
                    <a:pt x="5086" y="52"/>
                    <a:pt x="1659" y="2108"/>
                    <a:pt x="505" y="6616"/>
                  </a:cubicBezTo>
                  <a:cubicBezTo>
                    <a:pt x="145" y="8023"/>
                    <a:pt x="0" y="9213"/>
                    <a:pt x="0" y="10259"/>
                  </a:cubicBezTo>
                  <a:cubicBezTo>
                    <a:pt x="0" y="12495"/>
                    <a:pt x="613" y="13758"/>
                    <a:pt x="613" y="13758"/>
                  </a:cubicBezTo>
                  <a:cubicBezTo>
                    <a:pt x="663" y="13881"/>
                    <a:pt x="763" y="13937"/>
                    <a:pt x="867" y="13937"/>
                  </a:cubicBezTo>
                  <a:cubicBezTo>
                    <a:pt x="915" y="13937"/>
                    <a:pt x="965" y="13925"/>
                    <a:pt x="1010" y="13902"/>
                  </a:cubicBezTo>
                  <a:cubicBezTo>
                    <a:pt x="1191" y="13830"/>
                    <a:pt x="1227" y="13649"/>
                    <a:pt x="1154" y="13505"/>
                  </a:cubicBezTo>
                  <a:cubicBezTo>
                    <a:pt x="1118" y="13397"/>
                    <a:pt x="613" y="12243"/>
                    <a:pt x="613" y="10259"/>
                  </a:cubicBezTo>
                  <a:cubicBezTo>
                    <a:pt x="613" y="9285"/>
                    <a:pt x="722" y="8095"/>
                    <a:pt x="1082" y="6761"/>
                  </a:cubicBezTo>
                  <a:cubicBezTo>
                    <a:pt x="1623" y="4633"/>
                    <a:pt x="2705" y="3082"/>
                    <a:pt x="3679" y="2072"/>
                  </a:cubicBezTo>
                  <a:cubicBezTo>
                    <a:pt x="4148" y="1567"/>
                    <a:pt x="4581" y="1170"/>
                    <a:pt x="4905" y="918"/>
                  </a:cubicBezTo>
                  <a:cubicBezTo>
                    <a:pt x="5086" y="810"/>
                    <a:pt x="5194" y="701"/>
                    <a:pt x="5302" y="629"/>
                  </a:cubicBezTo>
                  <a:lnTo>
                    <a:pt x="5410" y="593"/>
                  </a:lnTo>
                  <a:lnTo>
                    <a:pt x="5410" y="557"/>
                  </a:lnTo>
                  <a:cubicBezTo>
                    <a:pt x="5555" y="485"/>
                    <a:pt x="5627" y="305"/>
                    <a:pt x="5519" y="160"/>
                  </a:cubicBezTo>
                  <a:cubicBezTo>
                    <a:pt x="5471" y="64"/>
                    <a:pt x="5374" y="0"/>
                    <a:pt x="5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64"/>
            <p:cNvSpPr/>
            <p:nvPr/>
          </p:nvSpPr>
          <p:spPr>
            <a:xfrm>
              <a:off x="3011100" y="2579750"/>
              <a:ext cx="993675" cy="569675"/>
            </a:xfrm>
            <a:custGeom>
              <a:avLst/>
              <a:gdLst/>
              <a:ahLst/>
              <a:cxnLst/>
              <a:rect l="l" t="t" r="r" b="b"/>
              <a:pathLst>
                <a:path w="39747" h="22787" extrusionOk="0">
                  <a:moveTo>
                    <a:pt x="18201" y="0"/>
                  </a:moveTo>
                  <a:cubicBezTo>
                    <a:pt x="13076" y="0"/>
                    <a:pt x="8219" y="1488"/>
                    <a:pt x="6168" y="3103"/>
                  </a:cubicBezTo>
                  <a:cubicBezTo>
                    <a:pt x="3283" y="5375"/>
                    <a:pt x="5916" y="6097"/>
                    <a:pt x="7286" y="6493"/>
                  </a:cubicBezTo>
                  <a:cubicBezTo>
                    <a:pt x="8693" y="6854"/>
                    <a:pt x="4545" y="7107"/>
                    <a:pt x="2381" y="9523"/>
                  </a:cubicBezTo>
                  <a:cubicBezTo>
                    <a:pt x="253" y="11903"/>
                    <a:pt x="1" y="16195"/>
                    <a:pt x="1768" y="17169"/>
                  </a:cubicBezTo>
                  <a:cubicBezTo>
                    <a:pt x="2093" y="17355"/>
                    <a:pt x="2529" y="17431"/>
                    <a:pt x="3023" y="17431"/>
                  </a:cubicBezTo>
                  <a:cubicBezTo>
                    <a:pt x="5212" y="17431"/>
                    <a:pt x="8548" y="15943"/>
                    <a:pt x="8548" y="15943"/>
                  </a:cubicBezTo>
                  <a:lnTo>
                    <a:pt x="9811" y="16809"/>
                  </a:lnTo>
                  <a:lnTo>
                    <a:pt x="22651" y="13527"/>
                  </a:lnTo>
                  <a:lnTo>
                    <a:pt x="22759" y="14428"/>
                  </a:lnTo>
                  <a:cubicBezTo>
                    <a:pt x="22850" y="14975"/>
                    <a:pt x="24797" y="15076"/>
                    <a:pt x="26501" y="15076"/>
                  </a:cubicBezTo>
                  <a:cubicBezTo>
                    <a:pt x="27495" y="15076"/>
                    <a:pt x="28406" y="15041"/>
                    <a:pt x="28818" y="15041"/>
                  </a:cubicBezTo>
                  <a:cubicBezTo>
                    <a:pt x="29936" y="15041"/>
                    <a:pt x="30946" y="20199"/>
                    <a:pt x="32713" y="21714"/>
                  </a:cubicBezTo>
                  <a:cubicBezTo>
                    <a:pt x="33597" y="22471"/>
                    <a:pt x="34418" y="22787"/>
                    <a:pt x="35143" y="22787"/>
                  </a:cubicBezTo>
                  <a:cubicBezTo>
                    <a:pt x="35869" y="22787"/>
                    <a:pt x="36500" y="22471"/>
                    <a:pt x="37005" y="21966"/>
                  </a:cubicBezTo>
                  <a:cubicBezTo>
                    <a:pt x="38015" y="20956"/>
                    <a:pt x="39747" y="18576"/>
                    <a:pt x="39494" y="15943"/>
                  </a:cubicBezTo>
                  <a:cubicBezTo>
                    <a:pt x="39278" y="13274"/>
                    <a:pt x="38123" y="12156"/>
                    <a:pt x="38123" y="12156"/>
                  </a:cubicBezTo>
                  <a:cubicBezTo>
                    <a:pt x="38123" y="12156"/>
                    <a:pt x="38881" y="11507"/>
                    <a:pt x="38376" y="10533"/>
                  </a:cubicBezTo>
                  <a:cubicBezTo>
                    <a:pt x="38232" y="10244"/>
                    <a:pt x="37881" y="10141"/>
                    <a:pt x="37454" y="10141"/>
                  </a:cubicBezTo>
                  <a:cubicBezTo>
                    <a:pt x="36387" y="10141"/>
                    <a:pt x="34841" y="10785"/>
                    <a:pt x="34841" y="10785"/>
                  </a:cubicBezTo>
                  <a:cubicBezTo>
                    <a:pt x="34841" y="10785"/>
                    <a:pt x="34841" y="10136"/>
                    <a:pt x="34336" y="8369"/>
                  </a:cubicBezTo>
                  <a:cubicBezTo>
                    <a:pt x="33831" y="6602"/>
                    <a:pt x="31343" y="2851"/>
                    <a:pt x="24418" y="831"/>
                  </a:cubicBezTo>
                  <a:cubicBezTo>
                    <a:pt x="22415" y="247"/>
                    <a:pt x="20286" y="0"/>
                    <a:pt x="18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64"/>
            <p:cNvSpPr/>
            <p:nvPr/>
          </p:nvSpPr>
          <p:spPr>
            <a:xfrm>
              <a:off x="3018325" y="2572550"/>
              <a:ext cx="988250" cy="584325"/>
            </a:xfrm>
            <a:custGeom>
              <a:avLst/>
              <a:gdLst/>
              <a:ahLst/>
              <a:cxnLst/>
              <a:rect l="l" t="t" r="r" b="b"/>
              <a:pathLst>
                <a:path w="39530" h="23373" extrusionOk="0">
                  <a:moveTo>
                    <a:pt x="17925" y="578"/>
                  </a:moveTo>
                  <a:cubicBezTo>
                    <a:pt x="19981" y="578"/>
                    <a:pt x="22073" y="830"/>
                    <a:pt x="24057" y="1407"/>
                  </a:cubicBezTo>
                  <a:cubicBezTo>
                    <a:pt x="27447" y="2417"/>
                    <a:pt x="29792" y="3824"/>
                    <a:pt x="31306" y="5194"/>
                  </a:cubicBezTo>
                  <a:cubicBezTo>
                    <a:pt x="32821" y="6601"/>
                    <a:pt x="33542" y="7936"/>
                    <a:pt x="33759" y="8765"/>
                  </a:cubicBezTo>
                  <a:cubicBezTo>
                    <a:pt x="34011" y="9631"/>
                    <a:pt x="34156" y="10208"/>
                    <a:pt x="34192" y="10568"/>
                  </a:cubicBezTo>
                  <a:cubicBezTo>
                    <a:pt x="34228" y="10749"/>
                    <a:pt x="34264" y="10893"/>
                    <a:pt x="34264" y="10965"/>
                  </a:cubicBezTo>
                  <a:lnTo>
                    <a:pt x="34264" y="11037"/>
                  </a:lnTo>
                  <a:lnTo>
                    <a:pt x="34264" y="11073"/>
                  </a:lnTo>
                  <a:cubicBezTo>
                    <a:pt x="34264" y="11146"/>
                    <a:pt x="34300" y="11254"/>
                    <a:pt x="34408" y="11290"/>
                  </a:cubicBezTo>
                  <a:cubicBezTo>
                    <a:pt x="34450" y="11332"/>
                    <a:pt x="34505" y="11350"/>
                    <a:pt x="34565" y="11350"/>
                  </a:cubicBezTo>
                  <a:cubicBezTo>
                    <a:pt x="34607" y="11350"/>
                    <a:pt x="34652" y="11341"/>
                    <a:pt x="34697" y="11326"/>
                  </a:cubicBezTo>
                  <a:lnTo>
                    <a:pt x="34733" y="11326"/>
                  </a:lnTo>
                  <a:cubicBezTo>
                    <a:pt x="34877" y="11254"/>
                    <a:pt x="35274" y="11109"/>
                    <a:pt x="35743" y="10965"/>
                  </a:cubicBezTo>
                  <a:cubicBezTo>
                    <a:pt x="36211" y="10821"/>
                    <a:pt x="36752" y="10713"/>
                    <a:pt x="37185" y="10713"/>
                  </a:cubicBezTo>
                  <a:cubicBezTo>
                    <a:pt x="37366" y="10713"/>
                    <a:pt x="37510" y="10749"/>
                    <a:pt x="37618" y="10785"/>
                  </a:cubicBezTo>
                  <a:cubicBezTo>
                    <a:pt x="37726" y="10821"/>
                    <a:pt x="37798" y="10857"/>
                    <a:pt x="37834" y="10929"/>
                  </a:cubicBezTo>
                  <a:cubicBezTo>
                    <a:pt x="37943" y="11146"/>
                    <a:pt x="37979" y="11326"/>
                    <a:pt x="37979" y="11470"/>
                  </a:cubicBezTo>
                  <a:cubicBezTo>
                    <a:pt x="37979" y="11723"/>
                    <a:pt x="37871" y="11903"/>
                    <a:pt x="37798" y="12011"/>
                  </a:cubicBezTo>
                  <a:cubicBezTo>
                    <a:pt x="37762" y="12083"/>
                    <a:pt x="37726" y="12155"/>
                    <a:pt x="37690" y="12155"/>
                  </a:cubicBezTo>
                  <a:lnTo>
                    <a:pt x="37654" y="12191"/>
                  </a:lnTo>
                  <a:lnTo>
                    <a:pt x="37654" y="12228"/>
                  </a:lnTo>
                  <a:cubicBezTo>
                    <a:pt x="37582" y="12264"/>
                    <a:pt x="37546" y="12336"/>
                    <a:pt x="37546" y="12444"/>
                  </a:cubicBezTo>
                  <a:cubicBezTo>
                    <a:pt x="37546" y="12516"/>
                    <a:pt x="37582" y="12588"/>
                    <a:pt x="37618" y="12660"/>
                  </a:cubicBezTo>
                  <a:cubicBezTo>
                    <a:pt x="37654" y="12696"/>
                    <a:pt x="38700" y="13778"/>
                    <a:pt x="38916" y="16231"/>
                  </a:cubicBezTo>
                  <a:cubicBezTo>
                    <a:pt x="38953" y="16411"/>
                    <a:pt x="38953" y="16556"/>
                    <a:pt x="38953" y="16736"/>
                  </a:cubicBezTo>
                  <a:cubicBezTo>
                    <a:pt x="38953" y="17890"/>
                    <a:pt x="38556" y="18972"/>
                    <a:pt x="38051" y="19910"/>
                  </a:cubicBezTo>
                  <a:cubicBezTo>
                    <a:pt x="37582" y="20848"/>
                    <a:pt x="36933" y="21605"/>
                    <a:pt x="36500" y="22038"/>
                  </a:cubicBezTo>
                  <a:cubicBezTo>
                    <a:pt x="36031" y="22507"/>
                    <a:pt x="35490" y="22759"/>
                    <a:pt x="34841" y="22759"/>
                  </a:cubicBezTo>
                  <a:cubicBezTo>
                    <a:pt x="34228" y="22759"/>
                    <a:pt x="33470" y="22507"/>
                    <a:pt x="32641" y="21785"/>
                  </a:cubicBezTo>
                  <a:cubicBezTo>
                    <a:pt x="32244" y="21461"/>
                    <a:pt x="31847" y="20884"/>
                    <a:pt x="31487" y="20198"/>
                  </a:cubicBezTo>
                  <a:cubicBezTo>
                    <a:pt x="30982" y="19152"/>
                    <a:pt x="30513" y="17926"/>
                    <a:pt x="30080" y="16916"/>
                  </a:cubicBezTo>
                  <a:cubicBezTo>
                    <a:pt x="29864" y="16411"/>
                    <a:pt x="29647" y="15979"/>
                    <a:pt x="29395" y="15654"/>
                  </a:cubicBezTo>
                  <a:cubicBezTo>
                    <a:pt x="29287" y="15474"/>
                    <a:pt x="29178" y="15329"/>
                    <a:pt x="29034" y="15221"/>
                  </a:cubicBezTo>
                  <a:cubicBezTo>
                    <a:pt x="28890" y="15113"/>
                    <a:pt x="28710" y="15041"/>
                    <a:pt x="28529" y="15041"/>
                  </a:cubicBezTo>
                  <a:cubicBezTo>
                    <a:pt x="28096" y="15041"/>
                    <a:pt x="27231" y="15077"/>
                    <a:pt x="26257" y="15077"/>
                  </a:cubicBezTo>
                  <a:cubicBezTo>
                    <a:pt x="25391" y="15077"/>
                    <a:pt x="24490" y="15041"/>
                    <a:pt x="23804" y="14933"/>
                  </a:cubicBezTo>
                  <a:cubicBezTo>
                    <a:pt x="23444" y="14897"/>
                    <a:pt x="23155" y="14824"/>
                    <a:pt x="22975" y="14752"/>
                  </a:cubicBezTo>
                  <a:cubicBezTo>
                    <a:pt x="22903" y="14716"/>
                    <a:pt x="22831" y="14680"/>
                    <a:pt x="22795" y="14680"/>
                  </a:cubicBezTo>
                  <a:lnTo>
                    <a:pt x="22795" y="14644"/>
                  </a:lnTo>
                  <a:lnTo>
                    <a:pt x="22790" y="14649"/>
                  </a:lnTo>
                  <a:lnTo>
                    <a:pt x="22790" y="14649"/>
                  </a:lnTo>
                  <a:lnTo>
                    <a:pt x="22650" y="13778"/>
                  </a:lnTo>
                  <a:cubicBezTo>
                    <a:pt x="22650" y="13706"/>
                    <a:pt x="22614" y="13634"/>
                    <a:pt x="22542" y="13562"/>
                  </a:cubicBezTo>
                  <a:cubicBezTo>
                    <a:pt x="22470" y="13526"/>
                    <a:pt x="22362" y="13526"/>
                    <a:pt x="22290" y="13526"/>
                  </a:cubicBezTo>
                  <a:lnTo>
                    <a:pt x="9594" y="16772"/>
                  </a:lnTo>
                  <a:lnTo>
                    <a:pt x="8440" y="15979"/>
                  </a:lnTo>
                  <a:cubicBezTo>
                    <a:pt x="8398" y="15936"/>
                    <a:pt x="8343" y="15919"/>
                    <a:pt x="8283" y="15919"/>
                  </a:cubicBezTo>
                  <a:cubicBezTo>
                    <a:pt x="8241" y="15919"/>
                    <a:pt x="8196" y="15928"/>
                    <a:pt x="8151" y="15942"/>
                  </a:cubicBezTo>
                  <a:cubicBezTo>
                    <a:pt x="8151" y="15942"/>
                    <a:pt x="8079" y="15979"/>
                    <a:pt x="8007" y="16015"/>
                  </a:cubicBezTo>
                  <a:cubicBezTo>
                    <a:pt x="7682" y="16159"/>
                    <a:pt x="6817" y="16520"/>
                    <a:pt x="5807" y="16844"/>
                  </a:cubicBezTo>
                  <a:cubicBezTo>
                    <a:pt x="4761" y="17169"/>
                    <a:pt x="3607" y="17421"/>
                    <a:pt x="2705" y="17421"/>
                  </a:cubicBezTo>
                  <a:cubicBezTo>
                    <a:pt x="2236" y="17421"/>
                    <a:pt x="1876" y="17349"/>
                    <a:pt x="1623" y="17205"/>
                  </a:cubicBezTo>
                  <a:cubicBezTo>
                    <a:pt x="1299" y="17024"/>
                    <a:pt x="1046" y="16700"/>
                    <a:pt x="866" y="16267"/>
                  </a:cubicBezTo>
                  <a:cubicBezTo>
                    <a:pt x="685" y="15834"/>
                    <a:pt x="613" y="15257"/>
                    <a:pt x="613" y="14644"/>
                  </a:cubicBezTo>
                  <a:cubicBezTo>
                    <a:pt x="613" y="13129"/>
                    <a:pt x="1190" y="11254"/>
                    <a:pt x="2344" y="9991"/>
                  </a:cubicBezTo>
                  <a:cubicBezTo>
                    <a:pt x="3210" y="9018"/>
                    <a:pt x="4436" y="8404"/>
                    <a:pt x="5482" y="8008"/>
                  </a:cubicBezTo>
                  <a:cubicBezTo>
                    <a:pt x="6023" y="7791"/>
                    <a:pt x="6492" y="7647"/>
                    <a:pt x="6853" y="7503"/>
                  </a:cubicBezTo>
                  <a:cubicBezTo>
                    <a:pt x="6997" y="7467"/>
                    <a:pt x="7141" y="7395"/>
                    <a:pt x="7286" y="7322"/>
                  </a:cubicBezTo>
                  <a:cubicBezTo>
                    <a:pt x="7322" y="7286"/>
                    <a:pt x="7394" y="7286"/>
                    <a:pt x="7466" y="7214"/>
                  </a:cubicBezTo>
                  <a:lnTo>
                    <a:pt x="7538" y="7106"/>
                  </a:lnTo>
                  <a:cubicBezTo>
                    <a:pt x="7574" y="7070"/>
                    <a:pt x="7574" y="6998"/>
                    <a:pt x="7574" y="6926"/>
                  </a:cubicBezTo>
                  <a:cubicBezTo>
                    <a:pt x="7574" y="6854"/>
                    <a:pt x="7538" y="6745"/>
                    <a:pt x="7502" y="6709"/>
                  </a:cubicBezTo>
                  <a:cubicBezTo>
                    <a:pt x="7430" y="6637"/>
                    <a:pt x="7358" y="6601"/>
                    <a:pt x="7322" y="6565"/>
                  </a:cubicBezTo>
                  <a:cubicBezTo>
                    <a:pt x="7250" y="6529"/>
                    <a:pt x="7177" y="6529"/>
                    <a:pt x="7105" y="6493"/>
                  </a:cubicBezTo>
                  <a:cubicBezTo>
                    <a:pt x="6636" y="6349"/>
                    <a:pt x="6023" y="6204"/>
                    <a:pt x="5590" y="5952"/>
                  </a:cubicBezTo>
                  <a:cubicBezTo>
                    <a:pt x="5374" y="5844"/>
                    <a:pt x="5158" y="5699"/>
                    <a:pt x="5049" y="5591"/>
                  </a:cubicBezTo>
                  <a:cubicBezTo>
                    <a:pt x="4941" y="5447"/>
                    <a:pt x="4869" y="5303"/>
                    <a:pt x="4869" y="5158"/>
                  </a:cubicBezTo>
                  <a:cubicBezTo>
                    <a:pt x="4869" y="5014"/>
                    <a:pt x="4941" y="4798"/>
                    <a:pt x="5122" y="4545"/>
                  </a:cubicBezTo>
                  <a:cubicBezTo>
                    <a:pt x="5302" y="4293"/>
                    <a:pt x="5590" y="3968"/>
                    <a:pt x="6059" y="3608"/>
                  </a:cubicBezTo>
                  <a:cubicBezTo>
                    <a:pt x="7033" y="2850"/>
                    <a:pt x="8728" y="2093"/>
                    <a:pt x="10820" y="1516"/>
                  </a:cubicBezTo>
                  <a:cubicBezTo>
                    <a:pt x="12912" y="975"/>
                    <a:pt x="15365" y="578"/>
                    <a:pt x="17925" y="578"/>
                  </a:cubicBezTo>
                  <a:close/>
                  <a:moveTo>
                    <a:pt x="17925" y="1"/>
                  </a:moveTo>
                  <a:cubicBezTo>
                    <a:pt x="15329" y="1"/>
                    <a:pt x="12804" y="361"/>
                    <a:pt x="10676" y="939"/>
                  </a:cubicBezTo>
                  <a:cubicBezTo>
                    <a:pt x="8512" y="1516"/>
                    <a:pt x="6781" y="2309"/>
                    <a:pt x="5699" y="3139"/>
                  </a:cubicBezTo>
                  <a:cubicBezTo>
                    <a:pt x="5194" y="3535"/>
                    <a:pt x="4869" y="3860"/>
                    <a:pt x="4617" y="4221"/>
                  </a:cubicBezTo>
                  <a:cubicBezTo>
                    <a:pt x="4400" y="4545"/>
                    <a:pt x="4292" y="4834"/>
                    <a:pt x="4292" y="5158"/>
                  </a:cubicBezTo>
                  <a:cubicBezTo>
                    <a:pt x="4292" y="5483"/>
                    <a:pt x="4400" y="5772"/>
                    <a:pt x="4617" y="5988"/>
                  </a:cubicBezTo>
                  <a:cubicBezTo>
                    <a:pt x="4905" y="6313"/>
                    <a:pt x="5302" y="6493"/>
                    <a:pt x="5735" y="6673"/>
                  </a:cubicBezTo>
                  <a:cubicBezTo>
                    <a:pt x="6016" y="6801"/>
                    <a:pt x="6315" y="6893"/>
                    <a:pt x="6594" y="6974"/>
                  </a:cubicBezTo>
                  <a:lnTo>
                    <a:pt x="6594" y="6974"/>
                  </a:lnTo>
                  <a:cubicBezTo>
                    <a:pt x="6121" y="7126"/>
                    <a:pt x="5394" y="7360"/>
                    <a:pt x="4617" y="7719"/>
                  </a:cubicBezTo>
                  <a:cubicBezTo>
                    <a:pt x="3679" y="8116"/>
                    <a:pt x="2669" y="8729"/>
                    <a:pt x="1876" y="9595"/>
                  </a:cubicBezTo>
                  <a:cubicBezTo>
                    <a:pt x="613" y="11001"/>
                    <a:pt x="0" y="12985"/>
                    <a:pt x="0" y="14644"/>
                  </a:cubicBezTo>
                  <a:cubicBezTo>
                    <a:pt x="0" y="15329"/>
                    <a:pt x="108" y="15942"/>
                    <a:pt x="325" y="16483"/>
                  </a:cubicBezTo>
                  <a:cubicBezTo>
                    <a:pt x="541" y="17024"/>
                    <a:pt x="866" y="17457"/>
                    <a:pt x="1335" y="17746"/>
                  </a:cubicBezTo>
                  <a:cubicBezTo>
                    <a:pt x="1731" y="17962"/>
                    <a:pt x="2200" y="18034"/>
                    <a:pt x="2705" y="18034"/>
                  </a:cubicBezTo>
                  <a:cubicBezTo>
                    <a:pt x="3859" y="18034"/>
                    <a:pt x="5266" y="17638"/>
                    <a:pt x="6420" y="17277"/>
                  </a:cubicBezTo>
                  <a:cubicBezTo>
                    <a:pt x="7244" y="16985"/>
                    <a:pt x="7930" y="16692"/>
                    <a:pt x="8235" y="16559"/>
                  </a:cubicBezTo>
                  <a:lnTo>
                    <a:pt x="8235" y="16559"/>
                  </a:lnTo>
                  <a:lnTo>
                    <a:pt x="9341" y="17349"/>
                  </a:lnTo>
                  <a:cubicBezTo>
                    <a:pt x="9392" y="17375"/>
                    <a:pt x="9462" y="17400"/>
                    <a:pt x="9523" y="17400"/>
                  </a:cubicBezTo>
                  <a:cubicBezTo>
                    <a:pt x="9549" y="17400"/>
                    <a:pt x="9573" y="17396"/>
                    <a:pt x="9594" y="17385"/>
                  </a:cubicBezTo>
                  <a:lnTo>
                    <a:pt x="22106" y="14187"/>
                  </a:lnTo>
                  <a:lnTo>
                    <a:pt x="22106" y="14187"/>
                  </a:lnTo>
                  <a:cubicBezTo>
                    <a:pt x="22121" y="14314"/>
                    <a:pt x="22138" y="14495"/>
                    <a:pt x="22181" y="14752"/>
                  </a:cubicBezTo>
                  <a:cubicBezTo>
                    <a:pt x="22217" y="14897"/>
                    <a:pt x="22290" y="15041"/>
                    <a:pt x="22398" y="15113"/>
                  </a:cubicBezTo>
                  <a:cubicBezTo>
                    <a:pt x="22578" y="15293"/>
                    <a:pt x="22795" y="15365"/>
                    <a:pt x="23083" y="15438"/>
                  </a:cubicBezTo>
                  <a:cubicBezTo>
                    <a:pt x="23877" y="15618"/>
                    <a:pt x="25103" y="15654"/>
                    <a:pt x="26257" y="15654"/>
                  </a:cubicBezTo>
                  <a:lnTo>
                    <a:pt x="28529" y="15654"/>
                  </a:lnTo>
                  <a:cubicBezTo>
                    <a:pt x="28538" y="15645"/>
                    <a:pt x="28549" y="15640"/>
                    <a:pt x="28563" y="15640"/>
                  </a:cubicBezTo>
                  <a:cubicBezTo>
                    <a:pt x="28604" y="15640"/>
                    <a:pt x="28664" y="15681"/>
                    <a:pt x="28746" y="15762"/>
                  </a:cubicBezTo>
                  <a:cubicBezTo>
                    <a:pt x="28926" y="15979"/>
                    <a:pt x="29178" y="16411"/>
                    <a:pt x="29431" y="16916"/>
                  </a:cubicBezTo>
                  <a:cubicBezTo>
                    <a:pt x="29792" y="17746"/>
                    <a:pt x="30188" y="18792"/>
                    <a:pt x="30621" y="19766"/>
                  </a:cubicBezTo>
                  <a:cubicBezTo>
                    <a:pt x="31090" y="20775"/>
                    <a:pt x="31595" y="21677"/>
                    <a:pt x="32244" y="22218"/>
                  </a:cubicBezTo>
                  <a:cubicBezTo>
                    <a:pt x="33146" y="23012"/>
                    <a:pt x="34047" y="23372"/>
                    <a:pt x="34841" y="23372"/>
                  </a:cubicBezTo>
                  <a:cubicBezTo>
                    <a:pt x="35670" y="23372"/>
                    <a:pt x="36356" y="23012"/>
                    <a:pt x="36933" y="22471"/>
                  </a:cubicBezTo>
                  <a:cubicBezTo>
                    <a:pt x="37402" y="21966"/>
                    <a:pt x="38051" y="21172"/>
                    <a:pt x="38592" y="20198"/>
                  </a:cubicBezTo>
                  <a:cubicBezTo>
                    <a:pt x="39133" y="19225"/>
                    <a:pt x="39530" y="17998"/>
                    <a:pt x="39530" y="16736"/>
                  </a:cubicBezTo>
                  <a:cubicBezTo>
                    <a:pt x="39530" y="16556"/>
                    <a:pt x="39530" y="16375"/>
                    <a:pt x="39530" y="16195"/>
                  </a:cubicBezTo>
                  <a:cubicBezTo>
                    <a:pt x="39335" y="14081"/>
                    <a:pt x="38583" y="12890"/>
                    <a:pt x="38232" y="12438"/>
                  </a:cubicBezTo>
                  <a:lnTo>
                    <a:pt x="38232" y="12438"/>
                  </a:lnTo>
                  <a:cubicBezTo>
                    <a:pt x="38255" y="12407"/>
                    <a:pt x="38278" y="12373"/>
                    <a:pt x="38303" y="12336"/>
                  </a:cubicBezTo>
                  <a:cubicBezTo>
                    <a:pt x="38448" y="12155"/>
                    <a:pt x="38556" y="11867"/>
                    <a:pt x="38556" y="11470"/>
                  </a:cubicBezTo>
                  <a:cubicBezTo>
                    <a:pt x="38556" y="11254"/>
                    <a:pt x="38520" y="10965"/>
                    <a:pt x="38375" y="10677"/>
                  </a:cubicBezTo>
                  <a:cubicBezTo>
                    <a:pt x="38267" y="10460"/>
                    <a:pt x="38051" y="10316"/>
                    <a:pt x="37834" y="10208"/>
                  </a:cubicBezTo>
                  <a:cubicBezTo>
                    <a:pt x="37618" y="10136"/>
                    <a:pt x="37402" y="10100"/>
                    <a:pt x="37185" y="10100"/>
                  </a:cubicBezTo>
                  <a:cubicBezTo>
                    <a:pt x="36572" y="10100"/>
                    <a:pt x="35923" y="10280"/>
                    <a:pt x="35382" y="10460"/>
                  </a:cubicBezTo>
                  <a:cubicBezTo>
                    <a:pt x="35174" y="10516"/>
                    <a:pt x="34987" y="10577"/>
                    <a:pt x="34836" y="10630"/>
                  </a:cubicBezTo>
                  <a:lnTo>
                    <a:pt x="34836" y="10630"/>
                  </a:lnTo>
                  <a:cubicBezTo>
                    <a:pt x="34780" y="10251"/>
                    <a:pt x="34648" y="9604"/>
                    <a:pt x="34336" y="8585"/>
                  </a:cubicBezTo>
                  <a:cubicBezTo>
                    <a:pt x="34084" y="7647"/>
                    <a:pt x="33290" y="6204"/>
                    <a:pt x="31703" y="4762"/>
                  </a:cubicBezTo>
                  <a:cubicBezTo>
                    <a:pt x="30116" y="3319"/>
                    <a:pt x="27700" y="1840"/>
                    <a:pt x="24201" y="830"/>
                  </a:cubicBezTo>
                  <a:cubicBezTo>
                    <a:pt x="22181" y="253"/>
                    <a:pt x="20017" y="1"/>
                    <a:pt x="1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64"/>
            <p:cNvSpPr/>
            <p:nvPr/>
          </p:nvSpPr>
          <p:spPr>
            <a:xfrm>
              <a:off x="3553000" y="3237875"/>
              <a:ext cx="350775" cy="489200"/>
            </a:xfrm>
            <a:custGeom>
              <a:avLst/>
              <a:gdLst/>
              <a:ahLst/>
              <a:cxnLst/>
              <a:rect l="l" t="t" r="r" b="b"/>
              <a:pathLst>
                <a:path w="14031" h="19568" extrusionOk="0">
                  <a:moveTo>
                    <a:pt x="12612" y="1"/>
                  </a:moveTo>
                  <a:cubicBezTo>
                    <a:pt x="11647" y="1"/>
                    <a:pt x="9796" y="3410"/>
                    <a:pt x="8513" y="6678"/>
                  </a:cubicBezTo>
                  <a:cubicBezTo>
                    <a:pt x="6962" y="10717"/>
                    <a:pt x="1" y="15875"/>
                    <a:pt x="1227" y="17101"/>
                  </a:cubicBezTo>
                  <a:cubicBezTo>
                    <a:pt x="1976" y="17850"/>
                    <a:pt x="4325" y="19567"/>
                    <a:pt x="6731" y="19567"/>
                  </a:cubicBezTo>
                  <a:cubicBezTo>
                    <a:pt x="8265" y="19567"/>
                    <a:pt x="9822" y="18869"/>
                    <a:pt x="11001" y="16777"/>
                  </a:cubicBezTo>
                  <a:cubicBezTo>
                    <a:pt x="14031" y="11366"/>
                    <a:pt x="13129" y="618"/>
                    <a:pt x="13129" y="618"/>
                  </a:cubicBezTo>
                  <a:cubicBezTo>
                    <a:pt x="13019" y="191"/>
                    <a:pt x="12840" y="1"/>
                    <a:pt x="126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64"/>
            <p:cNvSpPr/>
            <p:nvPr/>
          </p:nvSpPr>
          <p:spPr>
            <a:xfrm>
              <a:off x="3580050" y="3238000"/>
              <a:ext cx="303900" cy="488725"/>
            </a:xfrm>
            <a:custGeom>
              <a:avLst/>
              <a:gdLst/>
              <a:ahLst/>
              <a:cxnLst/>
              <a:rect l="l" t="t" r="r" b="b"/>
              <a:pathLst>
                <a:path w="12156" h="19549" extrusionOk="0">
                  <a:moveTo>
                    <a:pt x="11542" y="0"/>
                  </a:moveTo>
                  <a:cubicBezTo>
                    <a:pt x="10569" y="0"/>
                    <a:pt x="8729" y="3391"/>
                    <a:pt x="7431" y="6673"/>
                  </a:cubicBezTo>
                  <a:cubicBezTo>
                    <a:pt x="5988" y="10388"/>
                    <a:pt x="1" y="15040"/>
                    <a:pt x="1" y="16735"/>
                  </a:cubicBezTo>
                  <a:cubicBezTo>
                    <a:pt x="1" y="16880"/>
                    <a:pt x="73" y="16988"/>
                    <a:pt x="145" y="17096"/>
                  </a:cubicBezTo>
                  <a:cubicBezTo>
                    <a:pt x="903" y="17854"/>
                    <a:pt x="3247" y="19549"/>
                    <a:pt x="5627" y="19549"/>
                  </a:cubicBezTo>
                  <a:cubicBezTo>
                    <a:pt x="7178" y="19549"/>
                    <a:pt x="8729" y="18863"/>
                    <a:pt x="9919" y="16772"/>
                  </a:cubicBezTo>
                  <a:cubicBezTo>
                    <a:pt x="11795" y="13381"/>
                    <a:pt x="12156" y="7863"/>
                    <a:pt x="12156" y="4256"/>
                  </a:cubicBezTo>
                  <a:cubicBezTo>
                    <a:pt x="12156" y="2092"/>
                    <a:pt x="12047" y="613"/>
                    <a:pt x="12047" y="613"/>
                  </a:cubicBezTo>
                  <a:cubicBezTo>
                    <a:pt x="11939" y="181"/>
                    <a:pt x="11759" y="0"/>
                    <a:pt x="11542" y="0"/>
                  </a:cubicBezTo>
                  <a:close/>
                </a:path>
              </a:pathLst>
            </a:custGeom>
            <a:solidFill>
              <a:srgbClr val="4747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64"/>
            <p:cNvSpPr/>
            <p:nvPr/>
          </p:nvSpPr>
          <p:spPr>
            <a:xfrm>
              <a:off x="3572850" y="3229875"/>
              <a:ext cx="319225" cy="504975"/>
            </a:xfrm>
            <a:custGeom>
              <a:avLst/>
              <a:gdLst/>
              <a:ahLst/>
              <a:cxnLst/>
              <a:rect l="l" t="t" r="r" b="b"/>
              <a:pathLst>
                <a:path w="12769" h="20199" extrusionOk="0">
                  <a:moveTo>
                    <a:pt x="11830" y="614"/>
                  </a:moveTo>
                  <a:lnTo>
                    <a:pt x="11903" y="650"/>
                  </a:lnTo>
                  <a:cubicBezTo>
                    <a:pt x="11939" y="722"/>
                    <a:pt x="11975" y="830"/>
                    <a:pt x="12047" y="1011"/>
                  </a:cubicBezTo>
                  <a:cubicBezTo>
                    <a:pt x="12047" y="1049"/>
                    <a:pt x="12047" y="1118"/>
                    <a:pt x="12047" y="1227"/>
                  </a:cubicBezTo>
                  <a:cubicBezTo>
                    <a:pt x="12083" y="1732"/>
                    <a:pt x="12155" y="2958"/>
                    <a:pt x="12155" y="4581"/>
                  </a:cubicBezTo>
                  <a:cubicBezTo>
                    <a:pt x="12155" y="6385"/>
                    <a:pt x="12047" y="8657"/>
                    <a:pt x="11758" y="10893"/>
                  </a:cubicBezTo>
                  <a:cubicBezTo>
                    <a:pt x="11434" y="13129"/>
                    <a:pt x="10857" y="15293"/>
                    <a:pt x="9919" y="16952"/>
                  </a:cubicBezTo>
                  <a:cubicBezTo>
                    <a:pt x="9378" y="17962"/>
                    <a:pt x="8729" y="18611"/>
                    <a:pt x="8043" y="19008"/>
                  </a:cubicBezTo>
                  <a:cubicBezTo>
                    <a:pt x="7358" y="19405"/>
                    <a:pt x="6637" y="19585"/>
                    <a:pt x="5915" y="19585"/>
                  </a:cubicBezTo>
                  <a:cubicBezTo>
                    <a:pt x="4797" y="19585"/>
                    <a:pt x="3643" y="19188"/>
                    <a:pt x="2705" y="18684"/>
                  </a:cubicBezTo>
                  <a:cubicBezTo>
                    <a:pt x="1768" y="18179"/>
                    <a:pt x="1010" y="17565"/>
                    <a:pt x="650" y="17205"/>
                  </a:cubicBezTo>
                  <a:cubicBezTo>
                    <a:pt x="614" y="17169"/>
                    <a:pt x="614" y="17133"/>
                    <a:pt x="614" y="17060"/>
                  </a:cubicBezTo>
                  <a:cubicBezTo>
                    <a:pt x="577" y="16916"/>
                    <a:pt x="650" y="16700"/>
                    <a:pt x="830" y="16447"/>
                  </a:cubicBezTo>
                  <a:cubicBezTo>
                    <a:pt x="1082" y="15942"/>
                    <a:pt x="1587" y="15329"/>
                    <a:pt x="2200" y="14608"/>
                  </a:cubicBezTo>
                  <a:cubicBezTo>
                    <a:pt x="3138" y="13562"/>
                    <a:pt x="4364" y="12300"/>
                    <a:pt x="5446" y="11001"/>
                  </a:cubicBezTo>
                  <a:cubicBezTo>
                    <a:pt x="6529" y="9703"/>
                    <a:pt x="7502" y="8368"/>
                    <a:pt x="8007" y="7106"/>
                  </a:cubicBezTo>
                  <a:cubicBezTo>
                    <a:pt x="8656" y="5483"/>
                    <a:pt x="9414" y="3824"/>
                    <a:pt x="10135" y="2598"/>
                  </a:cubicBezTo>
                  <a:cubicBezTo>
                    <a:pt x="10532" y="1948"/>
                    <a:pt x="10857" y="1443"/>
                    <a:pt x="11181" y="1119"/>
                  </a:cubicBezTo>
                  <a:cubicBezTo>
                    <a:pt x="11325" y="938"/>
                    <a:pt x="11470" y="794"/>
                    <a:pt x="11578" y="722"/>
                  </a:cubicBezTo>
                  <a:cubicBezTo>
                    <a:pt x="11686" y="650"/>
                    <a:pt x="11794" y="614"/>
                    <a:pt x="11830" y="614"/>
                  </a:cubicBezTo>
                  <a:close/>
                  <a:moveTo>
                    <a:pt x="11830" y="1"/>
                  </a:moveTo>
                  <a:cubicBezTo>
                    <a:pt x="11614" y="37"/>
                    <a:pt x="11434" y="109"/>
                    <a:pt x="11253" y="217"/>
                  </a:cubicBezTo>
                  <a:cubicBezTo>
                    <a:pt x="10929" y="434"/>
                    <a:pt x="10640" y="758"/>
                    <a:pt x="10316" y="1191"/>
                  </a:cubicBezTo>
                  <a:cubicBezTo>
                    <a:pt x="9378" y="2525"/>
                    <a:pt x="8296" y="4726"/>
                    <a:pt x="7466" y="6890"/>
                  </a:cubicBezTo>
                  <a:cubicBezTo>
                    <a:pt x="6781" y="8657"/>
                    <a:pt x="4942" y="10749"/>
                    <a:pt x="3246" y="12588"/>
                  </a:cubicBezTo>
                  <a:cubicBezTo>
                    <a:pt x="2417" y="13490"/>
                    <a:pt x="1623" y="14355"/>
                    <a:pt x="1010" y="15113"/>
                  </a:cubicBezTo>
                  <a:cubicBezTo>
                    <a:pt x="722" y="15474"/>
                    <a:pt x="469" y="15834"/>
                    <a:pt x="289" y="16123"/>
                  </a:cubicBezTo>
                  <a:cubicBezTo>
                    <a:pt x="109" y="16447"/>
                    <a:pt x="0" y="16736"/>
                    <a:pt x="0" y="17060"/>
                  </a:cubicBezTo>
                  <a:cubicBezTo>
                    <a:pt x="0" y="17241"/>
                    <a:pt x="72" y="17493"/>
                    <a:pt x="217" y="17638"/>
                  </a:cubicBezTo>
                  <a:cubicBezTo>
                    <a:pt x="650" y="18034"/>
                    <a:pt x="1407" y="18647"/>
                    <a:pt x="2417" y="19188"/>
                  </a:cubicBezTo>
                  <a:cubicBezTo>
                    <a:pt x="3427" y="19729"/>
                    <a:pt x="4653" y="20198"/>
                    <a:pt x="5915" y="20198"/>
                  </a:cubicBezTo>
                  <a:cubicBezTo>
                    <a:pt x="6745" y="20198"/>
                    <a:pt x="7574" y="19982"/>
                    <a:pt x="8332" y="19513"/>
                  </a:cubicBezTo>
                  <a:cubicBezTo>
                    <a:pt x="9125" y="19080"/>
                    <a:pt x="9847" y="18323"/>
                    <a:pt x="10460" y="17241"/>
                  </a:cubicBezTo>
                  <a:cubicBezTo>
                    <a:pt x="11434" y="15474"/>
                    <a:pt x="12011" y="13237"/>
                    <a:pt x="12335" y="10965"/>
                  </a:cubicBezTo>
                  <a:cubicBezTo>
                    <a:pt x="12660" y="8693"/>
                    <a:pt x="12768" y="6385"/>
                    <a:pt x="12768" y="4581"/>
                  </a:cubicBezTo>
                  <a:cubicBezTo>
                    <a:pt x="12768" y="2417"/>
                    <a:pt x="12624" y="902"/>
                    <a:pt x="12624" y="902"/>
                  </a:cubicBezTo>
                  <a:lnTo>
                    <a:pt x="12624" y="866"/>
                  </a:lnTo>
                  <a:cubicBezTo>
                    <a:pt x="12552" y="614"/>
                    <a:pt x="12480" y="434"/>
                    <a:pt x="12335" y="289"/>
                  </a:cubicBezTo>
                  <a:cubicBezTo>
                    <a:pt x="12227" y="109"/>
                    <a:pt x="12011" y="1"/>
                    <a:pt x="11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64"/>
            <p:cNvSpPr/>
            <p:nvPr/>
          </p:nvSpPr>
          <p:spPr>
            <a:xfrm>
              <a:off x="3224800" y="2836750"/>
              <a:ext cx="786275" cy="880150"/>
            </a:xfrm>
            <a:custGeom>
              <a:avLst/>
              <a:gdLst/>
              <a:ahLst/>
              <a:cxnLst/>
              <a:rect l="l" t="t" r="r" b="b"/>
              <a:pathLst>
                <a:path w="31451" h="35206" extrusionOk="0">
                  <a:moveTo>
                    <a:pt x="19513" y="0"/>
                  </a:moveTo>
                  <a:cubicBezTo>
                    <a:pt x="19512" y="1"/>
                    <a:pt x="3138" y="4256"/>
                    <a:pt x="0" y="5663"/>
                  </a:cubicBezTo>
                  <a:cubicBezTo>
                    <a:pt x="0" y="5663"/>
                    <a:pt x="253" y="14211"/>
                    <a:pt x="3535" y="23156"/>
                  </a:cubicBezTo>
                  <a:cubicBezTo>
                    <a:pt x="6817" y="32064"/>
                    <a:pt x="12335" y="35094"/>
                    <a:pt x="14716" y="35202"/>
                  </a:cubicBezTo>
                  <a:cubicBezTo>
                    <a:pt x="14753" y="35204"/>
                    <a:pt x="14791" y="35205"/>
                    <a:pt x="14830" y="35205"/>
                  </a:cubicBezTo>
                  <a:cubicBezTo>
                    <a:pt x="17272" y="35205"/>
                    <a:pt x="21672" y="30736"/>
                    <a:pt x="23660" y="26546"/>
                  </a:cubicBezTo>
                  <a:cubicBezTo>
                    <a:pt x="25680" y="22254"/>
                    <a:pt x="27051" y="17349"/>
                    <a:pt x="27051" y="17349"/>
                  </a:cubicBezTo>
                  <a:cubicBezTo>
                    <a:pt x="27051" y="17349"/>
                    <a:pt x="29972" y="16339"/>
                    <a:pt x="30730" y="13706"/>
                  </a:cubicBezTo>
                  <a:cubicBezTo>
                    <a:pt x="31451" y="11073"/>
                    <a:pt x="31343" y="8657"/>
                    <a:pt x="29323" y="8404"/>
                  </a:cubicBezTo>
                  <a:cubicBezTo>
                    <a:pt x="29239" y="8394"/>
                    <a:pt x="29158" y="8389"/>
                    <a:pt x="29078" y="8389"/>
                  </a:cubicBezTo>
                  <a:cubicBezTo>
                    <a:pt x="27233" y="8389"/>
                    <a:pt x="26438" y="11073"/>
                    <a:pt x="26438" y="11073"/>
                  </a:cubicBezTo>
                  <a:cubicBezTo>
                    <a:pt x="26438" y="11073"/>
                    <a:pt x="23913" y="9414"/>
                    <a:pt x="22903" y="6168"/>
                  </a:cubicBezTo>
                  <a:cubicBezTo>
                    <a:pt x="22001" y="3236"/>
                    <a:pt x="23517" y="908"/>
                    <a:pt x="23130" y="908"/>
                  </a:cubicBezTo>
                  <a:cubicBezTo>
                    <a:pt x="23084" y="908"/>
                    <a:pt x="23011" y="941"/>
                    <a:pt x="22903" y="1010"/>
                  </a:cubicBezTo>
                  <a:cubicBezTo>
                    <a:pt x="21982" y="1569"/>
                    <a:pt x="20222" y="3298"/>
                    <a:pt x="19180" y="3298"/>
                  </a:cubicBezTo>
                  <a:cubicBezTo>
                    <a:pt x="19080" y="3298"/>
                    <a:pt x="18986" y="3282"/>
                    <a:pt x="18900" y="3247"/>
                  </a:cubicBezTo>
                  <a:cubicBezTo>
                    <a:pt x="17890" y="2886"/>
                    <a:pt x="19513" y="1"/>
                    <a:pt x="195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64"/>
            <p:cNvSpPr/>
            <p:nvPr/>
          </p:nvSpPr>
          <p:spPr>
            <a:xfrm>
              <a:off x="3217575" y="2829200"/>
              <a:ext cx="793500" cy="895725"/>
            </a:xfrm>
            <a:custGeom>
              <a:avLst/>
              <a:gdLst/>
              <a:ahLst/>
              <a:cxnLst/>
              <a:rect l="l" t="t" r="r" b="b"/>
              <a:pathLst>
                <a:path w="31740" h="35829" extrusionOk="0">
                  <a:moveTo>
                    <a:pt x="19227" y="757"/>
                  </a:moveTo>
                  <a:cubicBezTo>
                    <a:pt x="19168" y="873"/>
                    <a:pt x="19106" y="999"/>
                    <a:pt x="19044" y="1132"/>
                  </a:cubicBezTo>
                  <a:cubicBezTo>
                    <a:pt x="18792" y="1709"/>
                    <a:pt x="18539" y="2358"/>
                    <a:pt x="18539" y="2935"/>
                  </a:cubicBezTo>
                  <a:cubicBezTo>
                    <a:pt x="18539" y="3116"/>
                    <a:pt x="18575" y="3296"/>
                    <a:pt x="18648" y="3476"/>
                  </a:cubicBezTo>
                  <a:cubicBezTo>
                    <a:pt x="18720" y="3621"/>
                    <a:pt x="18864" y="3765"/>
                    <a:pt x="19080" y="3837"/>
                  </a:cubicBezTo>
                  <a:cubicBezTo>
                    <a:pt x="19189" y="3873"/>
                    <a:pt x="19333" y="3909"/>
                    <a:pt x="19441" y="3909"/>
                  </a:cubicBezTo>
                  <a:cubicBezTo>
                    <a:pt x="19802" y="3909"/>
                    <a:pt x="20126" y="3765"/>
                    <a:pt x="20487" y="3585"/>
                  </a:cubicBezTo>
                  <a:cubicBezTo>
                    <a:pt x="21028" y="3332"/>
                    <a:pt x="21569" y="2899"/>
                    <a:pt x="22074" y="2503"/>
                  </a:cubicBezTo>
                  <a:cubicBezTo>
                    <a:pt x="22443" y="2239"/>
                    <a:pt x="22794" y="1955"/>
                    <a:pt x="23082" y="1752"/>
                  </a:cubicBezTo>
                  <a:lnTo>
                    <a:pt x="23082" y="1752"/>
                  </a:lnTo>
                  <a:cubicBezTo>
                    <a:pt x="22898" y="2318"/>
                    <a:pt x="22615" y="3308"/>
                    <a:pt x="22615" y="4486"/>
                  </a:cubicBezTo>
                  <a:cubicBezTo>
                    <a:pt x="22615" y="5135"/>
                    <a:pt x="22687" y="5821"/>
                    <a:pt x="22904" y="6542"/>
                  </a:cubicBezTo>
                  <a:cubicBezTo>
                    <a:pt x="23949" y="9932"/>
                    <a:pt x="26546" y="11591"/>
                    <a:pt x="26546" y="11628"/>
                  </a:cubicBezTo>
                  <a:cubicBezTo>
                    <a:pt x="26600" y="11646"/>
                    <a:pt x="26645" y="11655"/>
                    <a:pt x="26691" y="11655"/>
                  </a:cubicBezTo>
                  <a:cubicBezTo>
                    <a:pt x="26736" y="11655"/>
                    <a:pt x="26781" y="11646"/>
                    <a:pt x="26835" y="11628"/>
                  </a:cubicBezTo>
                  <a:cubicBezTo>
                    <a:pt x="26907" y="11628"/>
                    <a:pt x="26979" y="11555"/>
                    <a:pt x="27015" y="11447"/>
                  </a:cubicBezTo>
                  <a:lnTo>
                    <a:pt x="27015" y="11411"/>
                  </a:lnTo>
                  <a:cubicBezTo>
                    <a:pt x="27051" y="11303"/>
                    <a:pt x="27268" y="10654"/>
                    <a:pt x="27700" y="10077"/>
                  </a:cubicBezTo>
                  <a:cubicBezTo>
                    <a:pt x="27881" y="9788"/>
                    <a:pt x="28133" y="9500"/>
                    <a:pt x="28422" y="9319"/>
                  </a:cubicBezTo>
                  <a:cubicBezTo>
                    <a:pt x="28710" y="9139"/>
                    <a:pt x="28999" y="8995"/>
                    <a:pt x="29360" y="8995"/>
                  </a:cubicBezTo>
                  <a:cubicBezTo>
                    <a:pt x="29432" y="8995"/>
                    <a:pt x="29504" y="8995"/>
                    <a:pt x="29576" y="9031"/>
                  </a:cubicBezTo>
                  <a:cubicBezTo>
                    <a:pt x="30153" y="9103"/>
                    <a:pt x="30514" y="9319"/>
                    <a:pt x="30766" y="9716"/>
                  </a:cubicBezTo>
                  <a:cubicBezTo>
                    <a:pt x="31019" y="10113"/>
                    <a:pt x="31127" y="10690"/>
                    <a:pt x="31127" y="11375"/>
                  </a:cubicBezTo>
                  <a:cubicBezTo>
                    <a:pt x="31127" y="12096"/>
                    <a:pt x="30983" y="12998"/>
                    <a:pt x="30694" y="13936"/>
                  </a:cubicBezTo>
                  <a:cubicBezTo>
                    <a:pt x="30369" y="15162"/>
                    <a:pt x="29504" y="16028"/>
                    <a:pt x="28710" y="16569"/>
                  </a:cubicBezTo>
                  <a:cubicBezTo>
                    <a:pt x="28314" y="16857"/>
                    <a:pt x="27953" y="17038"/>
                    <a:pt x="27700" y="17182"/>
                  </a:cubicBezTo>
                  <a:cubicBezTo>
                    <a:pt x="27556" y="17254"/>
                    <a:pt x="27448" y="17290"/>
                    <a:pt x="27376" y="17326"/>
                  </a:cubicBezTo>
                  <a:lnTo>
                    <a:pt x="27268" y="17362"/>
                  </a:lnTo>
                  <a:cubicBezTo>
                    <a:pt x="27159" y="17398"/>
                    <a:pt x="27087" y="17470"/>
                    <a:pt x="27051" y="17579"/>
                  </a:cubicBezTo>
                  <a:cubicBezTo>
                    <a:pt x="27051" y="17579"/>
                    <a:pt x="26979" y="17867"/>
                    <a:pt x="26835" y="18408"/>
                  </a:cubicBezTo>
                  <a:cubicBezTo>
                    <a:pt x="26330" y="19959"/>
                    <a:pt x="25176" y="23530"/>
                    <a:pt x="23697" y="26704"/>
                  </a:cubicBezTo>
                  <a:cubicBezTo>
                    <a:pt x="22723" y="28795"/>
                    <a:pt x="21136" y="30923"/>
                    <a:pt x="19477" y="32546"/>
                  </a:cubicBezTo>
                  <a:cubicBezTo>
                    <a:pt x="18684" y="33376"/>
                    <a:pt x="17854" y="34025"/>
                    <a:pt x="17097" y="34494"/>
                  </a:cubicBezTo>
                  <a:cubicBezTo>
                    <a:pt x="16339" y="34963"/>
                    <a:pt x="15618" y="35215"/>
                    <a:pt x="15113" y="35215"/>
                  </a:cubicBezTo>
                  <a:lnTo>
                    <a:pt x="15041" y="35215"/>
                  </a:lnTo>
                  <a:cubicBezTo>
                    <a:pt x="13959" y="35179"/>
                    <a:pt x="12011" y="34422"/>
                    <a:pt x="9955" y="32546"/>
                  </a:cubicBezTo>
                  <a:cubicBezTo>
                    <a:pt x="7900" y="30707"/>
                    <a:pt x="5736" y="27750"/>
                    <a:pt x="4113" y="23349"/>
                  </a:cubicBezTo>
                  <a:cubicBezTo>
                    <a:pt x="2490" y="18913"/>
                    <a:pt x="1588" y="14549"/>
                    <a:pt x="1119" y="11303"/>
                  </a:cubicBezTo>
                  <a:cubicBezTo>
                    <a:pt x="903" y="9680"/>
                    <a:pt x="758" y="8345"/>
                    <a:pt x="686" y="7408"/>
                  </a:cubicBezTo>
                  <a:cubicBezTo>
                    <a:pt x="650" y="6939"/>
                    <a:pt x="614" y="6578"/>
                    <a:pt x="614" y="6326"/>
                  </a:cubicBezTo>
                  <a:cubicBezTo>
                    <a:pt x="614" y="6256"/>
                    <a:pt x="614" y="6195"/>
                    <a:pt x="614" y="6142"/>
                  </a:cubicBezTo>
                  <a:lnTo>
                    <a:pt x="614" y="6142"/>
                  </a:lnTo>
                  <a:cubicBezTo>
                    <a:pt x="1427" y="5813"/>
                    <a:pt x="2924" y="5309"/>
                    <a:pt x="4762" y="4775"/>
                  </a:cubicBezTo>
                  <a:cubicBezTo>
                    <a:pt x="7719" y="3873"/>
                    <a:pt x="11506" y="2827"/>
                    <a:pt x="14536" y="1998"/>
                  </a:cubicBezTo>
                  <a:cubicBezTo>
                    <a:pt x="16051" y="1601"/>
                    <a:pt x="17385" y="1240"/>
                    <a:pt x="18359" y="988"/>
                  </a:cubicBezTo>
                  <a:cubicBezTo>
                    <a:pt x="18699" y="896"/>
                    <a:pt x="18992" y="819"/>
                    <a:pt x="19227" y="757"/>
                  </a:cubicBezTo>
                  <a:close/>
                  <a:moveTo>
                    <a:pt x="19816" y="0"/>
                  </a:moveTo>
                  <a:cubicBezTo>
                    <a:pt x="19786" y="0"/>
                    <a:pt x="19757" y="5"/>
                    <a:pt x="19730" y="14"/>
                  </a:cubicBezTo>
                  <a:cubicBezTo>
                    <a:pt x="19730" y="14"/>
                    <a:pt x="15618" y="1060"/>
                    <a:pt x="11146" y="2322"/>
                  </a:cubicBezTo>
                  <a:cubicBezTo>
                    <a:pt x="8909" y="2935"/>
                    <a:pt x="6565" y="3585"/>
                    <a:pt x="4581" y="4198"/>
                  </a:cubicBezTo>
                  <a:cubicBezTo>
                    <a:pt x="2598" y="4775"/>
                    <a:pt x="1011" y="5316"/>
                    <a:pt x="181" y="5676"/>
                  </a:cubicBezTo>
                  <a:cubicBezTo>
                    <a:pt x="73" y="5713"/>
                    <a:pt x="1" y="5821"/>
                    <a:pt x="1" y="5965"/>
                  </a:cubicBezTo>
                  <a:cubicBezTo>
                    <a:pt x="1" y="5965"/>
                    <a:pt x="253" y="14549"/>
                    <a:pt x="3536" y="23530"/>
                  </a:cubicBezTo>
                  <a:cubicBezTo>
                    <a:pt x="5195" y="28038"/>
                    <a:pt x="7431" y="31068"/>
                    <a:pt x="9559" y="33015"/>
                  </a:cubicBezTo>
                  <a:cubicBezTo>
                    <a:pt x="11687" y="34927"/>
                    <a:pt x="13706" y="35756"/>
                    <a:pt x="15005" y="35829"/>
                  </a:cubicBezTo>
                  <a:lnTo>
                    <a:pt x="15113" y="35829"/>
                  </a:lnTo>
                  <a:cubicBezTo>
                    <a:pt x="15798" y="35829"/>
                    <a:pt x="16592" y="35504"/>
                    <a:pt x="17385" y="34999"/>
                  </a:cubicBezTo>
                  <a:cubicBezTo>
                    <a:pt x="19838" y="33520"/>
                    <a:pt x="22687" y="30202"/>
                    <a:pt x="24238" y="26956"/>
                  </a:cubicBezTo>
                  <a:cubicBezTo>
                    <a:pt x="26041" y="23124"/>
                    <a:pt x="27327" y="18802"/>
                    <a:pt x="27582" y="17895"/>
                  </a:cubicBezTo>
                  <a:lnTo>
                    <a:pt x="27582" y="17895"/>
                  </a:lnTo>
                  <a:cubicBezTo>
                    <a:pt x="27834" y="17799"/>
                    <a:pt x="28411" y="17541"/>
                    <a:pt x="29071" y="17074"/>
                  </a:cubicBezTo>
                  <a:cubicBezTo>
                    <a:pt x="29901" y="16461"/>
                    <a:pt x="30874" y="15487"/>
                    <a:pt x="31307" y="14080"/>
                  </a:cubicBezTo>
                  <a:cubicBezTo>
                    <a:pt x="31560" y="13142"/>
                    <a:pt x="31740" y="12205"/>
                    <a:pt x="31740" y="11375"/>
                  </a:cubicBezTo>
                  <a:cubicBezTo>
                    <a:pt x="31740" y="10618"/>
                    <a:pt x="31596" y="9932"/>
                    <a:pt x="31271" y="9391"/>
                  </a:cubicBezTo>
                  <a:cubicBezTo>
                    <a:pt x="30946" y="8886"/>
                    <a:pt x="30369" y="8490"/>
                    <a:pt x="29648" y="8418"/>
                  </a:cubicBezTo>
                  <a:lnTo>
                    <a:pt x="29360" y="8418"/>
                  </a:lnTo>
                  <a:cubicBezTo>
                    <a:pt x="28855" y="8418"/>
                    <a:pt x="28386" y="8598"/>
                    <a:pt x="27989" y="8886"/>
                  </a:cubicBezTo>
                  <a:cubicBezTo>
                    <a:pt x="27448" y="9283"/>
                    <a:pt x="27051" y="9896"/>
                    <a:pt x="26799" y="10365"/>
                  </a:cubicBezTo>
                  <a:cubicBezTo>
                    <a:pt x="26706" y="10551"/>
                    <a:pt x="26632" y="10723"/>
                    <a:pt x="26577" y="10865"/>
                  </a:cubicBezTo>
                  <a:lnTo>
                    <a:pt x="26577" y="10865"/>
                  </a:lnTo>
                  <a:cubicBezTo>
                    <a:pt x="25881" y="10313"/>
                    <a:pt x="24225" y="8805"/>
                    <a:pt x="23481" y="6362"/>
                  </a:cubicBezTo>
                  <a:cubicBezTo>
                    <a:pt x="23300" y="5713"/>
                    <a:pt x="23192" y="5063"/>
                    <a:pt x="23192" y="4486"/>
                  </a:cubicBezTo>
                  <a:cubicBezTo>
                    <a:pt x="23192" y="3729"/>
                    <a:pt x="23336" y="3044"/>
                    <a:pt x="23481" y="2503"/>
                  </a:cubicBezTo>
                  <a:cubicBezTo>
                    <a:pt x="23553" y="2214"/>
                    <a:pt x="23625" y="1998"/>
                    <a:pt x="23697" y="1781"/>
                  </a:cubicBezTo>
                  <a:cubicBezTo>
                    <a:pt x="23733" y="1601"/>
                    <a:pt x="23769" y="1457"/>
                    <a:pt x="23805" y="1312"/>
                  </a:cubicBezTo>
                  <a:cubicBezTo>
                    <a:pt x="23805" y="1240"/>
                    <a:pt x="23769" y="1168"/>
                    <a:pt x="23733" y="1060"/>
                  </a:cubicBezTo>
                  <a:cubicBezTo>
                    <a:pt x="23697" y="1024"/>
                    <a:pt x="23625" y="952"/>
                    <a:pt x="23589" y="916"/>
                  </a:cubicBezTo>
                  <a:cubicBezTo>
                    <a:pt x="23517" y="916"/>
                    <a:pt x="23481" y="880"/>
                    <a:pt x="23408" y="880"/>
                  </a:cubicBezTo>
                  <a:cubicBezTo>
                    <a:pt x="23336" y="916"/>
                    <a:pt x="23264" y="916"/>
                    <a:pt x="23228" y="952"/>
                  </a:cubicBezTo>
                  <a:cubicBezTo>
                    <a:pt x="23156" y="988"/>
                    <a:pt x="23084" y="988"/>
                    <a:pt x="23048" y="1024"/>
                  </a:cubicBezTo>
                  <a:cubicBezTo>
                    <a:pt x="22543" y="1348"/>
                    <a:pt x="21894" y="1925"/>
                    <a:pt x="21208" y="2430"/>
                  </a:cubicBezTo>
                  <a:cubicBezTo>
                    <a:pt x="20848" y="2683"/>
                    <a:pt x="20523" y="2899"/>
                    <a:pt x="20198" y="3044"/>
                  </a:cubicBezTo>
                  <a:cubicBezTo>
                    <a:pt x="19910" y="3224"/>
                    <a:pt x="19621" y="3296"/>
                    <a:pt x="19441" y="3296"/>
                  </a:cubicBezTo>
                  <a:lnTo>
                    <a:pt x="19297" y="3296"/>
                  </a:lnTo>
                  <a:lnTo>
                    <a:pt x="19189" y="3188"/>
                  </a:lnTo>
                  <a:cubicBezTo>
                    <a:pt x="19153" y="3152"/>
                    <a:pt x="19153" y="3080"/>
                    <a:pt x="19153" y="2935"/>
                  </a:cubicBezTo>
                  <a:cubicBezTo>
                    <a:pt x="19153" y="2539"/>
                    <a:pt x="19369" y="1889"/>
                    <a:pt x="19585" y="1384"/>
                  </a:cubicBezTo>
                  <a:cubicBezTo>
                    <a:pt x="19730" y="1096"/>
                    <a:pt x="19838" y="880"/>
                    <a:pt x="19910" y="699"/>
                  </a:cubicBezTo>
                  <a:cubicBezTo>
                    <a:pt x="19946" y="627"/>
                    <a:pt x="19982" y="555"/>
                    <a:pt x="20018" y="519"/>
                  </a:cubicBezTo>
                  <a:lnTo>
                    <a:pt x="20054" y="447"/>
                  </a:lnTo>
                  <a:cubicBezTo>
                    <a:pt x="20126" y="339"/>
                    <a:pt x="20126" y="194"/>
                    <a:pt x="20054" y="122"/>
                  </a:cubicBezTo>
                  <a:cubicBezTo>
                    <a:pt x="20000" y="41"/>
                    <a:pt x="19905" y="0"/>
                    <a:pt x="19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64"/>
            <p:cNvSpPr/>
            <p:nvPr/>
          </p:nvSpPr>
          <p:spPr>
            <a:xfrm>
              <a:off x="3751375" y="3083575"/>
              <a:ext cx="155125" cy="68600"/>
            </a:xfrm>
            <a:custGeom>
              <a:avLst/>
              <a:gdLst/>
              <a:ahLst/>
              <a:cxnLst/>
              <a:rect l="l" t="t" r="r" b="b"/>
              <a:pathLst>
                <a:path w="6205" h="2744" extrusionOk="0">
                  <a:moveTo>
                    <a:pt x="5848" y="1"/>
                  </a:moveTo>
                  <a:cubicBezTo>
                    <a:pt x="5822" y="1"/>
                    <a:pt x="5796" y="4"/>
                    <a:pt x="5771" y="10"/>
                  </a:cubicBezTo>
                  <a:lnTo>
                    <a:pt x="217" y="2174"/>
                  </a:lnTo>
                  <a:cubicBezTo>
                    <a:pt x="73" y="2210"/>
                    <a:pt x="1" y="2390"/>
                    <a:pt x="73" y="2571"/>
                  </a:cubicBezTo>
                  <a:cubicBezTo>
                    <a:pt x="99" y="2676"/>
                    <a:pt x="203" y="2743"/>
                    <a:pt x="313" y="2743"/>
                  </a:cubicBezTo>
                  <a:cubicBezTo>
                    <a:pt x="354" y="2743"/>
                    <a:pt x="395" y="2734"/>
                    <a:pt x="433" y="2715"/>
                  </a:cubicBezTo>
                  <a:lnTo>
                    <a:pt x="5988" y="587"/>
                  </a:lnTo>
                  <a:cubicBezTo>
                    <a:pt x="6132" y="515"/>
                    <a:pt x="6204" y="334"/>
                    <a:pt x="6168" y="190"/>
                  </a:cubicBezTo>
                  <a:cubicBezTo>
                    <a:pt x="6108" y="71"/>
                    <a:pt x="5974" y="1"/>
                    <a:pt x="5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64"/>
            <p:cNvSpPr/>
            <p:nvPr/>
          </p:nvSpPr>
          <p:spPr>
            <a:xfrm>
              <a:off x="3156275" y="3109950"/>
              <a:ext cx="628500" cy="217975"/>
            </a:xfrm>
            <a:custGeom>
              <a:avLst/>
              <a:gdLst/>
              <a:ahLst/>
              <a:cxnLst/>
              <a:rect l="l" t="t" r="r" b="b"/>
              <a:pathLst>
                <a:path w="25140" h="8719" extrusionOk="0">
                  <a:moveTo>
                    <a:pt x="0" y="1"/>
                  </a:moveTo>
                  <a:cubicBezTo>
                    <a:pt x="0" y="1"/>
                    <a:pt x="109" y="3535"/>
                    <a:pt x="1876" y="5555"/>
                  </a:cubicBezTo>
                  <a:cubicBezTo>
                    <a:pt x="3144" y="6979"/>
                    <a:pt x="5380" y="7511"/>
                    <a:pt x="7047" y="7511"/>
                  </a:cubicBezTo>
                  <a:cubicBezTo>
                    <a:pt x="7702" y="7511"/>
                    <a:pt x="8270" y="7429"/>
                    <a:pt x="8656" y="7286"/>
                  </a:cubicBezTo>
                  <a:cubicBezTo>
                    <a:pt x="9996" y="6840"/>
                    <a:pt x="9831" y="3255"/>
                    <a:pt x="11120" y="3255"/>
                  </a:cubicBezTo>
                  <a:cubicBezTo>
                    <a:pt x="11184" y="3255"/>
                    <a:pt x="11253" y="3264"/>
                    <a:pt x="11325" y="3283"/>
                  </a:cubicBezTo>
                  <a:cubicBezTo>
                    <a:pt x="12804" y="3644"/>
                    <a:pt x="12552" y="5303"/>
                    <a:pt x="13201" y="6817"/>
                  </a:cubicBezTo>
                  <a:cubicBezTo>
                    <a:pt x="13814" y="8296"/>
                    <a:pt x="14463" y="8188"/>
                    <a:pt x="17204" y="8549"/>
                  </a:cubicBezTo>
                  <a:cubicBezTo>
                    <a:pt x="17971" y="8658"/>
                    <a:pt x="18726" y="8718"/>
                    <a:pt x="19439" y="8718"/>
                  </a:cubicBezTo>
                  <a:cubicBezTo>
                    <a:pt x="21311" y="8718"/>
                    <a:pt x="22893" y="8305"/>
                    <a:pt x="23624" y="7286"/>
                  </a:cubicBezTo>
                  <a:cubicBezTo>
                    <a:pt x="24634" y="5916"/>
                    <a:pt x="25139" y="1624"/>
                    <a:pt x="24129" y="1407"/>
                  </a:cubicBezTo>
                  <a:cubicBezTo>
                    <a:pt x="23922" y="1355"/>
                    <a:pt x="23613" y="1334"/>
                    <a:pt x="23223" y="1334"/>
                  </a:cubicBezTo>
                  <a:cubicBezTo>
                    <a:pt x="21714" y="1334"/>
                    <a:pt x="18980" y="1653"/>
                    <a:pt x="16086" y="1768"/>
                  </a:cubicBezTo>
                  <a:cubicBezTo>
                    <a:pt x="12444" y="1876"/>
                    <a:pt x="11073" y="2021"/>
                    <a:pt x="11073" y="202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64"/>
            <p:cNvSpPr/>
            <p:nvPr/>
          </p:nvSpPr>
          <p:spPr>
            <a:xfrm>
              <a:off x="3501625" y="3169475"/>
              <a:ext cx="275025" cy="158450"/>
            </a:xfrm>
            <a:custGeom>
              <a:avLst/>
              <a:gdLst/>
              <a:ahLst/>
              <a:cxnLst/>
              <a:rect l="l" t="t" r="r" b="b"/>
              <a:pathLst>
                <a:path w="11001" h="6338" extrusionOk="0">
                  <a:moveTo>
                    <a:pt x="10820" y="0"/>
                  </a:moveTo>
                  <a:lnTo>
                    <a:pt x="0" y="5374"/>
                  </a:lnTo>
                  <a:cubicBezTo>
                    <a:pt x="577" y="5879"/>
                    <a:pt x="1443" y="5915"/>
                    <a:pt x="3390" y="6168"/>
                  </a:cubicBezTo>
                  <a:cubicBezTo>
                    <a:pt x="4157" y="6277"/>
                    <a:pt x="4912" y="6337"/>
                    <a:pt x="5625" y="6337"/>
                  </a:cubicBezTo>
                  <a:cubicBezTo>
                    <a:pt x="7497" y="6337"/>
                    <a:pt x="9079" y="5924"/>
                    <a:pt x="9810" y="4905"/>
                  </a:cubicBezTo>
                  <a:cubicBezTo>
                    <a:pt x="10568" y="3932"/>
                    <a:pt x="11001" y="1407"/>
                    <a:pt x="10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64"/>
            <p:cNvSpPr/>
            <p:nvPr/>
          </p:nvSpPr>
          <p:spPr>
            <a:xfrm>
              <a:off x="3217575" y="3153250"/>
              <a:ext cx="351700" cy="144800"/>
            </a:xfrm>
            <a:custGeom>
              <a:avLst/>
              <a:gdLst/>
              <a:ahLst/>
              <a:cxnLst/>
              <a:rect l="l" t="t" r="r" b="b"/>
              <a:pathLst>
                <a:path w="14068" h="5792" extrusionOk="0">
                  <a:moveTo>
                    <a:pt x="14067" y="0"/>
                  </a:moveTo>
                  <a:lnTo>
                    <a:pt x="14067" y="0"/>
                  </a:lnTo>
                  <a:cubicBezTo>
                    <a:pt x="13923" y="36"/>
                    <a:pt x="13779" y="36"/>
                    <a:pt x="13634" y="36"/>
                  </a:cubicBezTo>
                  <a:cubicBezTo>
                    <a:pt x="12552" y="72"/>
                    <a:pt x="11687" y="108"/>
                    <a:pt x="10965" y="144"/>
                  </a:cubicBezTo>
                  <a:lnTo>
                    <a:pt x="1" y="4364"/>
                  </a:lnTo>
                  <a:cubicBezTo>
                    <a:pt x="1302" y="5395"/>
                    <a:pt x="3138" y="5791"/>
                    <a:pt x="4564" y="5791"/>
                  </a:cubicBezTo>
                  <a:cubicBezTo>
                    <a:pt x="5234" y="5791"/>
                    <a:pt x="5813" y="5704"/>
                    <a:pt x="6204" y="5554"/>
                  </a:cubicBezTo>
                  <a:cubicBezTo>
                    <a:pt x="7544" y="5108"/>
                    <a:pt x="7379" y="1523"/>
                    <a:pt x="8668" y="1523"/>
                  </a:cubicBezTo>
                  <a:cubicBezTo>
                    <a:pt x="8732" y="1523"/>
                    <a:pt x="8801" y="1532"/>
                    <a:pt x="8873" y="1551"/>
                  </a:cubicBezTo>
                  <a:cubicBezTo>
                    <a:pt x="9739" y="1767"/>
                    <a:pt x="10028" y="2453"/>
                    <a:pt x="10244" y="3282"/>
                  </a:cubicBezTo>
                  <a:lnTo>
                    <a:pt x="14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64"/>
            <p:cNvSpPr/>
            <p:nvPr/>
          </p:nvSpPr>
          <p:spPr>
            <a:xfrm>
              <a:off x="3148150" y="3102400"/>
              <a:ext cx="633000" cy="233000"/>
            </a:xfrm>
            <a:custGeom>
              <a:avLst/>
              <a:gdLst/>
              <a:ahLst/>
              <a:cxnLst/>
              <a:rect l="l" t="t" r="r" b="b"/>
              <a:pathLst>
                <a:path w="25320" h="9320" extrusionOk="0">
                  <a:moveTo>
                    <a:pt x="638" y="661"/>
                  </a:moveTo>
                  <a:lnTo>
                    <a:pt x="11326" y="2611"/>
                  </a:lnTo>
                  <a:lnTo>
                    <a:pt x="11686" y="2611"/>
                  </a:lnTo>
                  <a:cubicBezTo>
                    <a:pt x="12228" y="2575"/>
                    <a:pt x="13706" y="2467"/>
                    <a:pt x="16411" y="2359"/>
                  </a:cubicBezTo>
                  <a:cubicBezTo>
                    <a:pt x="19369" y="2250"/>
                    <a:pt x="22146" y="1926"/>
                    <a:pt x="23625" y="1926"/>
                  </a:cubicBezTo>
                  <a:cubicBezTo>
                    <a:pt x="23985" y="1926"/>
                    <a:pt x="24238" y="1962"/>
                    <a:pt x="24382" y="1998"/>
                  </a:cubicBezTo>
                  <a:lnTo>
                    <a:pt x="24490" y="2034"/>
                  </a:lnTo>
                  <a:cubicBezTo>
                    <a:pt x="24526" y="2142"/>
                    <a:pt x="24599" y="2286"/>
                    <a:pt x="24635" y="2539"/>
                  </a:cubicBezTo>
                  <a:cubicBezTo>
                    <a:pt x="24707" y="2755"/>
                    <a:pt x="24707" y="3044"/>
                    <a:pt x="24707" y="3369"/>
                  </a:cubicBezTo>
                  <a:cubicBezTo>
                    <a:pt x="24707" y="4054"/>
                    <a:pt x="24599" y="4883"/>
                    <a:pt x="24418" y="5641"/>
                  </a:cubicBezTo>
                  <a:cubicBezTo>
                    <a:pt x="24238" y="6398"/>
                    <a:pt x="23985" y="7047"/>
                    <a:pt x="23733" y="7444"/>
                  </a:cubicBezTo>
                  <a:cubicBezTo>
                    <a:pt x="23408" y="7877"/>
                    <a:pt x="22867" y="8202"/>
                    <a:pt x="22182" y="8418"/>
                  </a:cubicBezTo>
                  <a:cubicBezTo>
                    <a:pt x="21497" y="8634"/>
                    <a:pt x="20667" y="8706"/>
                    <a:pt x="19729" y="8706"/>
                  </a:cubicBezTo>
                  <a:cubicBezTo>
                    <a:pt x="19044" y="8706"/>
                    <a:pt x="18323" y="8670"/>
                    <a:pt x="17602" y="8562"/>
                  </a:cubicBezTo>
                  <a:cubicBezTo>
                    <a:pt x="16195" y="8382"/>
                    <a:pt x="15329" y="8310"/>
                    <a:pt x="14824" y="8129"/>
                  </a:cubicBezTo>
                  <a:cubicBezTo>
                    <a:pt x="14572" y="8021"/>
                    <a:pt x="14392" y="7913"/>
                    <a:pt x="14247" y="7769"/>
                  </a:cubicBezTo>
                  <a:cubicBezTo>
                    <a:pt x="14103" y="7588"/>
                    <a:pt x="13959" y="7336"/>
                    <a:pt x="13814" y="6975"/>
                  </a:cubicBezTo>
                  <a:cubicBezTo>
                    <a:pt x="13490" y="6290"/>
                    <a:pt x="13418" y="5496"/>
                    <a:pt x="13201" y="4811"/>
                  </a:cubicBezTo>
                  <a:cubicBezTo>
                    <a:pt x="13093" y="4487"/>
                    <a:pt x="12949" y="4162"/>
                    <a:pt x="12696" y="3873"/>
                  </a:cubicBezTo>
                  <a:cubicBezTo>
                    <a:pt x="12480" y="3621"/>
                    <a:pt x="12119" y="3405"/>
                    <a:pt x="11723" y="3296"/>
                  </a:cubicBezTo>
                  <a:cubicBezTo>
                    <a:pt x="11614" y="3260"/>
                    <a:pt x="11506" y="3260"/>
                    <a:pt x="11434" y="3260"/>
                  </a:cubicBezTo>
                  <a:cubicBezTo>
                    <a:pt x="11218" y="3260"/>
                    <a:pt x="11001" y="3332"/>
                    <a:pt x="10821" y="3477"/>
                  </a:cubicBezTo>
                  <a:cubicBezTo>
                    <a:pt x="10532" y="3729"/>
                    <a:pt x="10352" y="4054"/>
                    <a:pt x="10208" y="4451"/>
                  </a:cubicBezTo>
                  <a:cubicBezTo>
                    <a:pt x="9991" y="5028"/>
                    <a:pt x="9847" y="5713"/>
                    <a:pt x="9631" y="6254"/>
                  </a:cubicBezTo>
                  <a:cubicBezTo>
                    <a:pt x="9522" y="6542"/>
                    <a:pt x="9414" y="6795"/>
                    <a:pt x="9270" y="6975"/>
                  </a:cubicBezTo>
                  <a:cubicBezTo>
                    <a:pt x="9162" y="7156"/>
                    <a:pt x="9018" y="7264"/>
                    <a:pt x="8873" y="7336"/>
                  </a:cubicBezTo>
                  <a:cubicBezTo>
                    <a:pt x="8549" y="7444"/>
                    <a:pt x="8008" y="7516"/>
                    <a:pt x="7395" y="7516"/>
                  </a:cubicBezTo>
                  <a:cubicBezTo>
                    <a:pt x="6565" y="7516"/>
                    <a:pt x="5627" y="7408"/>
                    <a:pt x="4726" y="7083"/>
                  </a:cubicBezTo>
                  <a:cubicBezTo>
                    <a:pt x="3824" y="6795"/>
                    <a:pt x="2994" y="6326"/>
                    <a:pt x="2417" y="5641"/>
                  </a:cubicBezTo>
                  <a:cubicBezTo>
                    <a:pt x="1588" y="4703"/>
                    <a:pt x="1119" y="3369"/>
                    <a:pt x="866" y="2250"/>
                  </a:cubicBezTo>
                  <a:cubicBezTo>
                    <a:pt x="758" y="1709"/>
                    <a:pt x="686" y="1204"/>
                    <a:pt x="650" y="844"/>
                  </a:cubicBezTo>
                  <a:cubicBezTo>
                    <a:pt x="650" y="773"/>
                    <a:pt x="644" y="714"/>
                    <a:pt x="638" y="661"/>
                  </a:cubicBezTo>
                  <a:close/>
                  <a:moveTo>
                    <a:pt x="297" y="0"/>
                  </a:moveTo>
                  <a:cubicBezTo>
                    <a:pt x="234" y="0"/>
                    <a:pt x="162" y="34"/>
                    <a:pt x="109" y="86"/>
                  </a:cubicBezTo>
                  <a:cubicBezTo>
                    <a:pt x="37" y="122"/>
                    <a:pt x="1" y="231"/>
                    <a:pt x="1" y="303"/>
                  </a:cubicBezTo>
                  <a:cubicBezTo>
                    <a:pt x="1" y="339"/>
                    <a:pt x="37" y="1241"/>
                    <a:pt x="289" y="2395"/>
                  </a:cubicBezTo>
                  <a:cubicBezTo>
                    <a:pt x="542" y="3549"/>
                    <a:pt x="1047" y="4955"/>
                    <a:pt x="1984" y="6037"/>
                  </a:cubicBezTo>
                  <a:cubicBezTo>
                    <a:pt x="2634" y="6831"/>
                    <a:pt x="3571" y="7336"/>
                    <a:pt x="4545" y="7660"/>
                  </a:cubicBezTo>
                  <a:cubicBezTo>
                    <a:pt x="5519" y="7985"/>
                    <a:pt x="6529" y="8129"/>
                    <a:pt x="7395" y="8129"/>
                  </a:cubicBezTo>
                  <a:cubicBezTo>
                    <a:pt x="8044" y="8129"/>
                    <a:pt x="8657" y="8057"/>
                    <a:pt x="9090" y="7877"/>
                  </a:cubicBezTo>
                  <a:cubicBezTo>
                    <a:pt x="9306" y="7805"/>
                    <a:pt x="9486" y="7660"/>
                    <a:pt x="9631" y="7480"/>
                  </a:cubicBezTo>
                  <a:cubicBezTo>
                    <a:pt x="9919" y="7192"/>
                    <a:pt x="10063" y="6795"/>
                    <a:pt x="10244" y="6398"/>
                  </a:cubicBezTo>
                  <a:cubicBezTo>
                    <a:pt x="10460" y="5785"/>
                    <a:pt x="10604" y="5100"/>
                    <a:pt x="10821" y="4595"/>
                  </a:cubicBezTo>
                  <a:cubicBezTo>
                    <a:pt x="10893" y="4342"/>
                    <a:pt x="11001" y="4126"/>
                    <a:pt x="11109" y="4018"/>
                  </a:cubicBezTo>
                  <a:cubicBezTo>
                    <a:pt x="11254" y="3910"/>
                    <a:pt x="11326" y="3873"/>
                    <a:pt x="11434" y="3837"/>
                  </a:cubicBezTo>
                  <a:lnTo>
                    <a:pt x="11542" y="3873"/>
                  </a:lnTo>
                  <a:cubicBezTo>
                    <a:pt x="11903" y="3946"/>
                    <a:pt x="12083" y="4090"/>
                    <a:pt x="12264" y="4270"/>
                  </a:cubicBezTo>
                  <a:cubicBezTo>
                    <a:pt x="12480" y="4559"/>
                    <a:pt x="12624" y="4955"/>
                    <a:pt x="12769" y="5496"/>
                  </a:cubicBezTo>
                  <a:cubicBezTo>
                    <a:pt x="12877" y="6001"/>
                    <a:pt x="12985" y="6615"/>
                    <a:pt x="13237" y="7228"/>
                  </a:cubicBezTo>
                  <a:cubicBezTo>
                    <a:pt x="13418" y="7624"/>
                    <a:pt x="13562" y="7913"/>
                    <a:pt x="13814" y="8165"/>
                  </a:cubicBezTo>
                  <a:cubicBezTo>
                    <a:pt x="14139" y="8526"/>
                    <a:pt x="14572" y="8706"/>
                    <a:pt x="15149" y="8851"/>
                  </a:cubicBezTo>
                  <a:cubicBezTo>
                    <a:pt x="15726" y="8959"/>
                    <a:pt x="16483" y="9031"/>
                    <a:pt x="17493" y="9175"/>
                  </a:cubicBezTo>
                  <a:cubicBezTo>
                    <a:pt x="18251" y="9247"/>
                    <a:pt x="19008" y="9320"/>
                    <a:pt x="19729" y="9320"/>
                  </a:cubicBezTo>
                  <a:cubicBezTo>
                    <a:pt x="20703" y="9320"/>
                    <a:pt x="21605" y="9211"/>
                    <a:pt x="22362" y="8995"/>
                  </a:cubicBezTo>
                  <a:cubicBezTo>
                    <a:pt x="23156" y="8743"/>
                    <a:pt x="23805" y="8346"/>
                    <a:pt x="24202" y="7769"/>
                  </a:cubicBezTo>
                  <a:cubicBezTo>
                    <a:pt x="24562" y="7300"/>
                    <a:pt x="24815" y="6578"/>
                    <a:pt x="25031" y="5785"/>
                  </a:cubicBezTo>
                  <a:cubicBezTo>
                    <a:pt x="25212" y="4955"/>
                    <a:pt x="25320" y="4090"/>
                    <a:pt x="25320" y="3369"/>
                  </a:cubicBezTo>
                  <a:cubicBezTo>
                    <a:pt x="25320" y="2900"/>
                    <a:pt x="25284" y="2467"/>
                    <a:pt x="25176" y="2142"/>
                  </a:cubicBezTo>
                  <a:cubicBezTo>
                    <a:pt x="25103" y="1962"/>
                    <a:pt x="25067" y="1818"/>
                    <a:pt x="24959" y="1673"/>
                  </a:cubicBezTo>
                  <a:cubicBezTo>
                    <a:pt x="24851" y="1565"/>
                    <a:pt x="24707" y="1457"/>
                    <a:pt x="24526" y="1385"/>
                  </a:cubicBezTo>
                  <a:cubicBezTo>
                    <a:pt x="24310" y="1349"/>
                    <a:pt x="23985" y="1313"/>
                    <a:pt x="23625" y="1313"/>
                  </a:cubicBezTo>
                  <a:cubicBezTo>
                    <a:pt x="22074" y="1313"/>
                    <a:pt x="19333" y="1673"/>
                    <a:pt x="16411" y="1782"/>
                  </a:cubicBezTo>
                  <a:cubicBezTo>
                    <a:pt x="13121" y="1878"/>
                    <a:pt x="11677" y="2004"/>
                    <a:pt x="11409" y="2029"/>
                  </a:cubicBezTo>
                  <a:lnTo>
                    <a:pt x="11409" y="2029"/>
                  </a:lnTo>
                  <a:lnTo>
                    <a:pt x="361" y="14"/>
                  </a:lnTo>
                  <a:cubicBezTo>
                    <a:pt x="342" y="5"/>
                    <a:pt x="320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64"/>
            <p:cNvSpPr/>
            <p:nvPr/>
          </p:nvSpPr>
          <p:spPr>
            <a:xfrm>
              <a:off x="3403325" y="3253325"/>
              <a:ext cx="122650" cy="195700"/>
            </a:xfrm>
            <a:custGeom>
              <a:avLst/>
              <a:gdLst/>
              <a:ahLst/>
              <a:cxnLst/>
              <a:rect l="l" t="t" r="r" b="b"/>
              <a:pathLst>
                <a:path w="4906" h="7828" extrusionOk="0">
                  <a:moveTo>
                    <a:pt x="434" y="0"/>
                  </a:moveTo>
                  <a:cubicBezTo>
                    <a:pt x="253" y="0"/>
                    <a:pt x="109" y="145"/>
                    <a:pt x="109" y="289"/>
                  </a:cubicBezTo>
                  <a:cubicBezTo>
                    <a:pt x="109" y="289"/>
                    <a:pt x="1" y="3571"/>
                    <a:pt x="1" y="5591"/>
                  </a:cubicBezTo>
                  <a:cubicBezTo>
                    <a:pt x="1" y="6420"/>
                    <a:pt x="109" y="6961"/>
                    <a:pt x="434" y="7358"/>
                  </a:cubicBezTo>
                  <a:cubicBezTo>
                    <a:pt x="578" y="7539"/>
                    <a:pt x="758" y="7683"/>
                    <a:pt x="975" y="7755"/>
                  </a:cubicBezTo>
                  <a:cubicBezTo>
                    <a:pt x="1191" y="7791"/>
                    <a:pt x="1443" y="7827"/>
                    <a:pt x="1660" y="7827"/>
                  </a:cubicBezTo>
                  <a:cubicBezTo>
                    <a:pt x="1912" y="7827"/>
                    <a:pt x="2165" y="7791"/>
                    <a:pt x="2453" y="7791"/>
                  </a:cubicBezTo>
                  <a:cubicBezTo>
                    <a:pt x="3932" y="7647"/>
                    <a:pt x="4726" y="6997"/>
                    <a:pt x="4762" y="6961"/>
                  </a:cubicBezTo>
                  <a:cubicBezTo>
                    <a:pt x="4906" y="6853"/>
                    <a:pt x="4906" y="6673"/>
                    <a:pt x="4798" y="6529"/>
                  </a:cubicBezTo>
                  <a:cubicBezTo>
                    <a:pt x="4735" y="6466"/>
                    <a:pt x="4648" y="6427"/>
                    <a:pt x="4557" y="6427"/>
                  </a:cubicBezTo>
                  <a:cubicBezTo>
                    <a:pt x="4492" y="6427"/>
                    <a:pt x="4425" y="6447"/>
                    <a:pt x="4365" y="6493"/>
                  </a:cubicBezTo>
                  <a:cubicBezTo>
                    <a:pt x="4365" y="6493"/>
                    <a:pt x="3680" y="7070"/>
                    <a:pt x="2417" y="7178"/>
                  </a:cubicBezTo>
                  <a:cubicBezTo>
                    <a:pt x="2129" y="7214"/>
                    <a:pt x="1876" y="7214"/>
                    <a:pt x="1660" y="7214"/>
                  </a:cubicBezTo>
                  <a:cubicBezTo>
                    <a:pt x="1479" y="7214"/>
                    <a:pt x="1299" y="7214"/>
                    <a:pt x="1155" y="7178"/>
                  </a:cubicBezTo>
                  <a:cubicBezTo>
                    <a:pt x="975" y="7106"/>
                    <a:pt x="866" y="7034"/>
                    <a:pt x="758" y="6781"/>
                  </a:cubicBezTo>
                  <a:cubicBezTo>
                    <a:pt x="650" y="6565"/>
                    <a:pt x="578" y="6168"/>
                    <a:pt x="578" y="5591"/>
                  </a:cubicBezTo>
                  <a:cubicBezTo>
                    <a:pt x="578" y="4581"/>
                    <a:pt x="614" y="3283"/>
                    <a:pt x="650" y="2201"/>
                  </a:cubicBezTo>
                  <a:cubicBezTo>
                    <a:pt x="686" y="1155"/>
                    <a:pt x="722" y="325"/>
                    <a:pt x="722" y="325"/>
                  </a:cubicBezTo>
                  <a:cubicBezTo>
                    <a:pt x="722" y="145"/>
                    <a:pt x="614" y="0"/>
                    <a:pt x="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64"/>
            <p:cNvSpPr/>
            <p:nvPr/>
          </p:nvSpPr>
          <p:spPr>
            <a:xfrm>
              <a:off x="3510625" y="3441775"/>
              <a:ext cx="207425" cy="137075"/>
            </a:xfrm>
            <a:custGeom>
              <a:avLst/>
              <a:gdLst/>
              <a:ahLst/>
              <a:cxnLst/>
              <a:rect l="l" t="t" r="r" b="b"/>
              <a:pathLst>
                <a:path w="8297" h="5483" extrusionOk="0">
                  <a:moveTo>
                    <a:pt x="5411" y="578"/>
                  </a:moveTo>
                  <a:cubicBezTo>
                    <a:pt x="5519" y="578"/>
                    <a:pt x="5663" y="614"/>
                    <a:pt x="5771" y="614"/>
                  </a:cubicBezTo>
                  <a:cubicBezTo>
                    <a:pt x="6493" y="722"/>
                    <a:pt x="6962" y="974"/>
                    <a:pt x="7250" y="1299"/>
                  </a:cubicBezTo>
                  <a:cubicBezTo>
                    <a:pt x="7575" y="1587"/>
                    <a:pt x="7683" y="1948"/>
                    <a:pt x="7683" y="2309"/>
                  </a:cubicBezTo>
                  <a:cubicBezTo>
                    <a:pt x="7683" y="2850"/>
                    <a:pt x="7394" y="3391"/>
                    <a:pt x="6926" y="3715"/>
                  </a:cubicBezTo>
                  <a:cubicBezTo>
                    <a:pt x="6385" y="4040"/>
                    <a:pt x="5483" y="4329"/>
                    <a:pt x="4545" y="4545"/>
                  </a:cubicBezTo>
                  <a:cubicBezTo>
                    <a:pt x="3607" y="4761"/>
                    <a:pt x="2598" y="4870"/>
                    <a:pt x="1948" y="4870"/>
                  </a:cubicBezTo>
                  <a:cubicBezTo>
                    <a:pt x="1696" y="4870"/>
                    <a:pt x="1479" y="4834"/>
                    <a:pt x="1371" y="4797"/>
                  </a:cubicBezTo>
                  <a:cubicBezTo>
                    <a:pt x="866" y="4689"/>
                    <a:pt x="614" y="4292"/>
                    <a:pt x="614" y="4004"/>
                  </a:cubicBezTo>
                  <a:cubicBezTo>
                    <a:pt x="614" y="3896"/>
                    <a:pt x="650" y="3788"/>
                    <a:pt x="758" y="3679"/>
                  </a:cubicBezTo>
                  <a:lnTo>
                    <a:pt x="758" y="3643"/>
                  </a:lnTo>
                  <a:lnTo>
                    <a:pt x="794" y="3607"/>
                  </a:lnTo>
                  <a:cubicBezTo>
                    <a:pt x="938" y="3463"/>
                    <a:pt x="1552" y="2669"/>
                    <a:pt x="2417" y="1948"/>
                  </a:cubicBezTo>
                  <a:cubicBezTo>
                    <a:pt x="3247" y="1227"/>
                    <a:pt x="4365" y="578"/>
                    <a:pt x="5411" y="578"/>
                  </a:cubicBezTo>
                  <a:close/>
                  <a:moveTo>
                    <a:pt x="5411" y="1"/>
                  </a:moveTo>
                  <a:cubicBezTo>
                    <a:pt x="4040" y="1"/>
                    <a:pt x="2778" y="830"/>
                    <a:pt x="1840" y="1660"/>
                  </a:cubicBezTo>
                  <a:cubicBezTo>
                    <a:pt x="902" y="2453"/>
                    <a:pt x="289" y="3283"/>
                    <a:pt x="289" y="3283"/>
                  </a:cubicBezTo>
                  <a:lnTo>
                    <a:pt x="290" y="3283"/>
                  </a:lnTo>
                  <a:lnTo>
                    <a:pt x="290" y="3283"/>
                  </a:lnTo>
                  <a:cubicBezTo>
                    <a:pt x="97" y="3495"/>
                    <a:pt x="1" y="3766"/>
                    <a:pt x="1" y="4004"/>
                  </a:cubicBezTo>
                  <a:cubicBezTo>
                    <a:pt x="1" y="4617"/>
                    <a:pt x="470" y="5194"/>
                    <a:pt x="1191" y="5375"/>
                  </a:cubicBezTo>
                  <a:cubicBezTo>
                    <a:pt x="1407" y="5447"/>
                    <a:pt x="1660" y="5483"/>
                    <a:pt x="1948" y="5483"/>
                  </a:cubicBezTo>
                  <a:cubicBezTo>
                    <a:pt x="2670" y="5483"/>
                    <a:pt x="3680" y="5338"/>
                    <a:pt x="4653" y="5122"/>
                  </a:cubicBezTo>
                  <a:cubicBezTo>
                    <a:pt x="5663" y="4906"/>
                    <a:pt x="6601" y="4617"/>
                    <a:pt x="7250" y="4220"/>
                  </a:cubicBezTo>
                  <a:cubicBezTo>
                    <a:pt x="7899" y="3788"/>
                    <a:pt x="8296" y="3066"/>
                    <a:pt x="8296" y="2309"/>
                  </a:cubicBezTo>
                  <a:cubicBezTo>
                    <a:pt x="8296" y="1804"/>
                    <a:pt x="8116" y="1263"/>
                    <a:pt x="7683" y="866"/>
                  </a:cubicBezTo>
                  <a:cubicBezTo>
                    <a:pt x="7286" y="433"/>
                    <a:pt x="6673" y="145"/>
                    <a:pt x="5844" y="37"/>
                  </a:cubicBezTo>
                  <a:cubicBezTo>
                    <a:pt x="5699" y="1"/>
                    <a:pt x="5555" y="1"/>
                    <a:pt x="5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64"/>
            <p:cNvSpPr/>
            <p:nvPr/>
          </p:nvSpPr>
          <p:spPr>
            <a:xfrm>
              <a:off x="3519650" y="3464200"/>
              <a:ext cx="179450" cy="87600"/>
            </a:xfrm>
            <a:custGeom>
              <a:avLst/>
              <a:gdLst/>
              <a:ahLst/>
              <a:cxnLst/>
              <a:rect l="l" t="t" r="r" b="b"/>
              <a:pathLst>
                <a:path w="7178" h="3504" extrusionOk="0">
                  <a:moveTo>
                    <a:pt x="6850" y="0"/>
                  </a:moveTo>
                  <a:cubicBezTo>
                    <a:pt x="6778" y="0"/>
                    <a:pt x="6704" y="27"/>
                    <a:pt x="6637" y="77"/>
                  </a:cubicBezTo>
                  <a:lnTo>
                    <a:pt x="6601" y="113"/>
                  </a:lnTo>
                  <a:cubicBezTo>
                    <a:pt x="6420" y="258"/>
                    <a:pt x="5591" y="943"/>
                    <a:pt x="4401" y="1592"/>
                  </a:cubicBezTo>
                  <a:cubicBezTo>
                    <a:pt x="3246" y="2241"/>
                    <a:pt x="1732" y="2854"/>
                    <a:pt x="289" y="2891"/>
                  </a:cubicBezTo>
                  <a:cubicBezTo>
                    <a:pt x="109" y="2891"/>
                    <a:pt x="0" y="3035"/>
                    <a:pt x="0" y="3215"/>
                  </a:cubicBezTo>
                  <a:cubicBezTo>
                    <a:pt x="0" y="3359"/>
                    <a:pt x="145" y="3504"/>
                    <a:pt x="289" y="3504"/>
                  </a:cubicBezTo>
                  <a:cubicBezTo>
                    <a:pt x="2020" y="3432"/>
                    <a:pt x="3679" y="2674"/>
                    <a:pt x="4942" y="1953"/>
                  </a:cubicBezTo>
                  <a:cubicBezTo>
                    <a:pt x="6204" y="1231"/>
                    <a:pt x="7033" y="546"/>
                    <a:pt x="7033" y="546"/>
                  </a:cubicBezTo>
                  <a:cubicBezTo>
                    <a:pt x="7142" y="438"/>
                    <a:pt x="7178" y="222"/>
                    <a:pt x="7070" y="113"/>
                  </a:cubicBezTo>
                  <a:cubicBezTo>
                    <a:pt x="7012" y="36"/>
                    <a:pt x="6933" y="0"/>
                    <a:pt x="68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64"/>
            <p:cNvSpPr/>
            <p:nvPr/>
          </p:nvSpPr>
          <p:spPr>
            <a:xfrm>
              <a:off x="3448425" y="3008125"/>
              <a:ext cx="265700" cy="114050"/>
            </a:xfrm>
            <a:custGeom>
              <a:avLst/>
              <a:gdLst/>
              <a:ahLst/>
              <a:cxnLst/>
              <a:rect l="l" t="t" r="r" b="b"/>
              <a:pathLst>
                <a:path w="10628" h="4562" extrusionOk="0">
                  <a:moveTo>
                    <a:pt x="6842" y="0"/>
                  </a:moveTo>
                  <a:cubicBezTo>
                    <a:pt x="6622" y="0"/>
                    <a:pt x="6397" y="11"/>
                    <a:pt x="6168" y="34"/>
                  </a:cubicBezTo>
                  <a:cubicBezTo>
                    <a:pt x="4040" y="287"/>
                    <a:pt x="2525" y="2451"/>
                    <a:pt x="1767" y="2811"/>
                  </a:cubicBezTo>
                  <a:cubicBezTo>
                    <a:pt x="1010" y="3208"/>
                    <a:pt x="0" y="3208"/>
                    <a:pt x="0" y="3208"/>
                  </a:cubicBezTo>
                  <a:cubicBezTo>
                    <a:pt x="0" y="3208"/>
                    <a:pt x="1243" y="4561"/>
                    <a:pt x="1988" y="4561"/>
                  </a:cubicBezTo>
                  <a:cubicBezTo>
                    <a:pt x="2095" y="4561"/>
                    <a:pt x="2191" y="4534"/>
                    <a:pt x="2272" y="4471"/>
                  </a:cubicBezTo>
                  <a:cubicBezTo>
                    <a:pt x="2885" y="3966"/>
                    <a:pt x="5158" y="1693"/>
                    <a:pt x="7791" y="1441"/>
                  </a:cubicBezTo>
                  <a:cubicBezTo>
                    <a:pt x="8395" y="1384"/>
                    <a:pt x="8881" y="1365"/>
                    <a:pt x="9268" y="1365"/>
                  </a:cubicBezTo>
                  <a:cubicBezTo>
                    <a:pt x="9956" y="1365"/>
                    <a:pt x="10327" y="1424"/>
                    <a:pt x="10484" y="1424"/>
                  </a:cubicBezTo>
                  <a:cubicBezTo>
                    <a:pt x="10628" y="1424"/>
                    <a:pt x="10593" y="1375"/>
                    <a:pt x="10460" y="1188"/>
                  </a:cubicBezTo>
                  <a:cubicBezTo>
                    <a:pt x="10106" y="738"/>
                    <a:pt x="8660" y="0"/>
                    <a:pt x="68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64"/>
            <p:cNvSpPr/>
            <p:nvPr/>
          </p:nvSpPr>
          <p:spPr>
            <a:xfrm>
              <a:off x="3440300" y="3000850"/>
              <a:ext cx="279550" cy="128075"/>
            </a:xfrm>
            <a:custGeom>
              <a:avLst/>
              <a:gdLst/>
              <a:ahLst/>
              <a:cxnLst/>
              <a:rect l="l" t="t" r="r" b="b"/>
              <a:pathLst>
                <a:path w="11182" h="5123" extrusionOk="0">
                  <a:moveTo>
                    <a:pt x="7250" y="614"/>
                  </a:moveTo>
                  <a:cubicBezTo>
                    <a:pt x="8116" y="614"/>
                    <a:pt x="8873" y="758"/>
                    <a:pt x="9450" y="1011"/>
                  </a:cubicBezTo>
                  <a:cubicBezTo>
                    <a:pt x="9731" y="1116"/>
                    <a:pt x="9977" y="1221"/>
                    <a:pt x="10156" y="1359"/>
                  </a:cubicBezTo>
                  <a:lnTo>
                    <a:pt x="10156" y="1359"/>
                  </a:lnTo>
                  <a:cubicBezTo>
                    <a:pt x="9999" y="1349"/>
                    <a:pt x="9817" y="1335"/>
                    <a:pt x="9594" y="1335"/>
                  </a:cubicBezTo>
                  <a:cubicBezTo>
                    <a:pt x="9198" y="1335"/>
                    <a:pt x="8693" y="1371"/>
                    <a:pt x="8080" y="1443"/>
                  </a:cubicBezTo>
                  <a:cubicBezTo>
                    <a:pt x="6709" y="1552"/>
                    <a:pt x="5447" y="2201"/>
                    <a:pt x="4437" y="2886"/>
                  </a:cubicBezTo>
                  <a:cubicBezTo>
                    <a:pt x="3932" y="3247"/>
                    <a:pt x="3499" y="3571"/>
                    <a:pt x="3138" y="3860"/>
                  </a:cubicBezTo>
                  <a:cubicBezTo>
                    <a:pt x="2814" y="4148"/>
                    <a:pt x="2561" y="4401"/>
                    <a:pt x="2417" y="4509"/>
                  </a:cubicBezTo>
                  <a:lnTo>
                    <a:pt x="2309" y="4545"/>
                  </a:lnTo>
                  <a:cubicBezTo>
                    <a:pt x="2237" y="4545"/>
                    <a:pt x="2020" y="4473"/>
                    <a:pt x="1840" y="4365"/>
                  </a:cubicBezTo>
                  <a:cubicBezTo>
                    <a:pt x="1571" y="4197"/>
                    <a:pt x="1270" y="3965"/>
                    <a:pt x="1026" y="3730"/>
                  </a:cubicBezTo>
                  <a:lnTo>
                    <a:pt x="1026" y="3730"/>
                  </a:lnTo>
                  <a:cubicBezTo>
                    <a:pt x="1382" y="3678"/>
                    <a:pt x="1826" y="3579"/>
                    <a:pt x="2237" y="3391"/>
                  </a:cubicBezTo>
                  <a:cubicBezTo>
                    <a:pt x="2453" y="3247"/>
                    <a:pt x="2706" y="3030"/>
                    <a:pt x="2994" y="2778"/>
                  </a:cubicBezTo>
                  <a:cubicBezTo>
                    <a:pt x="3860" y="1984"/>
                    <a:pt x="5050" y="794"/>
                    <a:pt x="6529" y="650"/>
                  </a:cubicBezTo>
                  <a:cubicBezTo>
                    <a:pt x="6781" y="614"/>
                    <a:pt x="6998" y="614"/>
                    <a:pt x="7250" y="614"/>
                  </a:cubicBezTo>
                  <a:close/>
                  <a:moveTo>
                    <a:pt x="7250" y="1"/>
                  </a:moveTo>
                  <a:cubicBezTo>
                    <a:pt x="6998" y="1"/>
                    <a:pt x="6709" y="1"/>
                    <a:pt x="6457" y="37"/>
                  </a:cubicBezTo>
                  <a:cubicBezTo>
                    <a:pt x="5302" y="181"/>
                    <a:pt x="4329" y="830"/>
                    <a:pt x="3571" y="1443"/>
                  </a:cubicBezTo>
                  <a:cubicBezTo>
                    <a:pt x="3210" y="1768"/>
                    <a:pt x="2850" y="2093"/>
                    <a:pt x="2597" y="2345"/>
                  </a:cubicBezTo>
                  <a:cubicBezTo>
                    <a:pt x="2309" y="2598"/>
                    <a:pt x="2092" y="2778"/>
                    <a:pt x="1948" y="2850"/>
                  </a:cubicBezTo>
                  <a:cubicBezTo>
                    <a:pt x="1624" y="2994"/>
                    <a:pt x="1191" y="3102"/>
                    <a:pt x="866" y="3139"/>
                  </a:cubicBezTo>
                  <a:cubicBezTo>
                    <a:pt x="722" y="3175"/>
                    <a:pt x="578" y="3175"/>
                    <a:pt x="469" y="3175"/>
                  </a:cubicBezTo>
                  <a:lnTo>
                    <a:pt x="325" y="3175"/>
                  </a:lnTo>
                  <a:cubicBezTo>
                    <a:pt x="217" y="3175"/>
                    <a:pt x="109" y="3247"/>
                    <a:pt x="37" y="3355"/>
                  </a:cubicBezTo>
                  <a:cubicBezTo>
                    <a:pt x="0" y="3463"/>
                    <a:pt x="37" y="3607"/>
                    <a:pt x="109" y="3680"/>
                  </a:cubicBezTo>
                  <a:cubicBezTo>
                    <a:pt x="109" y="3716"/>
                    <a:pt x="433" y="4040"/>
                    <a:pt x="866" y="4401"/>
                  </a:cubicBezTo>
                  <a:cubicBezTo>
                    <a:pt x="1046" y="4581"/>
                    <a:pt x="1299" y="4762"/>
                    <a:pt x="1551" y="4870"/>
                  </a:cubicBezTo>
                  <a:cubicBezTo>
                    <a:pt x="1768" y="5014"/>
                    <a:pt x="2020" y="5122"/>
                    <a:pt x="2309" y="5122"/>
                  </a:cubicBezTo>
                  <a:cubicBezTo>
                    <a:pt x="2453" y="5122"/>
                    <a:pt x="2633" y="5086"/>
                    <a:pt x="2778" y="4978"/>
                  </a:cubicBezTo>
                  <a:cubicBezTo>
                    <a:pt x="2958" y="4834"/>
                    <a:pt x="3210" y="4617"/>
                    <a:pt x="3535" y="4329"/>
                  </a:cubicBezTo>
                  <a:cubicBezTo>
                    <a:pt x="4545" y="3463"/>
                    <a:pt x="6276" y="2201"/>
                    <a:pt x="8152" y="2020"/>
                  </a:cubicBezTo>
                  <a:cubicBezTo>
                    <a:pt x="8729" y="1984"/>
                    <a:pt x="9234" y="1948"/>
                    <a:pt x="9594" y="1948"/>
                  </a:cubicBezTo>
                  <a:cubicBezTo>
                    <a:pt x="9919" y="1948"/>
                    <a:pt x="10171" y="1948"/>
                    <a:pt x="10388" y="1984"/>
                  </a:cubicBezTo>
                  <a:cubicBezTo>
                    <a:pt x="10568" y="1984"/>
                    <a:pt x="10676" y="2020"/>
                    <a:pt x="10785" y="2020"/>
                  </a:cubicBezTo>
                  <a:cubicBezTo>
                    <a:pt x="10857" y="2020"/>
                    <a:pt x="10893" y="2020"/>
                    <a:pt x="10965" y="1984"/>
                  </a:cubicBezTo>
                  <a:cubicBezTo>
                    <a:pt x="11001" y="1984"/>
                    <a:pt x="11073" y="1948"/>
                    <a:pt x="11109" y="1876"/>
                  </a:cubicBezTo>
                  <a:cubicBezTo>
                    <a:pt x="11181" y="1804"/>
                    <a:pt x="11181" y="1732"/>
                    <a:pt x="11181" y="1660"/>
                  </a:cubicBezTo>
                  <a:cubicBezTo>
                    <a:pt x="11181" y="1588"/>
                    <a:pt x="11181" y="1552"/>
                    <a:pt x="11145" y="1515"/>
                  </a:cubicBezTo>
                  <a:cubicBezTo>
                    <a:pt x="11109" y="1407"/>
                    <a:pt x="11073" y="1371"/>
                    <a:pt x="11001" y="1299"/>
                  </a:cubicBezTo>
                  <a:cubicBezTo>
                    <a:pt x="10893" y="1155"/>
                    <a:pt x="10712" y="1011"/>
                    <a:pt x="10496" y="866"/>
                  </a:cubicBezTo>
                  <a:cubicBezTo>
                    <a:pt x="9811" y="433"/>
                    <a:pt x="8657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64"/>
            <p:cNvSpPr/>
            <p:nvPr/>
          </p:nvSpPr>
          <p:spPr>
            <a:xfrm>
              <a:off x="3222100" y="3043825"/>
              <a:ext cx="154200" cy="61775"/>
            </a:xfrm>
            <a:custGeom>
              <a:avLst/>
              <a:gdLst/>
              <a:ahLst/>
              <a:cxnLst/>
              <a:rect l="l" t="t" r="r" b="b"/>
              <a:pathLst>
                <a:path w="6168" h="2471" extrusionOk="0">
                  <a:moveTo>
                    <a:pt x="1786" y="0"/>
                  </a:moveTo>
                  <a:cubicBezTo>
                    <a:pt x="1695" y="0"/>
                    <a:pt x="1604" y="4"/>
                    <a:pt x="1515" y="13"/>
                  </a:cubicBezTo>
                  <a:cubicBezTo>
                    <a:pt x="0" y="121"/>
                    <a:pt x="108" y="1131"/>
                    <a:pt x="108" y="1131"/>
                  </a:cubicBezTo>
                  <a:cubicBezTo>
                    <a:pt x="108" y="1131"/>
                    <a:pt x="758" y="1275"/>
                    <a:pt x="2886" y="1888"/>
                  </a:cubicBezTo>
                  <a:cubicBezTo>
                    <a:pt x="4332" y="2330"/>
                    <a:pt x="4862" y="2471"/>
                    <a:pt x="5166" y="2471"/>
                  </a:cubicBezTo>
                  <a:cubicBezTo>
                    <a:pt x="5310" y="2471"/>
                    <a:pt x="5403" y="2440"/>
                    <a:pt x="5519" y="2393"/>
                  </a:cubicBezTo>
                  <a:cubicBezTo>
                    <a:pt x="5915" y="2285"/>
                    <a:pt x="6168" y="1275"/>
                    <a:pt x="6168" y="1275"/>
                  </a:cubicBezTo>
                  <a:lnTo>
                    <a:pt x="6168" y="1275"/>
                  </a:lnTo>
                  <a:cubicBezTo>
                    <a:pt x="6078" y="1357"/>
                    <a:pt x="5963" y="1389"/>
                    <a:pt x="5840" y="1389"/>
                  </a:cubicBezTo>
                  <a:cubicBezTo>
                    <a:pt x="5422" y="1389"/>
                    <a:pt x="4905" y="1023"/>
                    <a:pt x="4905" y="1023"/>
                  </a:cubicBezTo>
                  <a:cubicBezTo>
                    <a:pt x="4905" y="1023"/>
                    <a:pt x="3244" y="0"/>
                    <a:pt x="17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64"/>
            <p:cNvSpPr/>
            <p:nvPr/>
          </p:nvSpPr>
          <p:spPr>
            <a:xfrm>
              <a:off x="3217575" y="3036025"/>
              <a:ext cx="166850" cy="76650"/>
            </a:xfrm>
            <a:custGeom>
              <a:avLst/>
              <a:gdLst/>
              <a:ahLst/>
              <a:cxnLst/>
              <a:rect l="l" t="t" r="r" b="b"/>
              <a:pathLst>
                <a:path w="6674" h="3066" extrusionOk="0">
                  <a:moveTo>
                    <a:pt x="1912" y="613"/>
                  </a:moveTo>
                  <a:cubicBezTo>
                    <a:pt x="2598" y="613"/>
                    <a:pt x="3355" y="866"/>
                    <a:pt x="3932" y="1082"/>
                  </a:cubicBezTo>
                  <a:cubicBezTo>
                    <a:pt x="4221" y="1227"/>
                    <a:pt x="4473" y="1335"/>
                    <a:pt x="4654" y="1443"/>
                  </a:cubicBezTo>
                  <a:cubicBezTo>
                    <a:pt x="4726" y="1479"/>
                    <a:pt x="4798" y="1515"/>
                    <a:pt x="4870" y="1551"/>
                  </a:cubicBezTo>
                  <a:lnTo>
                    <a:pt x="4916" y="1574"/>
                  </a:lnTo>
                  <a:lnTo>
                    <a:pt x="4916" y="1574"/>
                  </a:lnTo>
                  <a:lnTo>
                    <a:pt x="4906" y="1587"/>
                  </a:lnTo>
                  <a:cubicBezTo>
                    <a:pt x="4906" y="1587"/>
                    <a:pt x="5050" y="1659"/>
                    <a:pt x="5267" y="1768"/>
                  </a:cubicBezTo>
                  <a:cubicBezTo>
                    <a:pt x="5418" y="1859"/>
                    <a:pt x="5647" y="1950"/>
                    <a:pt x="5887" y="1976"/>
                  </a:cubicBezTo>
                  <a:lnTo>
                    <a:pt x="5887" y="1976"/>
                  </a:lnTo>
                  <a:cubicBezTo>
                    <a:pt x="5874" y="2004"/>
                    <a:pt x="5859" y="2031"/>
                    <a:pt x="5844" y="2056"/>
                  </a:cubicBezTo>
                  <a:cubicBezTo>
                    <a:pt x="5808" y="2164"/>
                    <a:pt x="5736" y="2273"/>
                    <a:pt x="5700" y="2345"/>
                  </a:cubicBezTo>
                  <a:lnTo>
                    <a:pt x="5627" y="2417"/>
                  </a:lnTo>
                  <a:cubicBezTo>
                    <a:pt x="5483" y="2453"/>
                    <a:pt x="5447" y="2489"/>
                    <a:pt x="5375" y="2489"/>
                  </a:cubicBezTo>
                  <a:cubicBezTo>
                    <a:pt x="5159" y="2489"/>
                    <a:pt x="4618" y="2345"/>
                    <a:pt x="3139" y="1912"/>
                  </a:cubicBezTo>
                  <a:cubicBezTo>
                    <a:pt x="1749" y="1511"/>
                    <a:pt x="990" y="1311"/>
                    <a:pt x="631" y="1220"/>
                  </a:cubicBezTo>
                  <a:lnTo>
                    <a:pt x="631" y="1220"/>
                  </a:lnTo>
                  <a:cubicBezTo>
                    <a:pt x="645" y="1152"/>
                    <a:pt x="672" y="1077"/>
                    <a:pt x="722" y="1010"/>
                  </a:cubicBezTo>
                  <a:cubicBezTo>
                    <a:pt x="867" y="866"/>
                    <a:pt x="1119" y="686"/>
                    <a:pt x="1696" y="613"/>
                  </a:cubicBezTo>
                  <a:close/>
                  <a:moveTo>
                    <a:pt x="1912" y="0"/>
                  </a:moveTo>
                  <a:cubicBezTo>
                    <a:pt x="1840" y="0"/>
                    <a:pt x="1732" y="0"/>
                    <a:pt x="1660" y="36"/>
                  </a:cubicBezTo>
                  <a:cubicBezTo>
                    <a:pt x="939" y="72"/>
                    <a:pt x="506" y="325"/>
                    <a:pt x="253" y="613"/>
                  </a:cubicBezTo>
                  <a:cubicBezTo>
                    <a:pt x="37" y="938"/>
                    <a:pt x="1" y="1263"/>
                    <a:pt x="1" y="1407"/>
                  </a:cubicBezTo>
                  <a:lnTo>
                    <a:pt x="1" y="1479"/>
                  </a:lnTo>
                  <a:cubicBezTo>
                    <a:pt x="1" y="1623"/>
                    <a:pt x="109" y="1732"/>
                    <a:pt x="253" y="1732"/>
                  </a:cubicBezTo>
                  <a:lnTo>
                    <a:pt x="253" y="1768"/>
                  </a:lnTo>
                  <a:cubicBezTo>
                    <a:pt x="398" y="1768"/>
                    <a:pt x="1119" y="1948"/>
                    <a:pt x="2994" y="2489"/>
                  </a:cubicBezTo>
                  <a:cubicBezTo>
                    <a:pt x="4473" y="2922"/>
                    <a:pt x="4978" y="3066"/>
                    <a:pt x="5375" y="3066"/>
                  </a:cubicBezTo>
                  <a:cubicBezTo>
                    <a:pt x="5555" y="3066"/>
                    <a:pt x="5700" y="3030"/>
                    <a:pt x="5808" y="2994"/>
                  </a:cubicBezTo>
                  <a:cubicBezTo>
                    <a:pt x="5988" y="2922"/>
                    <a:pt x="6132" y="2777"/>
                    <a:pt x="6204" y="2633"/>
                  </a:cubicBezTo>
                  <a:cubicBezTo>
                    <a:pt x="6349" y="2453"/>
                    <a:pt x="6457" y="2200"/>
                    <a:pt x="6529" y="2020"/>
                  </a:cubicBezTo>
                  <a:cubicBezTo>
                    <a:pt x="6601" y="1804"/>
                    <a:pt x="6637" y="1659"/>
                    <a:pt x="6637" y="1659"/>
                  </a:cubicBezTo>
                  <a:cubicBezTo>
                    <a:pt x="6673" y="1515"/>
                    <a:pt x="6601" y="1371"/>
                    <a:pt x="6493" y="1335"/>
                  </a:cubicBezTo>
                  <a:cubicBezTo>
                    <a:pt x="6444" y="1302"/>
                    <a:pt x="6381" y="1285"/>
                    <a:pt x="6320" y="1285"/>
                  </a:cubicBezTo>
                  <a:cubicBezTo>
                    <a:pt x="6245" y="1285"/>
                    <a:pt x="6172" y="1311"/>
                    <a:pt x="6132" y="1371"/>
                  </a:cubicBezTo>
                  <a:cubicBezTo>
                    <a:pt x="6096" y="1371"/>
                    <a:pt x="6096" y="1407"/>
                    <a:pt x="6024" y="1407"/>
                  </a:cubicBezTo>
                  <a:cubicBezTo>
                    <a:pt x="5880" y="1407"/>
                    <a:pt x="5700" y="1335"/>
                    <a:pt x="5519" y="1263"/>
                  </a:cubicBezTo>
                  <a:cubicBezTo>
                    <a:pt x="5447" y="1191"/>
                    <a:pt x="5375" y="1154"/>
                    <a:pt x="5339" y="1118"/>
                  </a:cubicBezTo>
                  <a:lnTo>
                    <a:pt x="5267" y="1082"/>
                  </a:lnTo>
                  <a:lnTo>
                    <a:pt x="5231" y="1082"/>
                  </a:lnTo>
                  <a:cubicBezTo>
                    <a:pt x="5231" y="1046"/>
                    <a:pt x="4798" y="794"/>
                    <a:pt x="4149" y="541"/>
                  </a:cubicBezTo>
                  <a:cubicBezTo>
                    <a:pt x="3536" y="289"/>
                    <a:pt x="2742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64"/>
            <p:cNvSpPr/>
            <p:nvPr/>
          </p:nvSpPr>
          <p:spPr>
            <a:xfrm>
              <a:off x="3744175" y="2649575"/>
              <a:ext cx="185750" cy="297200"/>
            </a:xfrm>
            <a:custGeom>
              <a:avLst/>
              <a:gdLst/>
              <a:ahLst/>
              <a:cxnLst/>
              <a:rect l="l" t="t" r="r" b="b"/>
              <a:pathLst>
                <a:path w="7430" h="11888" extrusionOk="0">
                  <a:moveTo>
                    <a:pt x="712" y="1"/>
                  </a:moveTo>
                  <a:cubicBezTo>
                    <a:pt x="275" y="1"/>
                    <a:pt x="0" y="58"/>
                    <a:pt x="0" y="58"/>
                  </a:cubicBezTo>
                  <a:cubicBezTo>
                    <a:pt x="0" y="58"/>
                    <a:pt x="5663" y="2438"/>
                    <a:pt x="6168" y="11888"/>
                  </a:cubicBezTo>
                  <a:lnTo>
                    <a:pt x="7286" y="11743"/>
                  </a:lnTo>
                  <a:cubicBezTo>
                    <a:pt x="7286" y="11743"/>
                    <a:pt x="7430" y="7343"/>
                    <a:pt x="5518" y="3304"/>
                  </a:cubicBezTo>
                  <a:cubicBezTo>
                    <a:pt x="4158" y="399"/>
                    <a:pt x="1867" y="1"/>
                    <a:pt x="7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64"/>
            <p:cNvSpPr/>
            <p:nvPr/>
          </p:nvSpPr>
          <p:spPr>
            <a:xfrm>
              <a:off x="3736050" y="2641975"/>
              <a:ext cx="198400" cy="312025"/>
            </a:xfrm>
            <a:custGeom>
              <a:avLst/>
              <a:gdLst/>
              <a:ahLst/>
              <a:cxnLst/>
              <a:rect l="l" t="t" r="r" b="b"/>
              <a:pathLst>
                <a:path w="7936" h="12481" extrusionOk="0">
                  <a:moveTo>
                    <a:pt x="1384" y="626"/>
                  </a:moveTo>
                  <a:cubicBezTo>
                    <a:pt x="1898" y="660"/>
                    <a:pt x="2554" y="777"/>
                    <a:pt x="3210" y="1119"/>
                  </a:cubicBezTo>
                  <a:cubicBezTo>
                    <a:pt x="4040" y="1552"/>
                    <a:pt x="4906" y="2345"/>
                    <a:pt x="5591" y="3752"/>
                  </a:cubicBezTo>
                  <a:cubicBezTo>
                    <a:pt x="7165" y="7109"/>
                    <a:pt x="7314" y="10806"/>
                    <a:pt x="7322" y="11783"/>
                  </a:cubicBezTo>
                  <a:lnTo>
                    <a:pt x="7322" y="11783"/>
                  </a:lnTo>
                  <a:lnTo>
                    <a:pt x="6762" y="11837"/>
                  </a:lnTo>
                  <a:lnTo>
                    <a:pt x="6762" y="11837"/>
                  </a:lnTo>
                  <a:cubicBezTo>
                    <a:pt x="6459" y="7259"/>
                    <a:pt x="4944" y="4324"/>
                    <a:pt x="3463" y="2526"/>
                  </a:cubicBezTo>
                  <a:cubicBezTo>
                    <a:pt x="2690" y="1626"/>
                    <a:pt x="1943" y="1014"/>
                    <a:pt x="1384" y="626"/>
                  </a:cubicBezTo>
                  <a:close/>
                  <a:moveTo>
                    <a:pt x="1010" y="1"/>
                  </a:moveTo>
                  <a:cubicBezTo>
                    <a:pt x="578" y="1"/>
                    <a:pt x="289" y="73"/>
                    <a:pt x="253" y="73"/>
                  </a:cubicBezTo>
                  <a:cubicBezTo>
                    <a:pt x="145" y="73"/>
                    <a:pt x="37" y="181"/>
                    <a:pt x="37" y="326"/>
                  </a:cubicBezTo>
                  <a:cubicBezTo>
                    <a:pt x="1" y="470"/>
                    <a:pt x="73" y="578"/>
                    <a:pt x="217" y="614"/>
                  </a:cubicBezTo>
                  <a:lnTo>
                    <a:pt x="217" y="650"/>
                  </a:lnTo>
                  <a:cubicBezTo>
                    <a:pt x="361" y="686"/>
                    <a:pt x="1732" y="1335"/>
                    <a:pt x="3102" y="3103"/>
                  </a:cubicBezTo>
                  <a:cubicBezTo>
                    <a:pt x="4509" y="4834"/>
                    <a:pt x="5952" y="7683"/>
                    <a:pt x="6204" y="12192"/>
                  </a:cubicBezTo>
                  <a:cubicBezTo>
                    <a:pt x="6204" y="12264"/>
                    <a:pt x="6240" y="12372"/>
                    <a:pt x="6276" y="12408"/>
                  </a:cubicBezTo>
                  <a:cubicBezTo>
                    <a:pt x="6348" y="12480"/>
                    <a:pt x="6420" y="12480"/>
                    <a:pt x="6529" y="12480"/>
                  </a:cubicBezTo>
                  <a:lnTo>
                    <a:pt x="7647" y="12336"/>
                  </a:lnTo>
                  <a:cubicBezTo>
                    <a:pt x="7791" y="12336"/>
                    <a:pt x="7899" y="12228"/>
                    <a:pt x="7935" y="12047"/>
                  </a:cubicBezTo>
                  <a:cubicBezTo>
                    <a:pt x="7935" y="12047"/>
                    <a:pt x="7935" y="12011"/>
                    <a:pt x="7935" y="11867"/>
                  </a:cubicBezTo>
                  <a:cubicBezTo>
                    <a:pt x="7935" y="11001"/>
                    <a:pt x="7827" y="7106"/>
                    <a:pt x="6132" y="3499"/>
                  </a:cubicBezTo>
                  <a:cubicBezTo>
                    <a:pt x="5411" y="1985"/>
                    <a:pt x="4437" y="1083"/>
                    <a:pt x="3499" y="614"/>
                  </a:cubicBezTo>
                  <a:cubicBezTo>
                    <a:pt x="2561" y="109"/>
                    <a:pt x="1624" y="1"/>
                    <a:pt x="10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64"/>
            <p:cNvSpPr/>
            <p:nvPr/>
          </p:nvSpPr>
          <p:spPr>
            <a:xfrm>
              <a:off x="3817200" y="2908125"/>
              <a:ext cx="233550" cy="136925"/>
            </a:xfrm>
            <a:custGeom>
              <a:avLst/>
              <a:gdLst/>
              <a:ahLst/>
              <a:cxnLst/>
              <a:rect l="l" t="t" r="r" b="b"/>
              <a:pathLst>
                <a:path w="9342" h="5477" extrusionOk="0">
                  <a:moveTo>
                    <a:pt x="7313" y="0"/>
                  </a:moveTo>
                  <a:cubicBezTo>
                    <a:pt x="7114" y="0"/>
                    <a:pt x="6910" y="34"/>
                    <a:pt x="6709" y="103"/>
                  </a:cubicBezTo>
                  <a:lnTo>
                    <a:pt x="1407" y="2015"/>
                  </a:lnTo>
                  <a:cubicBezTo>
                    <a:pt x="469" y="2339"/>
                    <a:pt x="1" y="3349"/>
                    <a:pt x="325" y="4287"/>
                  </a:cubicBezTo>
                  <a:cubicBezTo>
                    <a:pt x="578" y="5044"/>
                    <a:pt x="1263" y="5477"/>
                    <a:pt x="2020" y="5477"/>
                  </a:cubicBezTo>
                  <a:cubicBezTo>
                    <a:pt x="2201" y="5477"/>
                    <a:pt x="2417" y="5441"/>
                    <a:pt x="2633" y="5369"/>
                  </a:cubicBezTo>
                  <a:lnTo>
                    <a:pt x="7899" y="3493"/>
                  </a:lnTo>
                  <a:cubicBezTo>
                    <a:pt x="8837" y="3169"/>
                    <a:pt x="9342" y="2123"/>
                    <a:pt x="8981" y="1185"/>
                  </a:cubicBezTo>
                  <a:cubicBezTo>
                    <a:pt x="8726" y="448"/>
                    <a:pt x="8047" y="0"/>
                    <a:pt x="7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64"/>
            <p:cNvSpPr/>
            <p:nvPr/>
          </p:nvSpPr>
          <p:spPr>
            <a:xfrm>
              <a:off x="3815400" y="2900775"/>
              <a:ext cx="237175" cy="152400"/>
            </a:xfrm>
            <a:custGeom>
              <a:avLst/>
              <a:gdLst/>
              <a:ahLst/>
              <a:cxnLst/>
              <a:rect l="l" t="t" r="r" b="b"/>
              <a:pathLst>
                <a:path w="9487" h="6096" extrusionOk="0">
                  <a:moveTo>
                    <a:pt x="7394" y="613"/>
                  </a:moveTo>
                  <a:cubicBezTo>
                    <a:pt x="8007" y="613"/>
                    <a:pt x="8584" y="974"/>
                    <a:pt x="8801" y="1587"/>
                  </a:cubicBezTo>
                  <a:cubicBezTo>
                    <a:pt x="8837" y="1768"/>
                    <a:pt x="8873" y="1912"/>
                    <a:pt x="8873" y="2092"/>
                  </a:cubicBezTo>
                  <a:cubicBezTo>
                    <a:pt x="8873" y="2705"/>
                    <a:pt x="8476" y="3282"/>
                    <a:pt x="7899" y="3499"/>
                  </a:cubicBezTo>
                  <a:lnTo>
                    <a:pt x="2597" y="5410"/>
                  </a:lnTo>
                  <a:cubicBezTo>
                    <a:pt x="2417" y="5446"/>
                    <a:pt x="2237" y="5482"/>
                    <a:pt x="2092" y="5482"/>
                  </a:cubicBezTo>
                  <a:cubicBezTo>
                    <a:pt x="1479" y="5482"/>
                    <a:pt x="902" y="5086"/>
                    <a:pt x="686" y="4473"/>
                  </a:cubicBezTo>
                  <a:cubicBezTo>
                    <a:pt x="614" y="4328"/>
                    <a:pt x="577" y="4148"/>
                    <a:pt x="577" y="4004"/>
                  </a:cubicBezTo>
                  <a:cubicBezTo>
                    <a:pt x="577" y="3391"/>
                    <a:pt x="974" y="2813"/>
                    <a:pt x="1587" y="2597"/>
                  </a:cubicBezTo>
                  <a:lnTo>
                    <a:pt x="6889" y="686"/>
                  </a:lnTo>
                  <a:cubicBezTo>
                    <a:pt x="7033" y="613"/>
                    <a:pt x="7214" y="613"/>
                    <a:pt x="7394" y="613"/>
                  </a:cubicBezTo>
                  <a:close/>
                  <a:moveTo>
                    <a:pt x="7394" y="0"/>
                  </a:moveTo>
                  <a:cubicBezTo>
                    <a:pt x="7142" y="0"/>
                    <a:pt x="6889" y="36"/>
                    <a:pt x="6673" y="108"/>
                  </a:cubicBezTo>
                  <a:lnTo>
                    <a:pt x="1371" y="2020"/>
                  </a:lnTo>
                  <a:cubicBezTo>
                    <a:pt x="541" y="2309"/>
                    <a:pt x="0" y="3138"/>
                    <a:pt x="0" y="4004"/>
                  </a:cubicBezTo>
                  <a:cubicBezTo>
                    <a:pt x="0" y="4220"/>
                    <a:pt x="36" y="4473"/>
                    <a:pt x="109" y="4689"/>
                  </a:cubicBezTo>
                  <a:cubicBezTo>
                    <a:pt x="433" y="5555"/>
                    <a:pt x="1227" y="6096"/>
                    <a:pt x="2092" y="6096"/>
                  </a:cubicBezTo>
                  <a:cubicBezTo>
                    <a:pt x="2309" y="6096"/>
                    <a:pt x="2561" y="6060"/>
                    <a:pt x="2778" y="5951"/>
                  </a:cubicBezTo>
                  <a:lnTo>
                    <a:pt x="8079" y="4076"/>
                  </a:lnTo>
                  <a:cubicBezTo>
                    <a:pt x="8945" y="3751"/>
                    <a:pt x="9486" y="2958"/>
                    <a:pt x="9486" y="2092"/>
                  </a:cubicBezTo>
                  <a:cubicBezTo>
                    <a:pt x="9486" y="1876"/>
                    <a:pt x="9450" y="1623"/>
                    <a:pt x="9342" y="1371"/>
                  </a:cubicBezTo>
                  <a:cubicBezTo>
                    <a:pt x="9053" y="541"/>
                    <a:pt x="822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64"/>
            <p:cNvSpPr/>
            <p:nvPr/>
          </p:nvSpPr>
          <p:spPr>
            <a:xfrm>
              <a:off x="3821700" y="2967975"/>
              <a:ext cx="66750" cy="73075"/>
            </a:xfrm>
            <a:custGeom>
              <a:avLst/>
              <a:gdLst/>
              <a:ahLst/>
              <a:cxnLst/>
              <a:rect l="l" t="t" r="r" b="b"/>
              <a:pathLst>
                <a:path w="2670" h="2923" extrusionOk="0">
                  <a:moveTo>
                    <a:pt x="1091" y="0"/>
                  </a:moveTo>
                  <a:cubicBezTo>
                    <a:pt x="990" y="0"/>
                    <a:pt x="890" y="17"/>
                    <a:pt x="794" y="53"/>
                  </a:cubicBezTo>
                  <a:cubicBezTo>
                    <a:pt x="217" y="270"/>
                    <a:pt x="1" y="1063"/>
                    <a:pt x="289" y="1857"/>
                  </a:cubicBezTo>
                  <a:cubicBezTo>
                    <a:pt x="528" y="2513"/>
                    <a:pt x="1062" y="2922"/>
                    <a:pt x="1566" y="2922"/>
                  </a:cubicBezTo>
                  <a:cubicBezTo>
                    <a:pt x="1672" y="2922"/>
                    <a:pt x="1776" y="2904"/>
                    <a:pt x="1876" y="2867"/>
                  </a:cubicBezTo>
                  <a:cubicBezTo>
                    <a:pt x="2453" y="2650"/>
                    <a:pt x="2670" y="1857"/>
                    <a:pt x="2381" y="1063"/>
                  </a:cubicBezTo>
                  <a:cubicBezTo>
                    <a:pt x="2141" y="431"/>
                    <a:pt x="1599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64"/>
            <p:cNvSpPr/>
            <p:nvPr/>
          </p:nvSpPr>
          <p:spPr>
            <a:xfrm>
              <a:off x="3818100" y="2960275"/>
              <a:ext cx="73975" cy="88400"/>
            </a:xfrm>
            <a:custGeom>
              <a:avLst/>
              <a:gdLst/>
              <a:ahLst/>
              <a:cxnLst/>
              <a:rect l="l" t="t" r="r" b="b"/>
              <a:pathLst>
                <a:path w="2959" h="3536" extrusionOk="0">
                  <a:moveTo>
                    <a:pt x="1263" y="614"/>
                  </a:moveTo>
                  <a:cubicBezTo>
                    <a:pt x="1407" y="614"/>
                    <a:pt x="1624" y="686"/>
                    <a:pt x="1804" y="830"/>
                  </a:cubicBezTo>
                  <a:cubicBezTo>
                    <a:pt x="1984" y="974"/>
                    <a:pt x="2129" y="1227"/>
                    <a:pt x="2237" y="1479"/>
                  </a:cubicBezTo>
                  <a:cubicBezTo>
                    <a:pt x="2309" y="1696"/>
                    <a:pt x="2345" y="1876"/>
                    <a:pt x="2345" y="2056"/>
                  </a:cubicBezTo>
                  <a:cubicBezTo>
                    <a:pt x="2345" y="2273"/>
                    <a:pt x="2309" y="2453"/>
                    <a:pt x="2201" y="2597"/>
                  </a:cubicBezTo>
                  <a:cubicBezTo>
                    <a:pt x="2129" y="2742"/>
                    <a:pt x="2020" y="2850"/>
                    <a:pt x="1912" y="2886"/>
                  </a:cubicBezTo>
                  <a:cubicBezTo>
                    <a:pt x="1840" y="2922"/>
                    <a:pt x="1768" y="2922"/>
                    <a:pt x="1696" y="2922"/>
                  </a:cubicBezTo>
                  <a:cubicBezTo>
                    <a:pt x="1551" y="2922"/>
                    <a:pt x="1335" y="2850"/>
                    <a:pt x="1155" y="2706"/>
                  </a:cubicBezTo>
                  <a:cubicBezTo>
                    <a:pt x="974" y="2561"/>
                    <a:pt x="830" y="2345"/>
                    <a:pt x="722" y="2056"/>
                  </a:cubicBezTo>
                  <a:cubicBezTo>
                    <a:pt x="650" y="1876"/>
                    <a:pt x="614" y="1660"/>
                    <a:pt x="614" y="1479"/>
                  </a:cubicBezTo>
                  <a:cubicBezTo>
                    <a:pt x="614" y="1263"/>
                    <a:pt x="650" y="1083"/>
                    <a:pt x="722" y="938"/>
                  </a:cubicBezTo>
                  <a:cubicBezTo>
                    <a:pt x="830" y="794"/>
                    <a:pt x="938" y="686"/>
                    <a:pt x="1047" y="650"/>
                  </a:cubicBezTo>
                  <a:cubicBezTo>
                    <a:pt x="1119" y="614"/>
                    <a:pt x="1191" y="614"/>
                    <a:pt x="1263" y="614"/>
                  </a:cubicBezTo>
                  <a:close/>
                  <a:moveTo>
                    <a:pt x="1263" y="1"/>
                  </a:moveTo>
                  <a:cubicBezTo>
                    <a:pt x="1119" y="1"/>
                    <a:pt x="974" y="37"/>
                    <a:pt x="830" y="73"/>
                  </a:cubicBezTo>
                  <a:cubicBezTo>
                    <a:pt x="578" y="181"/>
                    <a:pt x="361" y="397"/>
                    <a:pt x="217" y="650"/>
                  </a:cubicBezTo>
                  <a:cubicBezTo>
                    <a:pt x="73" y="902"/>
                    <a:pt x="1" y="1191"/>
                    <a:pt x="1" y="1479"/>
                  </a:cubicBezTo>
                  <a:cubicBezTo>
                    <a:pt x="1" y="1732"/>
                    <a:pt x="37" y="2020"/>
                    <a:pt x="145" y="2273"/>
                  </a:cubicBezTo>
                  <a:cubicBezTo>
                    <a:pt x="289" y="2634"/>
                    <a:pt x="506" y="2958"/>
                    <a:pt x="794" y="3175"/>
                  </a:cubicBezTo>
                  <a:cubicBezTo>
                    <a:pt x="1047" y="3391"/>
                    <a:pt x="1371" y="3535"/>
                    <a:pt x="1696" y="3535"/>
                  </a:cubicBezTo>
                  <a:cubicBezTo>
                    <a:pt x="1840" y="3535"/>
                    <a:pt x="1984" y="3499"/>
                    <a:pt x="2093" y="3463"/>
                  </a:cubicBezTo>
                  <a:cubicBezTo>
                    <a:pt x="2381" y="3355"/>
                    <a:pt x="2597" y="3138"/>
                    <a:pt x="2742" y="2922"/>
                  </a:cubicBezTo>
                  <a:cubicBezTo>
                    <a:pt x="2886" y="2670"/>
                    <a:pt x="2958" y="2381"/>
                    <a:pt x="2958" y="2056"/>
                  </a:cubicBezTo>
                  <a:cubicBezTo>
                    <a:pt x="2958" y="1804"/>
                    <a:pt x="2886" y="1552"/>
                    <a:pt x="2814" y="1263"/>
                  </a:cubicBezTo>
                  <a:cubicBezTo>
                    <a:pt x="2670" y="902"/>
                    <a:pt x="2453" y="614"/>
                    <a:pt x="2165" y="361"/>
                  </a:cubicBezTo>
                  <a:cubicBezTo>
                    <a:pt x="1912" y="145"/>
                    <a:pt x="1588" y="1"/>
                    <a:pt x="1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64"/>
            <p:cNvSpPr/>
            <p:nvPr/>
          </p:nvSpPr>
          <p:spPr>
            <a:xfrm>
              <a:off x="3797375" y="3155050"/>
              <a:ext cx="75750" cy="128050"/>
            </a:xfrm>
            <a:custGeom>
              <a:avLst/>
              <a:gdLst/>
              <a:ahLst/>
              <a:cxnLst/>
              <a:rect l="l" t="t" r="r" b="b"/>
              <a:pathLst>
                <a:path w="3030" h="5122" extrusionOk="0">
                  <a:moveTo>
                    <a:pt x="1516" y="1024"/>
                  </a:moveTo>
                  <a:cubicBezTo>
                    <a:pt x="1664" y="1404"/>
                    <a:pt x="1873" y="1892"/>
                    <a:pt x="2056" y="2381"/>
                  </a:cubicBezTo>
                  <a:cubicBezTo>
                    <a:pt x="2164" y="2633"/>
                    <a:pt x="2236" y="2922"/>
                    <a:pt x="2308" y="3138"/>
                  </a:cubicBezTo>
                  <a:cubicBezTo>
                    <a:pt x="2380" y="3354"/>
                    <a:pt x="2417" y="3535"/>
                    <a:pt x="2417" y="3607"/>
                  </a:cubicBezTo>
                  <a:cubicBezTo>
                    <a:pt x="2417" y="4112"/>
                    <a:pt x="2020" y="4509"/>
                    <a:pt x="1515" y="4509"/>
                  </a:cubicBezTo>
                  <a:cubicBezTo>
                    <a:pt x="1010" y="4509"/>
                    <a:pt x="613" y="4112"/>
                    <a:pt x="613" y="3607"/>
                  </a:cubicBezTo>
                  <a:cubicBezTo>
                    <a:pt x="613" y="3535"/>
                    <a:pt x="685" y="3210"/>
                    <a:pt x="794" y="2886"/>
                  </a:cubicBezTo>
                  <a:cubicBezTo>
                    <a:pt x="938" y="2417"/>
                    <a:pt x="1190" y="1767"/>
                    <a:pt x="1407" y="1263"/>
                  </a:cubicBezTo>
                  <a:cubicBezTo>
                    <a:pt x="1445" y="1180"/>
                    <a:pt x="1481" y="1100"/>
                    <a:pt x="1516" y="1024"/>
                  </a:cubicBezTo>
                  <a:close/>
                  <a:moveTo>
                    <a:pt x="1515" y="0"/>
                  </a:moveTo>
                  <a:cubicBezTo>
                    <a:pt x="1407" y="0"/>
                    <a:pt x="1298" y="36"/>
                    <a:pt x="1226" y="144"/>
                  </a:cubicBezTo>
                  <a:cubicBezTo>
                    <a:pt x="1226" y="144"/>
                    <a:pt x="938" y="830"/>
                    <a:pt x="649" y="1587"/>
                  </a:cubicBezTo>
                  <a:cubicBezTo>
                    <a:pt x="469" y="1948"/>
                    <a:pt x="325" y="2345"/>
                    <a:pt x="216" y="2705"/>
                  </a:cubicBezTo>
                  <a:cubicBezTo>
                    <a:pt x="108" y="3066"/>
                    <a:pt x="0" y="3354"/>
                    <a:pt x="0" y="3607"/>
                  </a:cubicBezTo>
                  <a:cubicBezTo>
                    <a:pt x="0" y="4436"/>
                    <a:pt x="685" y="5122"/>
                    <a:pt x="1515" y="5122"/>
                  </a:cubicBezTo>
                  <a:cubicBezTo>
                    <a:pt x="2344" y="5122"/>
                    <a:pt x="3030" y="4436"/>
                    <a:pt x="3030" y="3607"/>
                  </a:cubicBezTo>
                  <a:cubicBezTo>
                    <a:pt x="3030" y="3354"/>
                    <a:pt x="2922" y="3066"/>
                    <a:pt x="2813" y="2705"/>
                  </a:cubicBezTo>
                  <a:cubicBezTo>
                    <a:pt x="2453" y="1659"/>
                    <a:pt x="1803" y="180"/>
                    <a:pt x="1803" y="144"/>
                  </a:cubicBezTo>
                  <a:cubicBezTo>
                    <a:pt x="1731" y="36"/>
                    <a:pt x="1623" y="0"/>
                    <a:pt x="1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64"/>
            <p:cNvSpPr/>
            <p:nvPr/>
          </p:nvSpPr>
          <p:spPr>
            <a:xfrm>
              <a:off x="4011050" y="1025400"/>
              <a:ext cx="1925125" cy="2285650"/>
            </a:xfrm>
            <a:custGeom>
              <a:avLst/>
              <a:gdLst/>
              <a:ahLst/>
              <a:cxnLst/>
              <a:rect l="l" t="t" r="r" b="b"/>
              <a:pathLst>
                <a:path w="77005" h="91426" extrusionOk="0">
                  <a:moveTo>
                    <a:pt x="23983" y="0"/>
                  </a:moveTo>
                  <a:cubicBezTo>
                    <a:pt x="22904" y="0"/>
                    <a:pt x="21562" y="517"/>
                    <a:pt x="20271" y="969"/>
                  </a:cubicBezTo>
                  <a:cubicBezTo>
                    <a:pt x="17349" y="1979"/>
                    <a:pt x="9487" y="9626"/>
                    <a:pt x="7683" y="14422"/>
                  </a:cubicBezTo>
                  <a:cubicBezTo>
                    <a:pt x="5916" y="19255"/>
                    <a:pt x="7467" y="20842"/>
                    <a:pt x="10605" y="23728"/>
                  </a:cubicBezTo>
                  <a:cubicBezTo>
                    <a:pt x="13743" y="26649"/>
                    <a:pt x="17566" y="32600"/>
                    <a:pt x="19585" y="38227"/>
                  </a:cubicBezTo>
                  <a:cubicBezTo>
                    <a:pt x="21605" y="43817"/>
                    <a:pt x="24166" y="49191"/>
                    <a:pt x="28314" y="50670"/>
                  </a:cubicBezTo>
                  <a:cubicBezTo>
                    <a:pt x="28314" y="50670"/>
                    <a:pt x="21713" y="53808"/>
                    <a:pt x="17349" y="56946"/>
                  </a:cubicBezTo>
                  <a:cubicBezTo>
                    <a:pt x="12949" y="60083"/>
                    <a:pt x="10821" y="61526"/>
                    <a:pt x="10821" y="61526"/>
                  </a:cubicBezTo>
                  <a:cubicBezTo>
                    <a:pt x="10821" y="61526"/>
                    <a:pt x="4906" y="63221"/>
                    <a:pt x="2634" y="66143"/>
                  </a:cubicBezTo>
                  <a:cubicBezTo>
                    <a:pt x="1299" y="67874"/>
                    <a:pt x="470" y="69244"/>
                    <a:pt x="1" y="70074"/>
                  </a:cubicBezTo>
                  <a:cubicBezTo>
                    <a:pt x="1227" y="69625"/>
                    <a:pt x="3287" y="69061"/>
                    <a:pt x="5893" y="69061"/>
                  </a:cubicBezTo>
                  <a:cubicBezTo>
                    <a:pt x="8731" y="69061"/>
                    <a:pt x="12218" y="69731"/>
                    <a:pt x="15979" y="71950"/>
                  </a:cubicBezTo>
                  <a:cubicBezTo>
                    <a:pt x="24995" y="77251"/>
                    <a:pt x="26871" y="86016"/>
                    <a:pt x="26871" y="91426"/>
                  </a:cubicBezTo>
                  <a:lnTo>
                    <a:pt x="30442" y="88216"/>
                  </a:lnTo>
                  <a:cubicBezTo>
                    <a:pt x="30442" y="88216"/>
                    <a:pt x="39783" y="84537"/>
                    <a:pt x="47501" y="75989"/>
                  </a:cubicBezTo>
                  <a:cubicBezTo>
                    <a:pt x="55256" y="67477"/>
                    <a:pt x="56482" y="63329"/>
                    <a:pt x="57276" y="55719"/>
                  </a:cubicBezTo>
                  <a:cubicBezTo>
                    <a:pt x="58033" y="48073"/>
                    <a:pt x="61171" y="17921"/>
                    <a:pt x="61279" y="17452"/>
                  </a:cubicBezTo>
                  <a:cubicBezTo>
                    <a:pt x="61423" y="17019"/>
                    <a:pt x="62433" y="14783"/>
                    <a:pt x="63768" y="14567"/>
                  </a:cubicBezTo>
                  <a:cubicBezTo>
                    <a:pt x="63793" y="14562"/>
                    <a:pt x="63820" y="14560"/>
                    <a:pt x="63850" y="14560"/>
                  </a:cubicBezTo>
                  <a:cubicBezTo>
                    <a:pt x="65380" y="14560"/>
                    <a:pt x="72515" y="20855"/>
                    <a:pt x="73506" y="21492"/>
                  </a:cubicBezTo>
                  <a:cubicBezTo>
                    <a:pt x="73935" y="21783"/>
                    <a:pt x="74548" y="22009"/>
                    <a:pt x="75126" y="22009"/>
                  </a:cubicBezTo>
                  <a:cubicBezTo>
                    <a:pt x="75908" y="22009"/>
                    <a:pt x="76627" y="21596"/>
                    <a:pt x="76752" y="20374"/>
                  </a:cubicBezTo>
                  <a:cubicBezTo>
                    <a:pt x="77004" y="18246"/>
                    <a:pt x="75201" y="12980"/>
                    <a:pt x="69466" y="7245"/>
                  </a:cubicBezTo>
                  <a:cubicBezTo>
                    <a:pt x="65304" y="3083"/>
                    <a:pt x="61970" y="1480"/>
                    <a:pt x="59954" y="1480"/>
                  </a:cubicBezTo>
                  <a:cubicBezTo>
                    <a:pt x="59210" y="1480"/>
                    <a:pt x="58645" y="1698"/>
                    <a:pt x="58285" y="2087"/>
                  </a:cubicBezTo>
                  <a:cubicBezTo>
                    <a:pt x="56915" y="3566"/>
                    <a:pt x="57817" y="6704"/>
                    <a:pt x="56915" y="11285"/>
                  </a:cubicBezTo>
                  <a:cubicBezTo>
                    <a:pt x="56013" y="15901"/>
                    <a:pt x="50423" y="32492"/>
                    <a:pt x="47610" y="40355"/>
                  </a:cubicBezTo>
                  <a:cubicBezTo>
                    <a:pt x="44796" y="48181"/>
                    <a:pt x="45698" y="58857"/>
                    <a:pt x="45698" y="58857"/>
                  </a:cubicBezTo>
                  <a:cubicBezTo>
                    <a:pt x="45698" y="58857"/>
                    <a:pt x="41911" y="60192"/>
                    <a:pt x="39206" y="62211"/>
                  </a:cubicBezTo>
                  <a:cubicBezTo>
                    <a:pt x="36501" y="64231"/>
                    <a:pt x="32353" y="67044"/>
                    <a:pt x="32353" y="67044"/>
                  </a:cubicBezTo>
                  <a:lnTo>
                    <a:pt x="31235" y="66467"/>
                  </a:lnTo>
                  <a:cubicBezTo>
                    <a:pt x="31235" y="66467"/>
                    <a:pt x="37511" y="60192"/>
                    <a:pt x="39422" y="56585"/>
                  </a:cubicBezTo>
                  <a:cubicBezTo>
                    <a:pt x="41334" y="53014"/>
                    <a:pt x="41911" y="52798"/>
                    <a:pt x="40901" y="50670"/>
                  </a:cubicBezTo>
                  <a:cubicBezTo>
                    <a:pt x="39891" y="48542"/>
                    <a:pt x="31704" y="38227"/>
                    <a:pt x="28097" y="33610"/>
                  </a:cubicBezTo>
                  <a:cubicBezTo>
                    <a:pt x="24527" y="29030"/>
                    <a:pt x="20126" y="21275"/>
                    <a:pt x="19261" y="19039"/>
                  </a:cubicBezTo>
                  <a:cubicBezTo>
                    <a:pt x="18359" y="16803"/>
                    <a:pt x="18467" y="14567"/>
                    <a:pt x="19117" y="12980"/>
                  </a:cubicBezTo>
                  <a:cubicBezTo>
                    <a:pt x="19802" y="11393"/>
                    <a:pt x="26077" y="8255"/>
                    <a:pt x="26186" y="3458"/>
                  </a:cubicBezTo>
                  <a:cubicBezTo>
                    <a:pt x="26245" y="788"/>
                    <a:pt x="25315" y="0"/>
                    <a:pt x="239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64"/>
            <p:cNvSpPr/>
            <p:nvPr/>
          </p:nvSpPr>
          <p:spPr>
            <a:xfrm>
              <a:off x="4002950" y="1018075"/>
              <a:ext cx="1935025" cy="2300275"/>
            </a:xfrm>
            <a:custGeom>
              <a:avLst/>
              <a:gdLst/>
              <a:ahLst/>
              <a:cxnLst/>
              <a:rect l="l" t="t" r="r" b="b"/>
              <a:pathLst>
                <a:path w="77401" h="92011" extrusionOk="0">
                  <a:moveTo>
                    <a:pt x="24310" y="613"/>
                  </a:moveTo>
                  <a:cubicBezTo>
                    <a:pt x="24634" y="613"/>
                    <a:pt x="24887" y="649"/>
                    <a:pt x="25103" y="721"/>
                  </a:cubicBezTo>
                  <a:cubicBezTo>
                    <a:pt x="25428" y="866"/>
                    <a:pt x="25680" y="1082"/>
                    <a:pt x="25897" y="1515"/>
                  </a:cubicBezTo>
                  <a:cubicBezTo>
                    <a:pt x="26113" y="1948"/>
                    <a:pt x="26221" y="2597"/>
                    <a:pt x="26221" y="3499"/>
                  </a:cubicBezTo>
                  <a:cubicBezTo>
                    <a:pt x="26221" y="3571"/>
                    <a:pt x="26221" y="3643"/>
                    <a:pt x="26221" y="3751"/>
                  </a:cubicBezTo>
                  <a:cubicBezTo>
                    <a:pt x="26185" y="4869"/>
                    <a:pt x="25788" y="5915"/>
                    <a:pt x="25211" y="6889"/>
                  </a:cubicBezTo>
                  <a:cubicBezTo>
                    <a:pt x="24310" y="8332"/>
                    <a:pt x="22975" y="9594"/>
                    <a:pt x="21749" y="10604"/>
                  </a:cubicBezTo>
                  <a:cubicBezTo>
                    <a:pt x="21172" y="11109"/>
                    <a:pt x="20595" y="11578"/>
                    <a:pt x="20162" y="12010"/>
                  </a:cubicBezTo>
                  <a:cubicBezTo>
                    <a:pt x="19693" y="12407"/>
                    <a:pt x="19332" y="12768"/>
                    <a:pt x="19188" y="13165"/>
                  </a:cubicBezTo>
                  <a:cubicBezTo>
                    <a:pt x="18827" y="13994"/>
                    <a:pt x="18611" y="14968"/>
                    <a:pt x="18611" y="16050"/>
                  </a:cubicBezTo>
                  <a:cubicBezTo>
                    <a:pt x="18611" y="17132"/>
                    <a:pt x="18827" y="18286"/>
                    <a:pt x="19296" y="19440"/>
                  </a:cubicBezTo>
                  <a:cubicBezTo>
                    <a:pt x="19765" y="20594"/>
                    <a:pt x="21064" y="23083"/>
                    <a:pt x="22723" y="25896"/>
                  </a:cubicBezTo>
                  <a:cubicBezTo>
                    <a:pt x="24382" y="28673"/>
                    <a:pt x="26401" y="31775"/>
                    <a:pt x="28205" y="34084"/>
                  </a:cubicBezTo>
                  <a:cubicBezTo>
                    <a:pt x="29972" y="36392"/>
                    <a:pt x="32930" y="40107"/>
                    <a:pt x="35563" y="43533"/>
                  </a:cubicBezTo>
                  <a:cubicBezTo>
                    <a:pt x="36861" y="45228"/>
                    <a:pt x="38087" y="46887"/>
                    <a:pt x="39061" y="48222"/>
                  </a:cubicBezTo>
                  <a:cubicBezTo>
                    <a:pt x="39999" y="49556"/>
                    <a:pt x="40720" y="50602"/>
                    <a:pt x="40937" y="51071"/>
                  </a:cubicBezTo>
                  <a:cubicBezTo>
                    <a:pt x="41261" y="51756"/>
                    <a:pt x="41405" y="52225"/>
                    <a:pt x="41405" y="52622"/>
                  </a:cubicBezTo>
                  <a:cubicBezTo>
                    <a:pt x="41405" y="53019"/>
                    <a:pt x="41261" y="53452"/>
                    <a:pt x="40937" y="54065"/>
                  </a:cubicBezTo>
                  <a:cubicBezTo>
                    <a:pt x="40612" y="54714"/>
                    <a:pt x="40143" y="55543"/>
                    <a:pt x="39494" y="56734"/>
                  </a:cubicBezTo>
                  <a:cubicBezTo>
                    <a:pt x="38556" y="58501"/>
                    <a:pt x="36536" y="60954"/>
                    <a:pt x="34733" y="62973"/>
                  </a:cubicBezTo>
                  <a:cubicBezTo>
                    <a:pt x="33831" y="63983"/>
                    <a:pt x="32966" y="64885"/>
                    <a:pt x="32353" y="65498"/>
                  </a:cubicBezTo>
                  <a:cubicBezTo>
                    <a:pt x="32064" y="65823"/>
                    <a:pt x="31812" y="66111"/>
                    <a:pt x="31631" y="66255"/>
                  </a:cubicBezTo>
                  <a:cubicBezTo>
                    <a:pt x="31451" y="66436"/>
                    <a:pt x="31343" y="66544"/>
                    <a:pt x="31343" y="66544"/>
                  </a:cubicBezTo>
                  <a:cubicBezTo>
                    <a:pt x="31271" y="66616"/>
                    <a:pt x="31271" y="66724"/>
                    <a:pt x="31271" y="66796"/>
                  </a:cubicBezTo>
                  <a:cubicBezTo>
                    <a:pt x="31271" y="66905"/>
                    <a:pt x="31343" y="66977"/>
                    <a:pt x="31451" y="67013"/>
                  </a:cubicBezTo>
                  <a:lnTo>
                    <a:pt x="32569" y="67590"/>
                  </a:lnTo>
                  <a:cubicBezTo>
                    <a:pt x="32599" y="67605"/>
                    <a:pt x="32641" y="67614"/>
                    <a:pt x="32685" y="67614"/>
                  </a:cubicBezTo>
                  <a:cubicBezTo>
                    <a:pt x="32748" y="67614"/>
                    <a:pt x="32815" y="67596"/>
                    <a:pt x="32857" y="67554"/>
                  </a:cubicBezTo>
                  <a:cubicBezTo>
                    <a:pt x="32857" y="67554"/>
                    <a:pt x="37005" y="64777"/>
                    <a:pt x="39710" y="62757"/>
                  </a:cubicBezTo>
                  <a:cubicBezTo>
                    <a:pt x="41009" y="61747"/>
                    <a:pt x="42632" y="60917"/>
                    <a:pt x="43930" y="60340"/>
                  </a:cubicBezTo>
                  <a:cubicBezTo>
                    <a:pt x="44543" y="60052"/>
                    <a:pt x="45120" y="59799"/>
                    <a:pt x="45517" y="59655"/>
                  </a:cubicBezTo>
                  <a:cubicBezTo>
                    <a:pt x="45697" y="59583"/>
                    <a:pt x="45878" y="59511"/>
                    <a:pt x="45986" y="59475"/>
                  </a:cubicBezTo>
                  <a:cubicBezTo>
                    <a:pt x="46094" y="59439"/>
                    <a:pt x="46130" y="59403"/>
                    <a:pt x="46130" y="59403"/>
                  </a:cubicBezTo>
                  <a:cubicBezTo>
                    <a:pt x="46274" y="59367"/>
                    <a:pt x="46347" y="59258"/>
                    <a:pt x="46347" y="59114"/>
                  </a:cubicBezTo>
                  <a:cubicBezTo>
                    <a:pt x="46347" y="59114"/>
                    <a:pt x="46311" y="59006"/>
                    <a:pt x="46311" y="58826"/>
                  </a:cubicBezTo>
                  <a:cubicBezTo>
                    <a:pt x="46274" y="58248"/>
                    <a:pt x="46202" y="56878"/>
                    <a:pt x="46202" y="55075"/>
                  </a:cubicBezTo>
                  <a:cubicBezTo>
                    <a:pt x="46202" y="51251"/>
                    <a:pt x="46527" y="45445"/>
                    <a:pt x="48222" y="40720"/>
                  </a:cubicBezTo>
                  <a:cubicBezTo>
                    <a:pt x="49629" y="36789"/>
                    <a:pt x="51721" y="30693"/>
                    <a:pt x="53596" y="24995"/>
                  </a:cubicBezTo>
                  <a:cubicBezTo>
                    <a:pt x="55472" y="19260"/>
                    <a:pt x="57095" y="13994"/>
                    <a:pt x="57527" y="11650"/>
                  </a:cubicBezTo>
                  <a:cubicBezTo>
                    <a:pt x="57996" y="9305"/>
                    <a:pt x="57996" y="7358"/>
                    <a:pt x="58068" y="5843"/>
                  </a:cubicBezTo>
                  <a:cubicBezTo>
                    <a:pt x="58068" y="5049"/>
                    <a:pt x="58104" y="4400"/>
                    <a:pt x="58249" y="3859"/>
                  </a:cubicBezTo>
                  <a:cubicBezTo>
                    <a:pt x="58357" y="3318"/>
                    <a:pt x="58537" y="2922"/>
                    <a:pt x="58826" y="2597"/>
                  </a:cubicBezTo>
                  <a:cubicBezTo>
                    <a:pt x="59114" y="2272"/>
                    <a:pt x="59583" y="2092"/>
                    <a:pt x="60268" y="2092"/>
                  </a:cubicBezTo>
                  <a:cubicBezTo>
                    <a:pt x="61206" y="2092"/>
                    <a:pt x="62505" y="2453"/>
                    <a:pt x="64092" y="3354"/>
                  </a:cubicBezTo>
                  <a:cubicBezTo>
                    <a:pt x="65679" y="4256"/>
                    <a:pt x="67518" y="5699"/>
                    <a:pt x="69610" y="7754"/>
                  </a:cubicBezTo>
                  <a:cubicBezTo>
                    <a:pt x="72279" y="10460"/>
                    <a:pt x="74082" y="13020"/>
                    <a:pt x="75236" y="15220"/>
                  </a:cubicBezTo>
                  <a:cubicBezTo>
                    <a:pt x="76354" y="17420"/>
                    <a:pt x="76823" y="19224"/>
                    <a:pt x="76823" y="20306"/>
                  </a:cubicBezTo>
                  <a:cubicBezTo>
                    <a:pt x="76823" y="20414"/>
                    <a:pt x="76787" y="20522"/>
                    <a:pt x="76787" y="20630"/>
                  </a:cubicBezTo>
                  <a:cubicBezTo>
                    <a:pt x="76751" y="21208"/>
                    <a:pt x="76535" y="21532"/>
                    <a:pt x="76318" y="21712"/>
                  </a:cubicBezTo>
                  <a:cubicBezTo>
                    <a:pt x="76102" y="21929"/>
                    <a:pt x="75813" y="22001"/>
                    <a:pt x="75453" y="22001"/>
                  </a:cubicBezTo>
                  <a:cubicBezTo>
                    <a:pt x="74948" y="22001"/>
                    <a:pt x="74371" y="21785"/>
                    <a:pt x="74010" y="21532"/>
                  </a:cubicBezTo>
                  <a:cubicBezTo>
                    <a:pt x="73902" y="21460"/>
                    <a:pt x="73685" y="21316"/>
                    <a:pt x="73397" y="21063"/>
                  </a:cubicBezTo>
                  <a:cubicBezTo>
                    <a:pt x="72351" y="20234"/>
                    <a:pt x="70439" y="18647"/>
                    <a:pt x="68600" y="17204"/>
                  </a:cubicBezTo>
                  <a:cubicBezTo>
                    <a:pt x="67662" y="16519"/>
                    <a:pt x="66761" y="15834"/>
                    <a:pt x="66003" y="15365"/>
                  </a:cubicBezTo>
                  <a:cubicBezTo>
                    <a:pt x="65606" y="15112"/>
                    <a:pt x="65282" y="14932"/>
                    <a:pt x="64957" y="14788"/>
                  </a:cubicBezTo>
                  <a:cubicBezTo>
                    <a:pt x="64669" y="14643"/>
                    <a:pt x="64416" y="14535"/>
                    <a:pt x="64164" y="14535"/>
                  </a:cubicBezTo>
                  <a:lnTo>
                    <a:pt x="64019" y="14535"/>
                  </a:lnTo>
                  <a:cubicBezTo>
                    <a:pt x="63226" y="14679"/>
                    <a:pt x="62613" y="15365"/>
                    <a:pt x="62144" y="16050"/>
                  </a:cubicBezTo>
                  <a:cubicBezTo>
                    <a:pt x="61928" y="16375"/>
                    <a:pt x="61711" y="16735"/>
                    <a:pt x="61603" y="17024"/>
                  </a:cubicBezTo>
                  <a:cubicBezTo>
                    <a:pt x="61459" y="17312"/>
                    <a:pt x="61350" y="17529"/>
                    <a:pt x="61314" y="17673"/>
                  </a:cubicBezTo>
                  <a:lnTo>
                    <a:pt x="61314" y="17745"/>
                  </a:lnTo>
                  <a:cubicBezTo>
                    <a:pt x="61278" y="18106"/>
                    <a:pt x="61026" y="20198"/>
                    <a:pt x="60701" y="23263"/>
                  </a:cubicBezTo>
                  <a:cubicBezTo>
                    <a:pt x="59727" y="32424"/>
                    <a:pt x="57852" y="50350"/>
                    <a:pt x="57275" y="55976"/>
                  </a:cubicBezTo>
                  <a:cubicBezTo>
                    <a:pt x="56878" y="59763"/>
                    <a:pt x="56409" y="62685"/>
                    <a:pt x="55039" y="65678"/>
                  </a:cubicBezTo>
                  <a:cubicBezTo>
                    <a:pt x="53668" y="68708"/>
                    <a:pt x="51468" y="71846"/>
                    <a:pt x="47609" y="76102"/>
                  </a:cubicBezTo>
                  <a:cubicBezTo>
                    <a:pt x="43750" y="80322"/>
                    <a:pt x="39530" y="83351"/>
                    <a:pt x="36248" y="85335"/>
                  </a:cubicBezTo>
                  <a:cubicBezTo>
                    <a:pt x="34625" y="86345"/>
                    <a:pt x="33218" y="87066"/>
                    <a:pt x="32244" y="87535"/>
                  </a:cubicBezTo>
                  <a:cubicBezTo>
                    <a:pt x="31739" y="87787"/>
                    <a:pt x="31343" y="87932"/>
                    <a:pt x="31090" y="88076"/>
                  </a:cubicBezTo>
                  <a:cubicBezTo>
                    <a:pt x="30946" y="88112"/>
                    <a:pt x="30838" y="88148"/>
                    <a:pt x="30766" y="88184"/>
                  </a:cubicBezTo>
                  <a:cubicBezTo>
                    <a:pt x="30693" y="88220"/>
                    <a:pt x="30657" y="88220"/>
                    <a:pt x="30657" y="88220"/>
                  </a:cubicBezTo>
                  <a:lnTo>
                    <a:pt x="30585" y="88292"/>
                  </a:lnTo>
                  <a:lnTo>
                    <a:pt x="27510" y="91057"/>
                  </a:lnTo>
                  <a:lnTo>
                    <a:pt x="27510" y="91057"/>
                  </a:lnTo>
                  <a:cubicBezTo>
                    <a:pt x="27433" y="88416"/>
                    <a:pt x="26887" y="85123"/>
                    <a:pt x="25392" y="81800"/>
                  </a:cubicBezTo>
                  <a:cubicBezTo>
                    <a:pt x="23769" y="78230"/>
                    <a:pt x="21027" y="74659"/>
                    <a:pt x="16483" y="71990"/>
                  </a:cubicBezTo>
                  <a:cubicBezTo>
                    <a:pt x="12624" y="69754"/>
                    <a:pt x="9089" y="69069"/>
                    <a:pt x="6204" y="69069"/>
                  </a:cubicBezTo>
                  <a:cubicBezTo>
                    <a:pt x="4025" y="69069"/>
                    <a:pt x="2231" y="69453"/>
                    <a:pt x="978" y="69830"/>
                  </a:cubicBezTo>
                  <a:lnTo>
                    <a:pt x="978" y="69830"/>
                  </a:lnTo>
                  <a:cubicBezTo>
                    <a:pt x="1473" y="69020"/>
                    <a:pt x="2195" y="67933"/>
                    <a:pt x="3210" y="66616"/>
                  </a:cubicBezTo>
                  <a:cubicBezTo>
                    <a:pt x="4256" y="65209"/>
                    <a:pt x="6276" y="64091"/>
                    <a:pt x="8043" y="63298"/>
                  </a:cubicBezTo>
                  <a:cubicBezTo>
                    <a:pt x="8909" y="62901"/>
                    <a:pt x="9702" y="62613"/>
                    <a:pt x="10279" y="62432"/>
                  </a:cubicBezTo>
                  <a:cubicBezTo>
                    <a:pt x="10604" y="62324"/>
                    <a:pt x="10820" y="62252"/>
                    <a:pt x="11001" y="62180"/>
                  </a:cubicBezTo>
                  <a:cubicBezTo>
                    <a:pt x="11145" y="62144"/>
                    <a:pt x="11253" y="62108"/>
                    <a:pt x="11253" y="62108"/>
                  </a:cubicBezTo>
                  <a:lnTo>
                    <a:pt x="11325" y="62072"/>
                  </a:lnTo>
                  <a:cubicBezTo>
                    <a:pt x="11325" y="62072"/>
                    <a:pt x="13453" y="60629"/>
                    <a:pt x="17854" y="57491"/>
                  </a:cubicBezTo>
                  <a:cubicBezTo>
                    <a:pt x="20018" y="55904"/>
                    <a:pt x="22759" y="54353"/>
                    <a:pt x="24923" y="53163"/>
                  </a:cubicBezTo>
                  <a:cubicBezTo>
                    <a:pt x="26041" y="52586"/>
                    <a:pt x="27015" y="52117"/>
                    <a:pt x="27700" y="51756"/>
                  </a:cubicBezTo>
                  <a:cubicBezTo>
                    <a:pt x="28385" y="51432"/>
                    <a:pt x="28782" y="51215"/>
                    <a:pt x="28782" y="51215"/>
                  </a:cubicBezTo>
                  <a:cubicBezTo>
                    <a:pt x="28890" y="51179"/>
                    <a:pt x="28962" y="51071"/>
                    <a:pt x="28962" y="50927"/>
                  </a:cubicBezTo>
                  <a:cubicBezTo>
                    <a:pt x="28962" y="50819"/>
                    <a:pt x="28854" y="50710"/>
                    <a:pt x="28746" y="50674"/>
                  </a:cubicBezTo>
                  <a:cubicBezTo>
                    <a:pt x="26762" y="49989"/>
                    <a:pt x="25139" y="48330"/>
                    <a:pt x="23733" y="46130"/>
                  </a:cubicBezTo>
                  <a:cubicBezTo>
                    <a:pt x="22326" y="43930"/>
                    <a:pt x="21208" y="41189"/>
                    <a:pt x="20198" y="38412"/>
                  </a:cubicBezTo>
                  <a:cubicBezTo>
                    <a:pt x="18142" y="32749"/>
                    <a:pt x="14319" y="26798"/>
                    <a:pt x="11145" y="23804"/>
                  </a:cubicBezTo>
                  <a:cubicBezTo>
                    <a:pt x="10027" y="22794"/>
                    <a:pt x="9125" y="21929"/>
                    <a:pt x="8512" y="21063"/>
                  </a:cubicBezTo>
                  <a:cubicBezTo>
                    <a:pt x="7899" y="20198"/>
                    <a:pt x="7574" y="19332"/>
                    <a:pt x="7574" y="18214"/>
                  </a:cubicBezTo>
                  <a:cubicBezTo>
                    <a:pt x="7574" y="17312"/>
                    <a:pt x="7791" y="16194"/>
                    <a:pt x="8296" y="14824"/>
                  </a:cubicBezTo>
                  <a:cubicBezTo>
                    <a:pt x="9161" y="12515"/>
                    <a:pt x="11578" y="9414"/>
                    <a:pt x="14103" y="6781"/>
                  </a:cubicBezTo>
                  <a:cubicBezTo>
                    <a:pt x="15365" y="5482"/>
                    <a:pt x="16663" y="4292"/>
                    <a:pt x="17818" y="3354"/>
                  </a:cubicBezTo>
                  <a:cubicBezTo>
                    <a:pt x="18972" y="2453"/>
                    <a:pt x="20018" y="1803"/>
                    <a:pt x="20667" y="1551"/>
                  </a:cubicBezTo>
                  <a:cubicBezTo>
                    <a:pt x="22001" y="1118"/>
                    <a:pt x="23336" y="613"/>
                    <a:pt x="24310" y="613"/>
                  </a:cubicBezTo>
                  <a:close/>
                  <a:moveTo>
                    <a:pt x="24310" y="0"/>
                  </a:moveTo>
                  <a:cubicBezTo>
                    <a:pt x="23155" y="0"/>
                    <a:pt x="21785" y="541"/>
                    <a:pt x="20486" y="974"/>
                  </a:cubicBezTo>
                  <a:cubicBezTo>
                    <a:pt x="19693" y="1262"/>
                    <a:pt x="18647" y="1948"/>
                    <a:pt x="17457" y="2885"/>
                  </a:cubicBezTo>
                  <a:cubicBezTo>
                    <a:pt x="15690" y="4292"/>
                    <a:pt x="13598" y="6312"/>
                    <a:pt x="11794" y="8440"/>
                  </a:cubicBezTo>
                  <a:cubicBezTo>
                    <a:pt x="9991" y="10532"/>
                    <a:pt x="8440" y="12768"/>
                    <a:pt x="7755" y="14643"/>
                  </a:cubicBezTo>
                  <a:cubicBezTo>
                    <a:pt x="7214" y="16050"/>
                    <a:pt x="6961" y="17204"/>
                    <a:pt x="6961" y="18214"/>
                  </a:cubicBezTo>
                  <a:cubicBezTo>
                    <a:pt x="6961" y="19440"/>
                    <a:pt x="7358" y="20486"/>
                    <a:pt x="8007" y="21388"/>
                  </a:cubicBezTo>
                  <a:cubicBezTo>
                    <a:pt x="8693" y="22362"/>
                    <a:pt x="9630" y="23227"/>
                    <a:pt x="10748" y="24273"/>
                  </a:cubicBezTo>
                  <a:cubicBezTo>
                    <a:pt x="13814" y="27123"/>
                    <a:pt x="17637" y="33038"/>
                    <a:pt x="19621" y="38592"/>
                  </a:cubicBezTo>
                  <a:cubicBezTo>
                    <a:pt x="20631" y="41405"/>
                    <a:pt x="21785" y="44182"/>
                    <a:pt x="23228" y="46455"/>
                  </a:cubicBezTo>
                  <a:cubicBezTo>
                    <a:pt x="24528" y="48469"/>
                    <a:pt x="26062" y="50104"/>
                    <a:pt x="27936" y="50961"/>
                  </a:cubicBezTo>
                  <a:lnTo>
                    <a:pt x="27936" y="50961"/>
                  </a:lnTo>
                  <a:cubicBezTo>
                    <a:pt x="26212" y="51806"/>
                    <a:pt x="21101" y="54384"/>
                    <a:pt x="17493" y="56986"/>
                  </a:cubicBezTo>
                  <a:cubicBezTo>
                    <a:pt x="15293" y="58537"/>
                    <a:pt x="13670" y="59691"/>
                    <a:pt x="12588" y="60449"/>
                  </a:cubicBezTo>
                  <a:cubicBezTo>
                    <a:pt x="12047" y="60845"/>
                    <a:pt x="11650" y="61134"/>
                    <a:pt x="11398" y="61314"/>
                  </a:cubicBezTo>
                  <a:cubicBezTo>
                    <a:pt x="11208" y="61432"/>
                    <a:pt x="11097" y="61504"/>
                    <a:pt x="11042" y="61540"/>
                  </a:cubicBezTo>
                  <a:lnTo>
                    <a:pt x="11042" y="61540"/>
                  </a:lnTo>
                  <a:cubicBezTo>
                    <a:pt x="10819" y="61605"/>
                    <a:pt x="9411" y="62029"/>
                    <a:pt x="7791" y="62757"/>
                  </a:cubicBezTo>
                  <a:cubicBezTo>
                    <a:pt x="5988" y="63550"/>
                    <a:pt x="3932" y="64704"/>
                    <a:pt x="2741" y="66255"/>
                  </a:cubicBezTo>
                  <a:cubicBezTo>
                    <a:pt x="1371" y="67987"/>
                    <a:pt x="541" y="69393"/>
                    <a:pt x="36" y="70223"/>
                  </a:cubicBezTo>
                  <a:cubicBezTo>
                    <a:pt x="0" y="70331"/>
                    <a:pt x="0" y="70475"/>
                    <a:pt x="73" y="70547"/>
                  </a:cubicBezTo>
                  <a:cubicBezTo>
                    <a:pt x="127" y="70629"/>
                    <a:pt x="221" y="70669"/>
                    <a:pt x="311" y="70669"/>
                  </a:cubicBezTo>
                  <a:cubicBezTo>
                    <a:pt x="341" y="70669"/>
                    <a:pt x="370" y="70665"/>
                    <a:pt x="397" y="70656"/>
                  </a:cubicBezTo>
                  <a:cubicBezTo>
                    <a:pt x="1623" y="70223"/>
                    <a:pt x="3643" y="69646"/>
                    <a:pt x="6204" y="69646"/>
                  </a:cubicBezTo>
                  <a:cubicBezTo>
                    <a:pt x="8981" y="69646"/>
                    <a:pt x="12444" y="70331"/>
                    <a:pt x="16158" y="72531"/>
                  </a:cubicBezTo>
                  <a:cubicBezTo>
                    <a:pt x="20595" y="75128"/>
                    <a:pt x="23264" y="78590"/>
                    <a:pt x="24851" y="82053"/>
                  </a:cubicBezTo>
                  <a:cubicBezTo>
                    <a:pt x="26438" y="85551"/>
                    <a:pt x="26906" y="89050"/>
                    <a:pt x="26906" y="91719"/>
                  </a:cubicBezTo>
                  <a:cubicBezTo>
                    <a:pt x="26906" y="91827"/>
                    <a:pt x="26979" y="91935"/>
                    <a:pt x="27087" y="91971"/>
                  </a:cubicBezTo>
                  <a:cubicBezTo>
                    <a:pt x="27128" y="91999"/>
                    <a:pt x="27175" y="92011"/>
                    <a:pt x="27221" y="92011"/>
                  </a:cubicBezTo>
                  <a:cubicBezTo>
                    <a:pt x="27295" y="92011"/>
                    <a:pt x="27367" y="91980"/>
                    <a:pt x="27411" y="91935"/>
                  </a:cubicBezTo>
                  <a:lnTo>
                    <a:pt x="30907" y="88792"/>
                  </a:lnTo>
                  <a:lnTo>
                    <a:pt x="30907" y="88792"/>
                  </a:lnTo>
                  <a:lnTo>
                    <a:pt x="30910" y="88797"/>
                  </a:lnTo>
                  <a:cubicBezTo>
                    <a:pt x="30910" y="88797"/>
                    <a:pt x="40251" y="85082"/>
                    <a:pt x="48042" y="76498"/>
                  </a:cubicBezTo>
                  <a:cubicBezTo>
                    <a:pt x="51937" y="72206"/>
                    <a:pt x="54209" y="69033"/>
                    <a:pt x="55580" y="65931"/>
                  </a:cubicBezTo>
                  <a:cubicBezTo>
                    <a:pt x="56986" y="62829"/>
                    <a:pt x="57491" y="59835"/>
                    <a:pt x="57888" y="56012"/>
                  </a:cubicBezTo>
                  <a:cubicBezTo>
                    <a:pt x="58285" y="52225"/>
                    <a:pt x="59259" y="42776"/>
                    <a:pt x="60160" y="34228"/>
                  </a:cubicBezTo>
                  <a:cubicBezTo>
                    <a:pt x="60593" y="29936"/>
                    <a:pt x="61026" y="25896"/>
                    <a:pt x="61350" y="22867"/>
                  </a:cubicBezTo>
                  <a:cubicBezTo>
                    <a:pt x="61495" y="21388"/>
                    <a:pt x="61639" y="20126"/>
                    <a:pt x="61747" y="19260"/>
                  </a:cubicBezTo>
                  <a:cubicBezTo>
                    <a:pt x="61783" y="18827"/>
                    <a:pt x="61819" y="18466"/>
                    <a:pt x="61855" y="18214"/>
                  </a:cubicBezTo>
                  <a:cubicBezTo>
                    <a:pt x="61892" y="18106"/>
                    <a:pt x="61892" y="17998"/>
                    <a:pt x="61892" y="17925"/>
                  </a:cubicBezTo>
                  <a:lnTo>
                    <a:pt x="61892" y="17853"/>
                  </a:lnTo>
                  <a:lnTo>
                    <a:pt x="61928" y="17817"/>
                  </a:lnTo>
                  <a:cubicBezTo>
                    <a:pt x="61928" y="17745"/>
                    <a:pt x="62000" y="17529"/>
                    <a:pt x="62144" y="17276"/>
                  </a:cubicBezTo>
                  <a:cubicBezTo>
                    <a:pt x="62324" y="16879"/>
                    <a:pt x="62613" y="16375"/>
                    <a:pt x="62974" y="15942"/>
                  </a:cubicBezTo>
                  <a:cubicBezTo>
                    <a:pt x="63334" y="15509"/>
                    <a:pt x="63731" y="15184"/>
                    <a:pt x="64128" y="15148"/>
                  </a:cubicBezTo>
                  <a:lnTo>
                    <a:pt x="64164" y="15148"/>
                  </a:lnTo>
                  <a:cubicBezTo>
                    <a:pt x="64236" y="15148"/>
                    <a:pt x="64524" y="15220"/>
                    <a:pt x="64849" y="15365"/>
                  </a:cubicBezTo>
                  <a:cubicBezTo>
                    <a:pt x="66003" y="15942"/>
                    <a:pt x="67987" y="17493"/>
                    <a:pt x="69790" y="18935"/>
                  </a:cubicBezTo>
                  <a:cubicBezTo>
                    <a:pt x="70692" y="19657"/>
                    <a:pt x="71557" y="20342"/>
                    <a:pt x="72243" y="20919"/>
                  </a:cubicBezTo>
                  <a:cubicBezTo>
                    <a:pt x="72928" y="21460"/>
                    <a:pt x="73433" y="21893"/>
                    <a:pt x="73685" y="22037"/>
                  </a:cubicBezTo>
                  <a:cubicBezTo>
                    <a:pt x="74154" y="22362"/>
                    <a:pt x="74804" y="22614"/>
                    <a:pt x="75453" y="22614"/>
                  </a:cubicBezTo>
                  <a:cubicBezTo>
                    <a:pt x="75922" y="22614"/>
                    <a:pt x="76354" y="22506"/>
                    <a:pt x="76715" y="22181"/>
                  </a:cubicBezTo>
                  <a:cubicBezTo>
                    <a:pt x="77076" y="21857"/>
                    <a:pt x="77328" y="21352"/>
                    <a:pt x="77400" y="20703"/>
                  </a:cubicBezTo>
                  <a:cubicBezTo>
                    <a:pt x="77400" y="20594"/>
                    <a:pt x="77400" y="20450"/>
                    <a:pt x="77400" y="20306"/>
                  </a:cubicBezTo>
                  <a:cubicBezTo>
                    <a:pt x="77400" y="19044"/>
                    <a:pt x="76931" y="17204"/>
                    <a:pt x="75741" y="14932"/>
                  </a:cubicBezTo>
                  <a:cubicBezTo>
                    <a:pt x="74587" y="12696"/>
                    <a:pt x="72748" y="10063"/>
                    <a:pt x="70007" y="7358"/>
                  </a:cubicBezTo>
                  <a:cubicBezTo>
                    <a:pt x="67915" y="5230"/>
                    <a:pt x="66039" y="3787"/>
                    <a:pt x="64380" y="2849"/>
                  </a:cubicBezTo>
                  <a:cubicBezTo>
                    <a:pt x="62757" y="1912"/>
                    <a:pt x="61387" y="1479"/>
                    <a:pt x="60268" y="1479"/>
                  </a:cubicBezTo>
                  <a:cubicBezTo>
                    <a:pt x="59475" y="1479"/>
                    <a:pt x="58790" y="1731"/>
                    <a:pt x="58357" y="2200"/>
                  </a:cubicBezTo>
                  <a:cubicBezTo>
                    <a:pt x="57996" y="2597"/>
                    <a:pt x="57780" y="3138"/>
                    <a:pt x="57636" y="3751"/>
                  </a:cubicBezTo>
                  <a:cubicBezTo>
                    <a:pt x="57455" y="4653"/>
                    <a:pt x="57455" y="5735"/>
                    <a:pt x="57419" y="7033"/>
                  </a:cubicBezTo>
                  <a:cubicBezTo>
                    <a:pt x="57383" y="8332"/>
                    <a:pt x="57275" y="9846"/>
                    <a:pt x="56950" y="11542"/>
                  </a:cubicBezTo>
                  <a:cubicBezTo>
                    <a:pt x="56518" y="13778"/>
                    <a:pt x="54894" y="19116"/>
                    <a:pt x="53019" y="24814"/>
                  </a:cubicBezTo>
                  <a:cubicBezTo>
                    <a:pt x="51144" y="30513"/>
                    <a:pt x="49052" y="36608"/>
                    <a:pt x="47645" y="40540"/>
                  </a:cubicBezTo>
                  <a:cubicBezTo>
                    <a:pt x="45914" y="45373"/>
                    <a:pt x="45589" y="51215"/>
                    <a:pt x="45589" y="55075"/>
                  </a:cubicBezTo>
                  <a:cubicBezTo>
                    <a:pt x="45589" y="57010"/>
                    <a:pt x="45679" y="58429"/>
                    <a:pt x="45717" y="58941"/>
                  </a:cubicBezTo>
                  <a:lnTo>
                    <a:pt x="45717" y="58941"/>
                  </a:lnTo>
                  <a:cubicBezTo>
                    <a:pt x="44844" y="59257"/>
                    <a:pt x="41699" y="60490"/>
                    <a:pt x="39350" y="62252"/>
                  </a:cubicBezTo>
                  <a:cubicBezTo>
                    <a:pt x="38015" y="63262"/>
                    <a:pt x="36284" y="64452"/>
                    <a:pt x="34913" y="65426"/>
                  </a:cubicBezTo>
                  <a:cubicBezTo>
                    <a:pt x="34228" y="65895"/>
                    <a:pt x="33651" y="66291"/>
                    <a:pt x="33218" y="66616"/>
                  </a:cubicBezTo>
                  <a:cubicBezTo>
                    <a:pt x="32981" y="66774"/>
                    <a:pt x="32798" y="66900"/>
                    <a:pt x="32681" y="66981"/>
                  </a:cubicBezTo>
                  <a:lnTo>
                    <a:pt x="32681" y="66981"/>
                  </a:lnTo>
                  <a:lnTo>
                    <a:pt x="32065" y="66683"/>
                  </a:lnTo>
                  <a:lnTo>
                    <a:pt x="32065" y="66683"/>
                  </a:lnTo>
                  <a:cubicBezTo>
                    <a:pt x="32604" y="66134"/>
                    <a:pt x="33825" y="64872"/>
                    <a:pt x="35166" y="63370"/>
                  </a:cubicBezTo>
                  <a:cubicBezTo>
                    <a:pt x="36969" y="61350"/>
                    <a:pt x="39025" y="58862"/>
                    <a:pt x="40035" y="57022"/>
                  </a:cubicBezTo>
                  <a:cubicBezTo>
                    <a:pt x="40648" y="55832"/>
                    <a:pt x="41153" y="55002"/>
                    <a:pt x="41478" y="54353"/>
                  </a:cubicBezTo>
                  <a:cubicBezTo>
                    <a:pt x="41802" y="53704"/>
                    <a:pt x="42019" y="53199"/>
                    <a:pt x="42019" y="52622"/>
                  </a:cubicBezTo>
                  <a:cubicBezTo>
                    <a:pt x="42019" y="52081"/>
                    <a:pt x="41802" y="51540"/>
                    <a:pt x="41478" y="50819"/>
                  </a:cubicBezTo>
                  <a:cubicBezTo>
                    <a:pt x="41189" y="50242"/>
                    <a:pt x="40504" y="49196"/>
                    <a:pt x="39530" y="47861"/>
                  </a:cubicBezTo>
                  <a:cubicBezTo>
                    <a:pt x="36645" y="43822"/>
                    <a:pt x="31343" y="37185"/>
                    <a:pt x="28674" y="33723"/>
                  </a:cubicBezTo>
                  <a:cubicBezTo>
                    <a:pt x="26870" y="31451"/>
                    <a:pt x="24887" y="28349"/>
                    <a:pt x="23264" y="25572"/>
                  </a:cubicBezTo>
                  <a:cubicBezTo>
                    <a:pt x="21605" y="22794"/>
                    <a:pt x="20270" y="20306"/>
                    <a:pt x="19837" y="19224"/>
                  </a:cubicBezTo>
                  <a:cubicBezTo>
                    <a:pt x="19404" y="18142"/>
                    <a:pt x="19224" y="17060"/>
                    <a:pt x="19224" y="16050"/>
                  </a:cubicBezTo>
                  <a:cubicBezTo>
                    <a:pt x="19224" y="15040"/>
                    <a:pt x="19404" y="14138"/>
                    <a:pt x="19729" y="13381"/>
                  </a:cubicBezTo>
                  <a:cubicBezTo>
                    <a:pt x="19801" y="13273"/>
                    <a:pt x="19945" y="13056"/>
                    <a:pt x="20162" y="12804"/>
                  </a:cubicBezTo>
                  <a:cubicBezTo>
                    <a:pt x="20955" y="12010"/>
                    <a:pt x="22578" y="10820"/>
                    <a:pt x="24021" y="9305"/>
                  </a:cubicBezTo>
                  <a:cubicBezTo>
                    <a:pt x="25464" y="7827"/>
                    <a:pt x="26762" y="5987"/>
                    <a:pt x="26834" y="3751"/>
                  </a:cubicBezTo>
                  <a:cubicBezTo>
                    <a:pt x="26834" y="3679"/>
                    <a:pt x="26834" y="3571"/>
                    <a:pt x="26834" y="3499"/>
                  </a:cubicBezTo>
                  <a:cubicBezTo>
                    <a:pt x="26834" y="2236"/>
                    <a:pt x="26582" y="1371"/>
                    <a:pt x="26149" y="794"/>
                  </a:cubicBezTo>
                  <a:cubicBezTo>
                    <a:pt x="25933" y="505"/>
                    <a:pt x="25644" y="289"/>
                    <a:pt x="25319" y="180"/>
                  </a:cubicBezTo>
                  <a:cubicBezTo>
                    <a:pt x="25031" y="36"/>
                    <a:pt x="24670" y="0"/>
                    <a:pt x="24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64"/>
            <p:cNvSpPr/>
            <p:nvPr/>
          </p:nvSpPr>
          <p:spPr>
            <a:xfrm>
              <a:off x="4489850" y="2578700"/>
              <a:ext cx="470700" cy="295075"/>
            </a:xfrm>
            <a:custGeom>
              <a:avLst/>
              <a:gdLst/>
              <a:ahLst/>
              <a:cxnLst/>
              <a:rect l="l" t="t" r="r" b="b"/>
              <a:pathLst>
                <a:path w="18828" h="11803" extrusionOk="0">
                  <a:moveTo>
                    <a:pt x="293" y="0"/>
                  </a:moveTo>
                  <a:cubicBezTo>
                    <a:pt x="146" y="0"/>
                    <a:pt x="37" y="103"/>
                    <a:pt x="37" y="260"/>
                  </a:cubicBezTo>
                  <a:cubicBezTo>
                    <a:pt x="1" y="440"/>
                    <a:pt x="109" y="584"/>
                    <a:pt x="289" y="584"/>
                  </a:cubicBezTo>
                  <a:cubicBezTo>
                    <a:pt x="289" y="584"/>
                    <a:pt x="325" y="584"/>
                    <a:pt x="397" y="620"/>
                  </a:cubicBezTo>
                  <a:cubicBezTo>
                    <a:pt x="1047" y="729"/>
                    <a:pt x="4076" y="1234"/>
                    <a:pt x="7647" y="2893"/>
                  </a:cubicBezTo>
                  <a:cubicBezTo>
                    <a:pt x="11217" y="4516"/>
                    <a:pt x="15329" y="7221"/>
                    <a:pt x="18214" y="11693"/>
                  </a:cubicBezTo>
                  <a:cubicBezTo>
                    <a:pt x="18284" y="11763"/>
                    <a:pt x="18384" y="11803"/>
                    <a:pt x="18485" y="11803"/>
                  </a:cubicBezTo>
                  <a:cubicBezTo>
                    <a:pt x="18541" y="11803"/>
                    <a:pt x="18596" y="11791"/>
                    <a:pt x="18647" y="11765"/>
                  </a:cubicBezTo>
                  <a:cubicBezTo>
                    <a:pt x="18792" y="11657"/>
                    <a:pt x="18828" y="11477"/>
                    <a:pt x="18719" y="11332"/>
                  </a:cubicBezTo>
                  <a:cubicBezTo>
                    <a:pt x="15546" y="6463"/>
                    <a:pt x="10965" y="3614"/>
                    <a:pt x="7178" y="2027"/>
                  </a:cubicBezTo>
                  <a:cubicBezTo>
                    <a:pt x="3355" y="404"/>
                    <a:pt x="361" y="7"/>
                    <a:pt x="361" y="7"/>
                  </a:cubicBezTo>
                  <a:cubicBezTo>
                    <a:pt x="338" y="3"/>
                    <a:pt x="315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64"/>
            <p:cNvSpPr/>
            <p:nvPr/>
          </p:nvSpPr>
          <p:spPr>
            <a:xfrm>
              <a:off x="5419475" y="1062375"/>
              <a:ext cx="516700" cy="513275"/>
            </a:xfrm>
            <a:custGeom>
              <a:avLst/>
              <a:gdLst/>
              <a:ahLst/>
              <a:cxnLst/>
              <a:rect l="l" t="t" r="r" b="b"/>
              <a:pathLst>
                <a:path w="20668" h="20531" extrusionOk="0">
                  <a:moveTo>
                    <a:pt x="3617" y="1"/>
                  </a:moveTo>
                  <a:cubicBezTo>
                    <a:pt x="2873" y="1"/>
                    <a:pt x="2308" y="219"/>
                    <a:pt x="1948" y="608"/>
                  </a:cubicBezTo>
                  <a:cubicBezTo>
                    <a:pt x="578" y="2087"/>
                    <a:pt x="1480" y="5225"/>
                    <a:pt x="578" y="9806"/>
                  </a:cubicBezTo>
                  <a:cubicBezTo>
                    <a:pt x="470" y="10419"/>
                    <a:pt x="253" y="11284"/>
                    <a:pt x="1" y="12258"/>
                  </a:cubicBezTo>
                  <a:cubicBezTo>
                    <a:pt x="207" y="12224"/>
                    <a:pt x="438" y="12202"/>
                    <a:pt x="692" y="12202"/>
                  </a:cubicBezTo>
                  <a:cubicBezTo>
                    <a:pt x="1500" y="12202"/>
                    <a:pt x="2535" y="12427"/>
                    <a:pt x="3716" y="13196"/>
                  </a:cubicBezTo>
                  <a:cubicBezTo>
                    <a:pt x="4473" y="13665"/>
                    <a:pt x="5050" y="14206"/>
                    <a:pt x="5519" y="14783"/>
                  </a:cubicBezTo>
                  <a:cubicBezTo>
                    <a:pt x="5952" y="14025"/>
                    <a:pt x="6637" y="13196"/>
                    <a:pt x="7431" y="13088"/>
                  </a:cubicBezTo>
                  <a:cubicBezTo>
                    <a:pt x="7456" y="13083"/>
                    <a:pt x="7483" y="13081"/>
                    <a:pt x="7513" y="13081"/>
                  </a:cubicBezTo>
                  <a:cubicBezTo>
                    <a:pt x="9043" y="13081"/>
                    <a:pt x="16178" y="19376"/>
                    <a:pt x="17169" y="20013"/>
                  </a:cubicBezTo>
                  <a:cubicBezTo>
                    <a:pt x="17598" y="20304"/>
                    <a:pt x="18211" y="20530"/>
                    <a:pt x="18789" y="20530"/>
                  </a:cubicBezTo>
                  <a:cubicBezTo>
                    <a:pt x="19571" y="20530"/>
                    <a:pt x="20290" y="20117"/>
                    <a:pt x="20415" y="18895"/>
                  </a:cubicBezTo>
                  <a:cubicBezTo>
                    <a:pt x="20667" y="16767"/>
                    <a:pt x="18864" y="11501"/>
                    <a:pt x="13129" y="5766"/>
                  </a:cubicBezTo>
                  <a:cubicBezTo>
                    <a:pt x="8967" y="1604"/>
                    <a:pt x="5633" y="1"/>
                    <a:pt x="3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64"/>
            <p:cNvSpPr/>
            <p:nvPr/>
          </p:nvSpPr>
          <p:spPr>
            <a:xfrm>
              <a:off x="5411375" y="1055025"/>
              <a:ext cx="526600" cy="528425"/>
            </a:xfrm>
            <a:custGeom>
              <a:avLst/>
              <a:gdLst/>
              <a:ahLst/>
              <a:cxnLst/>
              <a:rect l="l" t="t" r="r" b="b"/>
              <a:pathLst>
                <a:path w="21064" h="21137" extrusionOk="0">
                  <a:moveTo>
                    <a:pt x="3931" y="614"/>
                  </a:moveTo>
                  <a:cubicBezTo>
                    <a:pt x="4869" y="614"/>
                    <a:pt x="6168" y="975"/>
                    <a:pt x="7755" y="1876"/>
                  </a:cubicBezTo>
                  <a:cubicBezTo>
                    <a:pt x="9342" y="2778"/>
                    <a:pt x="11181" y="4221"/>
                    <a:pt x="13273" y="6276"/>
                  </a:cubicBezTo>
                  <a:cubicBezTo>
                    <a:pt x="15942" y="8982"/>
                    <a:pt x="17745" y="11542"/>
                    <a:pt x="18899" y="13742"/>
                  </a:cubicBezTo>
                  <a:cubicBezTo>
                    <a:pt x="20017" y="15942"/>
                    <a:pt x="20486" y="17746"/>
                    <a:pt x="20486" y="18828"/>
                  </a:cubicBezTo>
                  <a:cubicBezTo>
                    <a:pt x="20486" y="18936"/>
                    <a:pt x="20450" y="19044"/>
                    <a:pt x="20450" y="19152"/>
                  </a:cubicBezTo>
                  <a:cubicBezTo>
                    <a:pt x="20414" y="19730"/>
                    <a:pt x="20198" y="20054"/>
                    <a:pt x="19981" y="20234"/>
                  </a:cubicBezTo>
                  <a:cubicBezTo>
                    <a:pt x="19765" y="20451"/>
                    <a:pt x="19476" y="20523"/>
                    <a:pt x="19116" y="20523"/>
                  </a:cubicBezTo>
                  <a:cubicBezTo>
                    <a:pt x="18611" y="20523"/>
                    <a:pt x="18034" y="20307"/>
                    <a:pt x="17673" y="20054"/>
                  </a:cubicBezTo>
                  <a:cubicBezTo>
                    <a:pt x="17565" y="19982"/>
                    <a:pt x="17348" y="19838"/>
                    <a:pt x="17060" y="19585"/>
                  </a:cubicBezTo>
                  <a:cubicBezTo>
                    <a:pt x="16014" y="18756"/>
                    <a:pt x="14102" y="17169"/>
                    <a:pt x="12263" y="15726"/>
                  </a:cubicBezTo>
                  <a:cubicBezTo>
                    <a:pt x="11325" y="15041"/>
                    <a:pt x="10424" y="14356"/>
                    <a:pt x="9666" y="13887"/>
                  </a:cubicBezTo>
                  <a:cubicBezTo>
                    <a:pt x="9269" y="13634"/>
                    <a:pt x="8945" y="13454"/>
                    <a:pt x="8620" y="13310"/>
                  </a:cubicBezTo>
                  <a:cubicBezTo>
                    <a:pt x="8332" y="13165"/>
                    <a:pt x="8079" y="13057"/>
                    <a:pt x="7827" y="13057"/>
                  </a:cubicBezTo>
                  <a:lnTo>
                    <a:pt x="7682" y="13057"/>
                  </a:lnTo>
                  <a:cubicBezTo>
                    <a:pt x="7214" y="13165"/>
                    <a:pt x="6817" y="13418"/>
                    <a:pt x="6456" y="13778"/>
                  </a:cubicBezTo>
                  <a:cubicBezTo>
                    <a:pt x="6199" y="14010"/>
                    <a:pt x="5979" y="14296"/>
                    <a:pt x="5795" y="14585"/>
                  </a:cubicBezTo>
                  <a:lnTo>
                    <a:pt x="5795" y="14585"/>
                  </a:lnTo>
                  <a:cubicBezTo>
                    <a:pt x="5367" y="14105"/>
                    <a:pt x="4842" y="13623"/>
                    <a:pt x="4220" y="13237"/>
                  </a:cubicBezTo>
                  <a:cubicBezTo>
                    <a:pt x="2994" y="12444"/>
                    <a:pt x="1876" y="12192"/>
                    <a:pt x="1010" y="12192"/>
                  </a:cubicBezTo>
                  <a:cubicBezTo>
                    <a:pt x="914" y="12192"/>
                    <a:pt x="818" y="12197"/>
                    <a:pt x="721" y="12205"/>
                  </a:cubicBezTo>
                  <a:lnTo>
                    <a:pt x="721" y="12205"/>
                  </a:lnTo>
                  <a:cubicBezTo>
                    <a:pt x="927" y="11403"/>
                    <a:pt x="1098" y="10695"/>
                    <a:pt x="1190" y="10172"/>
                  </a:cubicBezTo>
                  <a:cubicBezTo>
                    <a:pt x="1659" y="7827"/>
                    <a:pt x="1659" y="5880"/>
                    <a:pt x="1731" y="4365"/>
                  </a:cubicBezTo>
                  <a:cubicBezTo>
                    <a:pt x="1731" y="3571"/>
                    <a:pt x="1767" y="2922"/>
                    <a:pt x="1912" y="2381"/>
                  </a:cubicBezTo>
                  <a:cubicBezTo>
                    <a:pt x="2020" y="1840"/>
                    <a:pt x="2200" y="1444"/>
                    <a:pt x="2489" y="1119"/>
                  </a:cubicBezTo>
                  <a:cubicBezTo>
                    <a:pt x="2777" y="794"/>
                    <a:pt x="3246" y="614"/>
                    <a:pt x="3931" y="614"/>
                  </a:cubicBezTo>
                  <a:close/>
                  <a:moveTo>
                    <a:pt x="3931" y="1"/>
                  </a:moveTo>
                  <a:cubicBezTo>
                    <a:pt x="3138" y="1"/>
                    <a:pt x="2453" y="253"/>
                    <a:pt x="2020" y="722"/>
                  </a:cubicBezTo>
                  <a:cubicBezTo>
                    <a:pt x="1659" y="1119"/>
                    <a:pt x="1443" y="1660"/>
                    <a:pt x="1299" y="2273"/>
                  </a:cubicBezTo>
                  <a:cubicBezTo>
                    <a:pt x="1118" y="3175"/>
                    <a:pt x="1118" y="4257"/>
                    <a:pt x="1082" y="5555"/>
                  </a:cubicBezTo>
                  <a:cubicBezTo>
                    <a:pt x="1046" y="6854"/>
                    <a:pt x="938" y="8368"/>
                    <a:pt x="613" y="10064"/>
                  </a:cubicBezTo>
                  <a:cubicBezTo>
                    <a:pt x="505" y="10641"/>
                    <a:pt x="289" y="11506"/>
                    <a:pt x="36" y="12480"/>
                  </a:cubicBezTo>
                  <a:cubicBezTo>
                    <a:pt x="0" y="12588"/>
                    <a:pt x="36" y="12696"/>
                    <a:pt x="72" y="12769"/>
                  </a:cubicBezTo>
                  <a:cubicBezTo>
                    <a:pt x="125" y="12821"/>
                    <a:pt x="197" y="12855"/>
                    <a:pt x="275" y="12855"/>
                  </a:cubicBezTo>
                  <a:cubicBezTo>
                    <a:pt x="303" y="12855"/>
                    <a:pt x="332" y="12850"/>
                    <a:pt x="361" y="12841"/>
                  </a:cubicBezTo>
                  <a:cubicBezTo>
                    <a:pt x="541" y="12841"/>
                    <a:pt x="794" y="12805"/>
                    <a:pt x="1010" y="12805"/>
                  </a:cubicBezTo>
                  <a:cubicBezTo>
                    <a:pt x="1767" y="12805"/>
                    <a:pt x="2741" y="13021"/>
                    <a:pt x="3895" y="13742"/>
                  </a:cubicBezTo>
                  <a:cubicBezTo>
                    <a:pt x="4617" y="14175"/>
                    <a:pt x="5158" y="14716"/>
                    <a:pt x="5627" y="15257"/>
                  </a:cubicBezTo>
                  <a:cubicBezTo>
                    <a:pt x="5656" y="15316"/>
                    <a:pt x="5734" y="15375"/>
                    <a:pt x="5820" y="15375"/>
                  </a:cubicBezTo>
                  <a:cubicBezTo>
                    <a:pt x="5839" y="15375"/>
                    <a:pt x="5859" y="15372"/>
                    <a:pt x="5879" y="15365"/>
                  </a:cubicBezTo>
                  <a:cubicBezTo>
                    <a:pt x="5951" y="15365"/>
                    <a:pt x="6059" y="15329"/>
                    <a:pt x="6096" y="15221"/>
                  </a:cubicBezTo>
                  <a:cubicBezTo>
                    <a:pt x="6312" y="14860"/>
                    <a:pt x="6564" y="14500"/>
                    <a:pt x="6889" y="14211"/>
                  </a:cubicBezTo>
                  <a:cubicBezTo>
                    <a:pt x="7178" y="13923"/>
                    <a:pt x="7502" y="13706"/>
                    <a:pt x="7791" y="13670"/>
                  </a:cubicBezTo>
                  <a:lnTo>
                    <a:pt x="7827" y="13670"/>
                  </a:lnTo>
                  <a:cubicBezTo>
                    <a:pt x="7899" y="13670"/>
                    <a:pt x="8187" y="13742"/>
                    <a:pt x="8512" y="13887"/>
                  </a:cubicBezTo>
                  <a:cubicBezTo>
                    <a:pt x="9666" y="14464"/>
                    <a:pt x="11650" y="16015"/>
                    <a:pt x="13453" y="17457"/>
                  </a:cubicBezTo>
                  <a:cubicBezTo>
                    <a:pt x="14355" y="18179"/>
                    <a:pt x="15220" y="18864"/>
                    <a:pt x="15906" y="19441"/>
                  </a:cubicBezTo>
                  <a:cubicBezTo>
                    <a:pt x="16591" y="19982"/>
                    <a:pt x="17096" y="20415"/>
                    <a:pt x="17348" y="20559"/>
                  </a:cubicBezTo>
                  <a:cubicBezTo>
                    <a:pt x="17817" y="20884"/>
                    <a:pt x="18467" y="21136"/>
                    <a:pt x="19116" y="21136"/>
                  </a:cubicBezTo>
                  <a:cubicBezTo>
                    <a:pt x="19585" y="21136"/>
                    <a:pt x="20017" y="21028"/>
                    <a:pt x="20378" y="20703"/>
                  </a:cubicBezTo>
                  <a:cubicBezTo>
                    <a:pt x="20739" y="20379"/>
                    <a:pt x="20991" y="19874"/>
                    <a:pt x="21063" y="19225"/>
                  </a:cubicBezTo>
                  <a:cubicBezTo>
                    <a:pt x="21063" y="19116"/>
                    <a:pt x="21063" y="18972"/>
                    <a:pt x="21063" y="18828"/>
                  </a:cubicBezTo>
                  <a:cubicBezTo>
                    <a:pt x="21063" y="17566"/>
                    <a:pt x="20594" y="15726"/>
                    <a:pt x="19404" y="13454"/>
                  </a:cubicBezTo>
                  <a:cubicBezTo>
                    <a:pt x="18250" y="11218"/>
                    <a:pt x="16411" y="8585"/>
                    <a:pt x="13670" y="5880"/>
                  </a:cubicBezTo>
                  <a:cubicBezTo>
                    <a:pt x="11578" y="3752"/>
                    <a:pt x="9702" y="2309"/>
                    <a:pt x="8043" y="1371"/>
                  </a:cubicBezTo>
                  <a:cubicBezTo>
                    <a:pt x="6420" y="434"/>
                    <a:pt x="5050" y="1"/>
                    <a:pt x="39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64"/>
            <p:cNvSpPr/>
            <p:nvPr/>
          </p:nvSpPr>
          <p:spPr>
            <a:xfrm>
              <a:off x="4158925" y="1025400"/>
              <a:ext cx="508275" cy="645500"/>
            </a:xfrm>
            <a:custGeom>
              <a:avLst/>
              <a:gdLst/>
              <a:ahLst/>
              <a:cxnLst/>
              <a:rect l="l" t="t" r="r" b="b"/>
              <a:pathLst>
                <a:path w="20331" h="25820" extrusionOk="0">
                  <a:moveTo>
                    <a:pt x="18068" y="0"/>
                  </a:moveTo>
                  <a:cubicBezTo>
                    <a:pt x="16989" y="0"/>
                    <a:pt x="15647" y="517"/>
                    <a:pt x="14356" y="969"/>
                  </a:cubicBezTo>
                  <a:cubicBezTo>
                    <a:pt x="11434" y="1979"/>
                    <a:pt x="3572" y="9626"/>
                    <a:pt x="1768" y="14422"/>
                  </a:cubicBezTo>
                  <a:cubicBezTo>
                    <a:pt x="1" y="19255"/>
                    <a:pt x="1552" y="20842"/>
                    <a:pt x="4690" y="23728"/>
                  </a:cubicBezTo>
                  <a:cubicBezTo>
                    <a:pt x="5303" y="24305"/>
                    <a:pt x="5952" y="25026"/>
                    <a:pt x="6637" y="25820"/>
                  </a:cubicBezTo>
                  <a:cubicBezTo>
                    <a:pt x="8946" y="25784"/>
                    <a:pt x="12192" y="24954"/>
                    <a:pt x="14392" y="21239"/>
                  </a:cubicBezTo>
                  <a:cubicBezTo>
                    <a:pt x="13887" y="20301"/>
                    <a:pt x="13526" y="19544"/>
                    <a:pt x="13346" y="19039"/>
                  </a:cubicBezTo>
                  <a:cubicBezTo>
                    <a:pt x="12444" y="16803"/>
                    <a:pt x="12552" y="14567"/>
                    <a:pt x="13202" y="12980"/>
                  </a:cubicBezTo>
                  <a:cubicBezTo>
                    <a:pt x="13887" y="11393"/>
                    <a:pt x="20162" y="8255"/>
                    <a:pt x="20271" y="3458"/>
                  </a:cubicBezTo>
                  <a:cubicBezTo>
                    <a:pt x="20330" y="788"/>
                    <a:pt x="19400" y="0"/>
                    <a:pt x="180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64"/>
            <p:cNvSpPr/>
            <p:nvPr/>
          </p:nvSpPr>
          <p:spPr>
            <a:xfrm>
              <a:off x="4176975" y="1018075"/>
              <a:ext cx="496850" cy="660050"/>
            </a:xfrm>
            <a:custGeom>
              <a:avLst/>
              <a:gdLst/>
              <a:ahLst/>
              <a:cxnLst/>
              <a:rect l="l" t="t" r="r" b="b"/>
              <a:pathLst>
                <a:path w="19874" h="26402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4869"/>
                    <a:pt x="18827" y="5915"/>
                    <a:pt x="18250" y="6889"/>
                  </a:cubicBezTo>
                  <a:cubicBezTo>
                    <a:pt x="17349" y="8332"/>
                    <a:pt x="16014" y="9594"/>
                    <a:pt x="14788" y="10604"/>
                  </a:cubicBezTo>
                  <a:cubicBezTo>
                    <a:pt x="14211" y="11109"/>
                    <a:pt x="13634" y="11578"/>
                    <a:pt x="13201" y="12010"/>
                  </a:cubicBezTo>
                  <a:cubicBezTo>
                    <a:pt x="12732" y="12407"/>
                    <a:pt x="12371" y="12768"/>
                    <a:pt x="12227" y="13165"/>
                  </a:cubicBezTo>
                  <a:cubicBezTo>
                    <a:pt x="11866" y="13994"/>
                    <a:pt x="11650" y="14968"/>
                    <a:pt x="11650" y="16050"/>
                  </a:cubicBezTo>
                  <a:cubicBezTo>
                    <a:pt x="11650" y="17132"/>
                    <a:pt x="11866" y="18286"/>
                    <a:pt x="12335" y="19440"/>
                  </a:cubicBezTo>
                  <a:cubicBezTo>
                    <a:pt x="12540" y="19917"/>
                    <a:pt x="12873" y="20652"/>
                    <a:pt x="13335" y="21523"/>
                  </a:cubicBezTo>
                  <a:lnTo>
                    <a:pt x="13335" y="21523"/>
                  </a:lnTo>
                  <a:cubicBezTo>
                    <a:pt x="12270" y="23245"/>
                    <a:pt x="11003" y="24290"/>
                    <a:pt x="9702" y="24922"/>
                  </a:cubicBezTo>
                  <a:cubicBezTo>
                    <a:pt x="8430" y="25542"/>
                    <a:pt x="7157" y="25767"/>
                    <a:pt x="6041" y="25787"/>
                  </a:cubicBezTo>
                  <a:lnTo>
                    <a:pt x="6041" y="25787"/>
                  </a:lnTo>
                  <a:cubicBezTo>
                    <a:pt x="5419" y="25039"/>
                    <a:pt x="4769" y="24389"/>
                    <a:pt x="4184" y="23804"/>
                  </a:cubicBezTo>
                  <a:cubicBezTo>
                    <a:pt x="3066" y="22794"/>
                    <a:pt x="2164" y="21929"/>
                    <a:pt x="1551" y="21063"/>
                  </a:cubicBezTo>
                  <a:cubicBezTo>
                    <a:pt x="938" y="20198"/>
                    <a:pt x="613" y="19332"/>
                    <a:pt x="613" y="18214"/>
                  </a:cubicBezTo>
                  <a:cubicBezTo>
                    <a:pt x="613" y="17312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440"/>
                    <a:pt x="397" y="20486"/>
                    <a:pt x="1046" y="21388"/>
                  </a:cubicBezTo>
                  <a:cubicBezTo>
                    <a:pt x="1732" y="22362"/>
                    <a:pt x="2669" y="23227"/>
                    <a:pt x="3787" y="24273"/>
                  </a:cubicBezTo>
                  <a:cubicBezTo>
                    <a:pt x="4364" y="24814"/>
                    <a:pt x="5014" y="25500"/>
                    <a:pt x="5663" y="26293"/>
                  </a:cubicBezTo>
                  <a:cubicBezTo>
                    <a:pt x="5735" y="26365"/>
                    <a:pt x="5807" y="26401"/>
                    <a:pt x="5915" y="26401"/>
                  </a:cubicBezTo>
                  <a:cubicBezTo>
                    <a:pt x="7106" y="26401"/>
                    <a:pt x="8548" y="26185"/>
                    <a:pt x="9955" y="25463"/>
                  </a:cubicBezTo>
                  <a:cubicBezTo>
                    <a:pt x="11398" y="24778"/>
                    <a:pt x="12804" y="23588"/>
                    <a:pt x="13922" y="21676"/>
                  </a:cubicBezTo>
                  <a:cubicBezTo>
                    <a:pt x="13994" y="21604"/>
                    <a:pt x="13994" y="21460"/>
                    <a:pt x="13922" y="21388"/>
                  </a:cubicBezTo>
                  <a:cubicBezTo>
                    <a:pt x="13453" y="20450"/>
                    <a:pt x="13093" y="19693"/>
                    <a:pt x="12876" y="19224"/>
                  </a:cubicBezTo>
                  <a:cubicBezTo>
                    <a:pt x="12443" y="18142"/>
                    <a:pt x="12263" y="17060"/>
                    <a:pt x="12263" y="16050"/>
                  </a:cubicBezTo>
                  <a:cubicBezTo>
                    <a:pt x="12263" y="15040"/>
                    <a:pt x="12443" y="14138"/>
                    <a:pt x="12768" y="13381"/>
                  </a:cubicBezTo>
                  <a:cubicBezTo>
                    <a:pt x="12840" y="13273"/>
                    <a:pt x="12984" y="13056"/>
                    <a:pt x="13201" y="12804"/>
                  </a:cubicBezTo>
                  <a:cubicBezTo>
                    <a:pt x="13994" y="12010"/>
                    <a:pt x="15617" y="10820"/>
                    <a:pt x="17060" y="9305"/>
                  </a:cubicBezTo>
                  <a:cubicBezTo>
                    <a:pt x="18503" y="7827"/>
                    <a:pt x="19801" y="5987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64"/>
            <p:cNvSpPr/>
            <p:nvPr/>
          </p:nvSpPr>
          <p:spPr>
            <a:xfrm>
              <a:off x="4167950" y="1025400"/>
              <a:ext cx="499250" cy="549925"/>
            </a:xfrm>
            <a:custGeom>
              <a:avLst/>
              <a:gdLst/>
              <a:ahLst/>
              <a:cxnLst/>
              <a:rect l="l" t="t" r="r" b="b"/>
              <a:pathLst>
                <a:path w="19970" h="21997" extrusionOk="0">
                  <a:moveTo>
                    <a:pt x="17707" y="0"/>
                  </a:moveTo>
                  <a:cubicBezTo>
                    <a:pt x="16628" y="0"/>
                    <a:pt x="15286" y="517"/>
                    <a:pt x="13995" y="969"/>
                  </a:cubicBezTo>
                  <a:cubicBezTo>
                    <a:pt x="11073" y="1979"/>
                    <a:pt x="3211" y="9626"/>
                    <a:pt x="1407" y="14422"/>
                  </a:cubicBezTo>
                  <a:cubicBezTo>
                    <a:pt x="1" y="18210"/>
                    <a:pt x="686" y="20013"/>
                    <a:pt x="2561" y="21997"/>
                  </a:cubicBezTo>
                  <a:cubicBezTo>
                    <a:pt x="3211" y="21852"/>
                    <a:pt x="4004" y="21492"/>
                    <a:pt x="4906" y="20842"/>
                  </a:cubicBezTo>
                  <a:cubicBezTo>
                    <a:pt x="7575" y="18823"/>
                    <a:pt x="8693" y="15216"/>
                    <a:pt x="10388" y="13990"/>
                  </a:cubicBezTo>
                  <a:cubicBezTo>
                    <a:pt x="11362" y="13304"/>
                    <a:pt x="13057" y="12186"/>
                    <a:pt x="14824" y="11032"/>
                  </a:cubicBezTo>
                  <a:cubicBezTo>
                    <a:pt x="16880" y="9265"/>
                    <a:pt x="19838" y="6740"/>
                    <a:pt x="19910" y="3458"/>
                  </a:cubicBezTo>
                  <a:cubicBezTo>
                    <a:pt x="19969" y="788"/>
                    <a:pt x="19039" y="0"/>
                    <a:pt x="177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64"/>
            <p:cNvSpPr/>
            <p:nvPr/>
          </p:nvSpPr>
          <p:spPr>
            <a:xfrm>
              <a:off x="4176975" y="1018075"/>
              <a:ext cx="496850" cy="564825"/>
            </a:xfrm>
            <a:custGeom>
              <a:avLst/>
              <a:gdLst/>
              <a:ahLst/>
              <a:cxnLst/>
              <a:rect l="l" t="t" r="r" b="b"/>
              <a:pathLst>
                <a:path w="19874" h="22593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4" y="5302"/>
                    <a:pt x="18503" y="6672"/>
                    <a:pt x="17529" y="7899"/>
                  </a:cubicBezTo>
                  <a:cubicBezTo>
                    <a:pt x="16519" y="9125"/>
                    <a:pt x="15293" y="10207"/>
                    <a:pt x="14247" y="11073"/>
                  </a:cubicBezTo>
                  <a:lnTo>
                    <a:pt x="14260" y="11088"/>
                  </a:lnTo>
                  <a:lnTo>
                    <a:pt x="14260" y="11088"/>
                  </a:lnTo>
                  <a:cubicBezTo>
                    <a:pt x="12536" y="12237"/>
                    <a:pt x="10816" y="13348"/>
                    <a:pt x="9847" y="14030"/>
                  </a:cubicBezTo>
                  <a:cubicBezTo>
                    <a:pt x="8945" y="14715"/>
                    <a:pt x="8224" y="15942"/>
                    <a:pt x="7394" y="17240"/>
                  </a:cubicBezTo>
                  <a:cubicBezTo>
                    <a:pt x="6601" y="18539"/>
                    <a:pt x="5663" y="19909"/>
                    <a:pt x="4364" y="20883"/>
                  </a:cubicBezTo>
                  <a:cubicBezTo>
                    <a:pt x="3571" y="21478"/>
                    <a:pt x="2869" y="21800"/>
                    <a:pt x="2286" y="21961"/>
                  </a:cubicBezTo>
                  <a:lnTo>
                    <a:pt x="2286" y="21961"/>
                  </a:lnTo>
                  <a:cubicBezTo>
                    <a:pt x="1769" y="21371"/>
                    <a:pt x="1349" y="20836"/>
                    <a:pt x="1082" y="20270"/>
                  </a:cubicBezTo>
                  <a:cubicBezTo>
                    <a:pt x="758" y="19657"/>
                    <a:pt x="613" y="18971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080"/>
                    <a:pt x="181" y="19837"/>
                    <a:pt x="541" y="20522"/>
                  </a:cubicBezTo>
                  <a:cubicBezTo>
                    <a:pt x="866" y="21208"/>
                    <a:pt x="1371" y="21857"/>
                    <a:pt x="1984" y="22506"/>
                  </a:cubicBezTo>
                  <a:cubicBezTo>
                    <a:pt x="2037" y="22559"/>
                    <a:pt x="2109" y="22592"/>
                    <a:pt x="2186" y="22592"/>
                  </a:cubicBezTo>
                  <a:cubicBezTo>
                    <a:pt x="2215" y="22592"/>
                    <a:pt x="2244" y="22588"/>
                    <a:pt x="2273" y="22578"/>
                  </a:cubicBezTo>
                  <a:cubicBezTo>
                    <a:pt x="2958" y="22398"/>
                    <a:pt x="3823" y="22037"/>
                    <a:pt x="4725" y="21352"/>
                  </a:cubicBezTo>
                  <a:cubicBezTo>
                    <a:pt x="6096" y="20306"/>
                    <a:pt x="7069" y="18863"/>
                    <a:pt x="7899" y="17565"/>
                  </a:cubicBezTo>
                  <a:cubicBezTo>
                    <a:pt x="8729" y="16266"/>
                    <a:pt x="9450" y="15076"/>
                    <a:pt x="10207" y="14535"/>
                  </a:cubicBezTo>
                  <a:cubicBezTo>
                    <a:pt x="11145" y="13850"/>
                    <a:pt x="12876" y="12732"/>
                    <a:pt x="14607" y="11542"/>
                  </a:cubicBezTo>
                  <a:lnTo>
                    <a:pt x="14644" y="11542"/>
                  </a:lnTo>
                  <a:cubicBezTo>
                    <a:pt x="15690" y="10640"/>
                    <a:pt x="16952" y="9594"/>
                    <a:pt x="17998" y="8296"/>
                  </a:cubicBezTo>
                  <a:cubicBezTo>
                    <a:pt x="19008" y="6997"/>
                    <a:pt x="19837" y="5482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64"/>
            <p:cNvSpPr/>
            <p:nvPr/>
          </p:nvSpPr>
          <p:spPr>
            <a:xfrm>
              <a:off x="4178775" y="1025400"/>
              <a:ext cx="488425" cy="508700"/>
            </a:xfrm>
            <a:custGeom>
              <a:avLst/>
              <a:gdLst/>
              <a:ahLst/>
              <a:cxnLst/>
              <a:rect l="l" t="t" r="r" b="b"/>
              <a:pathLst>
                <a:path w="19537" h="20348" extrusionOk="0">
                  <a:moveTo>
                    <a:pt x="17274" y="0"/>
                  </a:moveTo>
                  <a:cubicBezTo>
                    <a:pt x="16195" y="0"/>
                    <a:pt x="14853" y="517"/>
                    <a:pt x="13562" y="969"/>
                  </a:cubicBezTo>
                  <a:cubicBezTo>
                    <a:pt x="10640" y="1979"/>
                    <a:pt x="2778" y="9626"/>
                    <a:pt x="974" y="14422"/>
                  </a:cubicBezTo>
                  <a:cubicBezTo>
                    <a:pt x="0" y="17127"/>
                    <a:pt x="37" y="18823"/>
                    <a:pt x="830" y="20265"/>
                  </a:cubicBezTo>
                  <a:cubicBezTo>
                    <a:pt x="1060" y="20318"/>
                    <a:pt x="1303" y="20348"/>
                    <a:pt x="1559" y="20348"/>
                  </a:cubicBezTo>
                  <a:cubicBezTo>
                    <a:pt x="2345" y="20348"/>
                    <a:pt x="3249" y="20071"/>
                    <a:pt x="4256" y="19364"/>
                  </a:cubicBezTo>
                  <a:cubicBezTo>
                    <a:pt x="7935" y="16695"/>
                    <a:pt x="6601" y="13881"/>
                    <a:pt x="9847" y="12294"/>
                  </a:cubicBezTo>
                  <a:cubicBezTo>
                    <a:pt x="12480" y="11032"/>
                    <a:pt x="16303" y="8580"/>
                    <a:pt x="18900" y="5838"/>
                  </a:cubicBezTo>
                  <a:cubicBezTo>
                    <a:pt x="19260" y="5081"/>
                    <a:pt x="19477" y="4288"/>
                    <a:pt x="19477" y="3458"/>
                  </a:cubicBezTo>
                  <a:cubicBezTo>
                    <a:pt x="19536" y="788"/>
                    <a:pt x="18606" y="0"/>
                    <a:pt x="172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64"/>
            <p:cNvSpPr/>
            <p:nvPr/>
          </p:nvSpPr>
          <p:spPr>
            <a:xfrm>
              <a:off x="4176975" y="1018075"/>
              <a:ext cx="496850" cy="523900"/>
            </a:xfrm>
            <a:custGeom>
              <a:avLst/>
              <a:gdLst/>
              <a:ahLst/>
              <a:cxnLst/>
              <a:rect l="l" t="t" r="r" b="b"/>
              <a:pathLst>
                <a:path w="19874" h="20956" extrusionOk="0">
                  <a:moveTo>
                    <a:pt x="17349" y="613"/>
                  </a:moveTo>
                  <a:cubicBezTo>
                    <a:pt x="17673" y="613"/>
                    <a:pt x="17926" y="649"/>
                    <a:pt x="18142" y="721"/>
                  </a:cubicBezTo>
                  <a:cubicBezTo>
                    <a:pt x="18467" y="866"/>
                    <a:pt x="18719" y="1082"/>
                    <a:pt x="18936" y="1515"/>
                  </a:cubicBezTo>
                  <a:cubicBezTo>
                    <a:pt x="19152" y="1948"/>
                    <a:pt x="19260" y="2597"/>
                    <a:pt x="19260" y="3499"/>
                  </a:cubicBezTo>
                  <a:cubicBezTo>
                    <a:pt x="19260" y="3571"/>
                    <a:pt x="19260" y="3643"/>
                    <a:pt x="19260" y="3751"/>
                  </a:cubicBezTo>
                  <a:cubicBezTo>
                    <a:pt x="19225" y="4519"/>
                    <a:pt x="19055" y="5253"/>
                    <a:pt x="18750" y="5920"/>
                  </a:cubicBezTo>
                  <a:lnTo>
                    <a:pt x="18750" y="5920"/>
                  </a:lnTo>
                  <a:cubicBezTo>
                    <a:pt x="16190" y="8623"/>
                    <a:pt x="12406" y="11073"/>
                    <a:pt x="9774" y="12335"/>
                  </a:cubicBezTo>
                  <a:cubicBezTo>
                    <a:pt x="8945" y="12732"/>
                    <a:pt x="8368" y="13237"/>
                    <a:pt x="7935" y="13814"/>
                  </a:cubicBezTo>
                  <a:cubicBezTo>
                    <a:pt x="7322" y="14643"/>
                    <a:pt x="7033" y="15581"/>
                    <a:pt x="6601" y="16519"/>
                  </a:cubicBezTo>
                  <a:cubicBezTo>
                    <a:pt x="6132" y="17457"/>
                    <a:pt x="5483" y="18430"/>
                    <a:pt x="4148" y="19404"/>
                  </a:cubicBezTo>
                  <a:cubicBezTo>
                    <a:pt x="3210" y="20089"/>
                    <a:pt x="2345" y="20342"/>
                    <a:pt x="1623" y="20342"/>
                  </a:cubicBezTo>
                  <a:cubicBezTo>
                    <a:pt x="1456" y="20342"/>
                    <a:pt x="1267" y="20320"/>
                    <a:pt x="1090" y="20294"/>
                  </a:cubicBezTo>
                  <a:lnTo>
                    <a:pt x="1090" y="20294"/>
                  </a:lnTo>
                  <a:cubicBezTo>
                    <a:pt x="772" y="19676"/>
                    <a:pt x="613" y="18993"/>
                    <a:pt x="613" y="18214"/>
                  </a:cubicBezTo>
                  <a:cubicBezTo>
                    <a:pt x="613" y="17276"/>
                    <a:pt x="830" y="16194"/>
                    <a:pt x="1335" y="14824"/>
                  </a:cubicBezTo>
                  <a:cubicBezTo>
                    <a:pt x="2200" y="12515"/>
                    <a:pt x="4617" y="9414"/>
                    <a:pt x="7142" y="6781"/>
                  </a:cubicBezTo>
                  <a:cubicBezTo>
                    <a:pt x="8404" y="5482"/>
                    <a:pt x="9702" y="4292"/>
                    <a:pt x="10857" y="3354"/>
                  </a:cubicBezTo>
                  <a:cubicBezTo>
                    <a:pt x="12011" y="2453"/>
                    <a:pt x="13057" y="1803"/>
                    <a:pt x="13706" y="1551"/>
                  </a:cubicBezTo>
                  <a:cubicBezTo>
                    <a:pt x="15040" y="1118"/>
                    <a:pt x="16375" y="613"/>
                    <a:pt x="17349" y="613"/>
                  </a:cubicBezTo>
                  <a:close/>
                  <a:moveTo>
                    <a:pt x="17349" y="0"/>
                  </a:moveTo>
                  <a:cubicBezTo>
                    <a:pt x="16194" y="0"/>
                    <a:pt x="14824" y="541"/>
                    <a:pt x="13525" y="974"/>
                  </a:cubicBezTo>
                  <a:cubicBezTo>
                    <a:pt x="12732" y="1262"/>
                    <a:pt x="11686" y="1948"/>
                    <a:pt x="10496" y="2885"/>
                  </a:cubicBezTo>
                  <a:cubicBezTo>
                    <a:pt x="8729" y="4292"/>
                    <a:pt x="6637" y="6312"/>
                    <a:pt x="4833" y="8440"/>
                  </a:cubicBezTo>
                  <a:cubicBezTo>
                    <a:pt x="3030" y="10532"/>
                    <a:pt x="1479" y="12768"/>
                    <a:pt x="794" y="14643"/>
                  </a:cubicBezTo>
                  <a:cubicBezTo>
                    <a:pt x="253" y="16050"/>
                    <a:pt x="0" y="17204"/>
                    <a:pt x="0" y="18214"/>
                  </a:cubicBezTo>
                  <a:cubicBezTo>
                    <a:pt x="0" y="19152"/>
                    <a:pt x="217" y="19945"/>
                    <a:pt x="613" y="20703"/>
                  </a:cubicBezTo>
                  <a:cubicBezTo>
                    <a:pt x="650" y="20775"/>
                    <a:pt x="758" y="20847"/>
                    <a:pt x="830" y="20847"/>
                  </a:cubicBezTo>
                  <a:cubicBezTo>
                    <a:pt x="1082" y="20919"/>
                    <a:pt x="1335" y="20955"/>
                    <a:pt x="1623" y="20955"/>
                  </a:cubicBezTo>
                  <a:cubicBezTo>
                    <a:pt x="2489" y="20955"/>
                    <a:pt x="3463" y="20667"/>
                    <a:pt x="4473" y="19909"/>
                  </a:cubicBezTo>
                  <a:cubicBezTo>
                    <a:pt x="6384" y="18539"/>
                    <a:pt x="7033" y="17060"/>
                    <a:pt x="7574" y="15834"/>
                  </a:cubicBezTo>
                  <a:cubicBezTo>
                    <a:pt x="7827" y="15220"/>
                    <a:pt x="8079" y="14643"/>
                    <a:pt x="8440" y="14174"/>
                  </a:cubicBezTo>
                  <a:cubicBezTo>
                    <a:pt x="8801" y="13670"/>
                    <a:pt x="9270" y="13237"/>
                    <a:pt x="10063" y="12876"/>
                  </a:cubicBezTo>
                  <a:cubicBezTo>
                    <a:pt x="12732" y="11578"/>
                    <a:pt x="16555" y="9125"/>
                    <a:pt x="19188" y="6348"/>
                  </a:cubicBezTo>
                  <a:lnTo>
                    <a:pt x="19260" y="6240"/>
                  </a:lnTo>
                  <a:cubicBezTo>
                    <a:pt x="19621" y="5482"/>
                    <a:pt x="19837" y="4653"/>
                    <a:pt x="19873" y="3751"/>
                  </a:cubicBezTo>
                  <a:cubicBezTo>
                    <a:pt x="19873" y="3679"/>
                    <a:pt x="19873" y="3571"/>
                    <a:pt x="19873" y="3499"/>
                  </a:cubicBezTo>
                  <a:cubicBezTo>
                    <a:pt x="19873" y="2236"/>
                    <a:pt x="19621" y="1371"/>
                    <a:pt x="19188" y="794"/>
                  </a:cubicBezTo>
                  <a:cubicBezTo>
                    <a:pt x="18972" y="505"/>
                    <a:pt x="18683" y="289"/>
                    <a:pt x="18358" y="180"/>
                  </a:cubicBezTo>
                  <a:cubicBezTo>
                    <a:pt x="18070" y="36"/>
                    <a:pt x="17709" y="0"/>
                    <a:pt x="17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64"/>
            <p:cNvSpPr/>
            <p:nvPr/>
          </p:nvSpPr>
          <p:spPr>
            <a:xfrm>
              <a:off x="5450150" y="1062375"/>
              <a:ext cx="486025" cy="512950"/>
            </a:xfrm>
            <a:custGeom>
              <a:avLst/>
              <a:gdLst/>
              <a:ahLst/>
              <a:cxnLst/>
              <a:rect l="l" t="t" r="r" b="b"/>
              <a:pathLst>
                <a:path w="19441" h="20518" extrusionOk="0">
                  <a:moveTo>
                    <a:pt x="2390" y="1"/>
                  </a:moveTo>
                  <a:cubicBezTo>
                    <a:pt x="1646" y="1"/>
                    <a:pt x="1081" y="219"/>
                    <a:pt x="721" y="608"/>
                  </a:cubicBezTo>
                  <a:cubicBezTo>
                    <a:pt x="325" y="1041"/>
                    <a:pt x="108" y="1618"/>
                    <a:pt x="0" y="2304"/>
                  </a:cubicBezTo>
                  <a:cubicBezTo>
                    <a:pt x="482" y="2137"/>
                    <a:pt x="1126" y="1994"/>
                    <a:pt x="1909" y="1994"/>
                  </a:cubicBezTo>
                  <a:cubicBezTo>
                    <a:pt x="2825" y="1994"/>
                    <a:pt x="3931" y="2190"/>
                    <a:pt x="5194" y="2773"/>
                  </a:cubicBezTo>
                  <a:cubicBezTo>
                    <a:pt x="9125" y="4540"/>
                    <a:pt x="16302" y="13521"/>
                    <a:pt x="17420" y="15973"/>
                  </a:cubicBezTo>
                  <a:cubicBezTo>
                    <a:pt x="18070" y="17416"/>
                    <a:pt x="17889" y="19219"/>
                    <a:pt x="17709" y="20518"/>
                  </a:cubicBezTo>
                  <a:cubicBezTo>
                    <a:pt x="18430" y="20481"/>
                    <a:pt x="19080" y="20049"/>
                    <a:pt x="19188" y="18895"/>
                  </a:cubicBezTo>
                  <a:cubicBezTo>
                    <a:pt x="19440" y="16767"/>
                    <a:pt x="17637" y="11501"/>
                    <a:pt x="11902" y="5766"/>
                  </a:cubicBezTo>
                  <a:cubicBezTo>
                    <a:pt x="7740" y="1604"/>
                    <a:pt x="4406" y="1"/>
                    <a:pt x="23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64"/>
            <p:cNvSpPr/>
            <p:nvPr/>
          </p:nvSpPr>
          <p:spPr>
            <a:xfrm>
              <a:off x="5442025" y="1055025"/>
              <a:ext cx="495950" cy="528425"/>
            </a:xfrm>
            <a:custGeom>
              <a:avLst/>
              <a:gdLst/>
              <a:ahLst/>
              <a:cxnLst/>
              <a:rect l="l" t="t" r="r" b="b"/>
              <a:pathLst>
                <a:path w="19838" h="21137" extrusionOk="0">
                  <a:moveTo>
                    <a:pt x="2705" y="614"/>
                  </a:moveTo>
                  <a:cubicBezTo>
                    <a:pt x="3643" y="614"/>
                    <a:pt x="4942" y="975"/>
                    <a:pt x="6529" y="1876"/>
                  </a:cubicBezTo>
                  <a:cubicBezTo>
                    <a:pt x="8116" y="2778"/>
                    <a:pt x="9955" y="4221"/>
                    <a:pt x="12047" y="6276"/>
                  </a:cubicBezTo>
                  <a:cubicBezTo>
                    <a:pt x="14716" y="8982"/>
                    <a:pt x="16519" y="11542"/>
                    <a:pt x="17673" y="13742"/>
                  </a:cubicBezTo>
                  <a:cubicBezTo>
                    <a:pt x="18791" y="15942"/>
                    <a:pt x="19260" y="17746"/>
                    <a:pt x="19260" y="18828"/>
                  </a:cubicBezTo>
                  <a:cubicBezTo>
                    <a:pt x="19260" y="18936"/>
                    <a:pt x="19224" y="19044"/>
                    <a:pt x="19224" y="19152"/>
                  </a:cubicBezTo>
                  <a:cubicBezTo>
                    <a:pt x="19188" y="19693"/>
                    <a:pt x="19008" y="20018"/>
                    <a:pt x="18791" y="20198"/>
                  </a:cubicBezTo>
                  <a:cubicBezTo>
                    <a:pt x="18690" y="20320"/>
                    <a:pt x="18555" y="20396"/>
                    <a:pt x="18404" y="20446"/>
                  </a:cubicBezTo>
                  <a:lnTo>
                    <a:pt x="18404" y="20446"/>
                  </a:lnTo>
                  <a:cubicBezTo>
                    <a:pt x="18458" y="19939"/>
                    <a:pt x="18503" y="19388"/>
                    <a:pt x="18503" y="18792"/>
                  </a:cubicBezTo>
                  <a:cubicBezTo>
                    <a:pt x="18503" y="17926"/>
                    <a:pt x="18395" y="16988"/>
                    <a:pt x="17998" y="16159"/>
                  </a:cubicBezTo>
                  <a:cubicBezTo>
                    <a:pt x="17709" y="15510"/>
                    <a:pt x="17060" y="14464"/>
                    <a:pt x="16159" y="13237"/>
                  </a:cubicBezTo>
                  <a:cubicBezTo>
                    <a:pt x="14788" y="11398"/>
                    <a:pt x="12949" y="9162"/>
                    <a:pt x="11037" y="7178"/>
                  </a:cubicBezTo>
                  <a:cubicBezTo>
                    <a:pt x="9125" y="5194"/>
                    <a:pt x="7178" y="3499"/>
                    <a:pt x="5627" y="2778"/>
                  </a:cubicBezTo>
                  <a:cubicBezTo>
                    <a:pt x="4365" y="2201"/>
                    <a:pt x="3210" y="1985"/>
                    <a:pt x="2273" y="1985"/>
                  </a:cubicBezTo>
                  <a:cubicBezTo>
                    <a:pt x="1678" y="1985"/>
                    <a:pt x="1158" y="2059"/>
                    <a:pt x="712" y="2167"/>
                  </a:cubicBezTo>
                  <a:lnTo>
                    <a:pt x="712" y="2167"/>
                  </a:lnTo>
                  <a:cubicBezTo>
                    <a:pt x="825" y="1737"/>
                    <a:pt x="994" y="1388"/>
                    <a:pt x="1263" y="1119"/>
                  </a:cubicBezTo>
                  <a:cubicBezTo>
                    <a:pt x="1551" y="794"/>
                    <a:pt x="2020" y="614"/>
                    <a:pt x="2705" y="614"/>
                  </a:cubicBezTo>
                  <a:close/>
                  <a:moveTo>
                    <a:pt x="2705" y="1"/>
                  </a:moveTo>
                  <a:cubicBezTo>
                    <a:pt x="1912" y="1"/>
                    <a:pt x="1227" y="253"/>
                    <a:pt x="794" y="722"/>
                  </a:cubicBezTo>
                  <a:cubicBezTo>
                    <a:pt x="361" y="1191"/>
                    <a:pt x="145" y="1840"/>
                    <a:pt x="37" y="2562"/>
                  </a:cubicBezTo>
                  <a:cubicBezTo>
                    <a:pt x="0" y="2670"/>
                    <a:pt x="73" y="2778"/>
                    <a:pt x="145" y="2850"/>
                  </a:cubicBezTo>
                  <a:cubicBezTo>
                    <a:pt x="196" y="2876"/>
                    <a:pt x="265" y="2901"/>
                    <a:pt x="339" y="2901"/>
                  </a:cubicBezTo>
                  <a:cubicBezTo>
                    <a:pt x="370" y="2901"/>
                    <a:pt x="402" y="2897"/>
                    <a:pt x="433" y="2886"/>
                  </a:cubicBezTo>
                  <a:cubicBezTo>
                    <a:pt x="902" y="2706"/>
                    <a:pt x="1515" y="2598"/>
                    <a:pt x="2273" y="2598"/>
                  </a:cubicBezTo>
                  <a:cubicBezTo>
                    <a:pt x="3138" y="2598"/>
                    <a:pt x="4184" y="2778"/>
                    <a:pt x="5374" y="3319"/>
                  </a:cubicBezTo>
                  <a:cubicBezTo>
                    <a:pt x="6312" y="3752"/>
                    <a:pt x="7502" y="4617"/>
                    <a:pt x="8729" y="5735"/>
                  </a:cubicBezTo>
                  <a:cubicBezTo>
                    <a:pt x="10568" y="7431"/>
                    <a:pt x="12552" y="9631"/>
                    <a:pt x="14175" y="11687"/>
                  </a:cubicBezTo>
                  <a:cubicBezTo>
                    <a:pt x="15004" y="12696"/>
                    <a:pt x="15726" y="13634"/>
                    <a:pt x="16267" y="14464"/>
                  </a:cubicBezTo>
                  <a:cubicBezTo>
                    <a:pt x="16844" y="15293"/>
                    <a:pt x="17277" y="15979"/>
                    <a:pt x="17457" y="16411"/>
                  </a:cubicBezTo>
                  <a:cubicBezTo>
                    <a:pt x="17782" y="17133"/>
                    <a:pt x="17890" y="17962"/>
                    <a:pt x="17890" y="18792"/>
                  </a:cubicBezTo>
                  <a:cubicBezTo>
                    <a:pt x="17890" y="19477"/>
                    <a:pt x="17818" y="20162"/>
                    <a:pt x="17745" y="20775"/>
                  </a:cubicBezTo>
                  <a:cubicBezTo>
                    <a:pt x="17745" y="20884"/>
                    <a:pt x="17782" y="20956"/>
                    <a:pt x="17818" y="21028"/>
                  </a:cubicBezTo>
                  <a:cubicBezTo>
                    <a:pt x="17890" y="21100"/>
                    <a:pt x="17998" y="21136"/>
                    <a:pt x="18070" y="21136"/>
                  </a:cubicBezTo>
                  <a:cubicBezTo>
                    <a:pt x="18467" y="21100"/>
                    <a:pt x="18900" y="20956"/>
                    <a:pt x="19224" y="20631"/>
                  </a:cubicBezTo>
                  <a:cubicBezTo>
                    <a:pt x="19549" y="20307"/>
                    <a:pt x="19765" y="19838"/>
                    <a:pt x="19837" y="19225"/>
                  </a:cubicBezTo>
                  <a:cubicBezTo>
                    <a:pt x="19837" y="19116"/>
                    <a:pt x="19837" y="18972"/>
                    <a:pt x="19837" y="18828"/>
                  </a:cubicBezTo>
                  <a:cubicBezTo>
                    <a:pt x="19837" y="17566"/>
                    <a:pt x="19368" y="15726"/>
                    <a:pt x="18178" y="13454"/>
                  </a:cubicBezTo>
                  <a:cubicBezTo>
                    <a:pt x="17024" y="11218"/>
                    <a:pt x="15185" y="8585"/>
                    <a:pt x="12444" y="5880"/>
                  </a:cubicBezTo>
                  <a:cubicBezTo>
                    <a:pt x="10352" y="3752"/>
                    <a:pt x="8476" y="2309"/>
                    <a:pt x="6817" y="1371"/>
                  </a:cubicBezTo>
                  <a:cubicBezTo>
                    <a:pt x="5194" y="434"/>
                    <a:pt x="3824" y="1"/>
                    <a:pt x="2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64"/>
            <p:cNvSpPr/>
            <p:nvPr/>
          </p:nvSpPr>
          <p:spPr>
            <a:xfrm>
              <a:off x="4674700" y="3104025"/>
              <a:ext cx="162325" cy="244525"/>
            </a:xfrm>
            <a:custGeom>
              <a:avLst/>
              <a:gdLst/>
              <a:ahLst/>
              <a:cxnLst/>
              <a:rect l="l" t="t" r="r" b="b"/>
              <a:pathLst>
                <a:path w="6493" h="9781" extrusionOk="0">
                  <a:moveTo>
                    <a:pt x="5667" y="0"/>
                  </a:moveTo>
                  <a:cubicBezTo>
                    <a:pt x="5576" y="0"/>
                    <a:pt x="5485" y="29"/>
                    <a:pt x="5410" y="94"/>
                  </a:cubicBezTo>
                  <a:lnTo>
                    <a:pt x="145" y="4386"/>
                  </a:lnTo>
                  <a:cubicBezTo>
                    <a:pt x="36" y="4458"/>
                    <a:pt x="0" y="4602"/>
                    <a:pt x="0" y="4746"/>
                  </a:cubicBezTo>
                  <a:lnTo>
                    <a:pt x="181" y="9363"/>
                  </a:lnTo>
                  <a:cubicBezTo>
                    <a:pt x="181" y="9616"/>
                    <a:pt x="395" y="9781"/>
                    <a:pt x="622" y="9781"/>
                  </a:cubicBezTo>
                  <a:cubicBezTo>
                    <a:pt x="718" y="9781"/>
                    <a:pt x="816" y="9752"/>
                    <a:pt x="902" y="9687"/>
                  </a:cubicBezTo>
                  <a:lnTo>
                    <a:pt x="6312" y="5323"/>
                  </a:lnTo>
                  <a:cubicBezTo>
                    <a:pt x="6420" y="5251"/>
                    <a:pt x="6492" y="5107"/>
                    <a:pt x="6456" y="4963"/>
                  </a:cubicBezTo>
                  <a:lnTo>
                    <a:pt x="6096" y="418"/>
                  </a:lnTo>
                  <a:cubicBezTo>
                    <a:pt x="6096" y="164"/>
                    <a:pt x="5882" y="0"/>
                    <a:pt x="56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64"/>
            <p:cNvSpPr/>
            <p:nvPr/>
          </p:nvSpPr>
          <p:spPr>
            <a:xfrm>
              <a:off x="4667475" y="3096425"/>
              <a:ext cx="176750" cy="259725"/>
            </a:xfrm>
            <a:custGeom>
              <a:avLst/>
              <a:gdLst/>
              <a:ahLst/>
              <a:cxnLst/>
              <a:rect l="l" t="t" r="r" b="b"/>
              <a:pathLst>
                <a:path w="7070" h="10389" extrusionOk="0">
                  <a:moveTo>
                    <a:pt x="5952" y="614"/>
                  </a:moveTo>
                  <a:lnTo>
                    <a:pt x="6060" y="650"/>
                  </a:lnTo>
                  <a:lnTo>
                    <a:pt x="6096" y="722"/>
                  </a:lnTo>
                  <a:lnTo>
                    <a:pt x="6457" y="5303"/>
                  </a:lnTo>
                  <a:lnTo>
                    <a:pt x="6421" y="5411"/>
                  </a:lnTo>
                  <a:lnTo>
                    <a:pt x="975" y="9775"/>
                  </a:lnTo>
                  <a:lnTo>
                    <a:pt x="902" y="9811"/>
                  </a:lnTo>
                  <a:lnTo>
                    <a:pt x="794" y="9775"/>
                  </a:lnTo>
                  <a:lnTo>
                    <a:pt x="758" y="9667"/>
                  </a:lnTo>
                  <a:lnTo>
                    <a:pt x="578" y="5014"/>
                  </a:lnTo>
                  <a:lnTo>
                    <a:pt x="650" y="4906"/>
                  </a:lnTo>
                  <a:lnTo>
                    <a:pt x="5880" y="650"/>
                  </a:lnTo>
                  <a:lnTo>
                    <a:pt x="5952" y="614"/>
                  </a:lnTo>
                  <a:close/>
                  <a:moveTo>
                    <a:pt x="5952" y="1"/>
                  </a:moveTo>
                  <a:cubicBezTo>
                    <a:pt x="5808" y="1"/>
                    <a:pt x="5627" y="73"/>
                    <a:pt x="5519" y="181"/>
                  </a:cubicBezTo>
                  <a:lnTo>
                    <a:pt x="253" y="4437"/>
                  </a:lnTo>
                  <a:cubicBezTo>
                    <a:pt x="73" y="4581"/>
                    <a:pt x="1" y="4798"/>
                    <a:pt x="1" y="5014"/>
                  </a:cubicBezTo>
                  <a:lnTo>
                    <a:pt x="1" y="5086"/>
                  </a:lnTo>
                  <a:lnTo>
                    <a:pt x="2" y="5086"/>
                  </a:lnTo>
                  <a:lnTo>
                    <a:pt x="2" y="5086"/>
                  </a:lnTo>
                  <a:lnTo>
                    <a:pt x="181" y="9703"/>
                  </a:lnTo>
                  <a:cubicBezTo>
                    <a:pt x="181" y="9883"/>
                    <a:pt x="253" y="10064"/>
                    <a:pt x="398" y="10208"/>
                  </a:cubicBezTo>
                  <a:cubicBezTo>
                    <a:pt x="542" y="10316"/>
                    <a:pt x="722" y="10388"/>
                    <a:pt x="902" y="10388"/>
                  </a:cubicBezTo>
                  <a:cubicBezTo>
                    <a:pt x="1047" y="10388"/>
                    <a:pt x="1227" y="10352"/>
                    <a:pt x="1371" y="10244"/>
                  </a:cubicBezTo>
                  <a:lnTo>
                    <a:pt x="6781" y="5880"/>
                  </a:lnTo>
                  <a:cubicBezTo>
                    <a:pt x="6962" y="5735"/>
                    <a:pt x="7070" y="5519"/>
                    <a:pt x="7070" y="5303"/>
                  </a:cubicBezTo>
                  <a:lnTo>
                    <a:pt x="7070" y="5231"/>
                  </a:lnTo>
                  <a:lnTo>
                    <a:pt x="6709" y="686"/>
                  </a:lnTo>
                  <a:cubicBezTo>
                    <a:pt x="6673" y="470"/>
                    <a:pt x="6601" y="325"/>
                    <a:pt x="6457" y="181"/>
                  </a:cubicBezTo>
                  <a:cubicBezTo>
                    <a:pt x="6313" y="73"/>
                    <a:pt x="6132" y="1"/>
                    <a:pt x="5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64"/>
            <p:cNvSpPr/>
            <p:nvPr/>
          </p:nvSpPr>
          <p:spPr>
            <a:xfrm>
              <a:off x="4739591" y="-166683"/>
              <a:ext cx="18104" cy="2089879"/>
            </a:xfrm>
            <a:custGeom>
              <a:avLst/>
              <a:gdLst/>
              <a:ahLst/>
              <a:cxnLst/>
              <a:rect l="l" t="t" r="r" b="b"/>
              <a:pathLst>
                <a:path w="722" h="67410" extrusionOk="0">
                  <a:moveTo>
                    <a:pt x="433" y="0"/>
                  </a:moveTo>
                  <a:cubicBezTo>
                    <a:pt x="253" y="0"/>
                    <a:pt x="108" y="144"/>
                    <a:pt x="108" y="289"/>
                  </a:cubicBezTo>
                  <a:cubicBezTo>
                    <a:pt x="36" y="11325"/>
                    <a:pt x="0" y="22362"/>
                    <a:pt x="0" y="33506"/>
                  </a:cubicBezTo>
                  <a:cubicBezTo>
                    <a:pt x="0" y="44651"/>
                    <a:pt x="36" y="55832"/>
                    <a:pt x="108" y="67085"/>
                  </a:cubicBezTo>
                  <a:cubicBezTo>
                    <a:pt x="108" y="67265"/>
                    <a:pt x="253" y="67409"/>
                    <a:pt x="433" y="67409"/>
                  </a:cubicBezTo>
                  <a:cubicBezTo>
                    <a:pt x="577" y="67409"/>
                    <a:pt x="722" y="67265"/>
                    <a:pt x="722" y="67085"/>
                  </a:cubicBezTo>
                  <a:cubicBezTo>
                    <a:pt x="649" y="55832"/>
                    <a:pt x="613" y="44651"/>
                    <a:pt x="613" y="33506"/>
                  </a:cubicBezTo>
                  <a:cubicBezTo>
                    <a:pt x="613" y="22362"/>
                    <a:pt x="649" y="11325"/>
                    <a:pt x="722" y="289"/>
                  </a:cubicBezTo>
                  <a:cubicBezTo>
                    <a:pt x="722" y="144"/>
                    <a:pt x="577" y="0"/>
                    <a:pt x="4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64"/>
            <p:cNvSpPr/>
            <p:nvPr/>
          </p:nvSpPr>
          <p:spPr>
            <a:xfrm>
              <a:off x="4742325" y="1908025"/>
              <a:ext cx="15350" cy="1251550"/>
            </a:xfrm>
            <a:custGeom>
              <a:avLst/>
              <a:gdLst/>
              <a:ahLst/>
              <a:cxnLst/>
              <a:rect l="l" t="t" r="r" b="b"/>
              <a:pathLst>
                <a:path w="614" h="50062" extrusionOk="0">
                  <a:moveTo>
                    <a:pt x="325" y="0"/>
                  </a:moveTo>
                  <a:cubicBezTo>
                    <a:pt x="145" y="0"/>
                    <a:pt x="0" y="145"/>
                    <a:pt x="0" y="289"/>
                  </a:cubicBezTo>
                  <a:lnTo>
                    <a:pt x="0" y="49773"/>
                  </a:lnTo>
                  <a:cubicBezTo>
                    <a:pt x="0" y="49953"/>
                    <a:pt x="145" y="50061"/>
                    <a:pt x="325" y="50061"/>
                  </a:cubicBezTo>
                  <a:cubicBezTo>
                    <a:pt x="469" y="50061"/>
                    <a:pt x="614" y="49953"/>
                    <a:pt x="614" y="49773"/>
                  </a:cubicBezTo>
                  <a:lnTo>
                    <a:pt x="614" y="289"/>
                  </a:lnTo>
                  <a:cubicBezTo>
                    <a:pt x="614" y="145"/>
                    <a:pt x="469" y="0"/>
                    <a:pt x="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64"/>
            <p:cNvSpPr/>
            <p:nvPr/>
          </p:nvSpPr>
          <p:spPr>
            <a:xfrm>
              <a:off x="3923552" y="-166737"/>
              <a:ext cx="18104" cy="2984732"/>
            </a:xfrm>
            <a:custGeom>
              <a:avLst/>
              <a:gdLst/>
              <a:ahLst/>
              <a:cxnLst/>
              <a:rect l="l" t="t" r="r" b="b"/>
              <a:pathLst>
                <a:path w="722" h="103153" extrusionOk="0">
                  <a:moveTo>
                    <a:pt x="325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73" y="17312"/>
                    <a:pt x="109" y="34372"/>
                    <a:pt x="109" y="51468"/>
                  </a:cubicBezTo>
                  <a:cubicBezTo>
                    <a:pt x="109" y="68564"/>
                    <a:pt x="73" y="85696"/>
                    <a:pt x="0" y="102864"/>
                  </a:cubicBezTo>
                  <a:cubicBezTo>
                    <a:pt x="0" y="103008"/>
                    <a:pt x="145" y="103152"/>
                    <a:pt x="325" y="103152"/>
                  </a:cubicBezTo>
                  <a:cubicBezTo>
                    <a:pt x="469" y="103152"/>
                    <a:pt x="614" y="103008"/>
                    <a:pt x="614" y="102864"/>
                  </a:cubicBezTo>
                  <a:cubicBezTo>
                    <a:pt x="686" y="85696"/>
                    <a:pt x="722" y="68564"/>
                    <a:pt x="722" y="51468"/>
                  </a:cubicBezTo>
                  <a:cubicBezTo>
                    <a:pt x="722" y="34372"/>
                    <a:pt x="686" y="17312"/>
                    <a:pt x="614" y="289"/>
                  </a:cubicBezTo>
                  <a:cubicBezTo>
                    <a:pt x="614" y="108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64"/>
            <p:cNvSpPr/>
            <p:nvPr/>
          </p:nvSpPr>
          <p:spPr>
            <a:xfrm>
              <a:off x="3599900" y="4261400"/>
              <a:ext cx="339050" cy="267825"/>
            </a:xfrm>
            <a:custGeom>
              <a:avLst/>
              <a:gdLst/>
              <a:ahLst/>
              <a:cxnLst/>
              <a:rect l="l" t="t" r="r" b="b"/>
              <a:pathLst>
                <a:path w="13562" h="10713" extrusionOk="0">
                  <a:moveTo>
                    <a:pt x="3102" y="1"/>
                  </a:moveTo>
                  <a:cubicBezTo>
                    <a:pt x="2128" y="1732"/>
                    <a:pt x="1010" y="3607"/>
                    <a:pt x="0" y="5375"/>
                  </a:cubicBezTo>
                  <a:cubicBezTo>
                    <a:pt x="1840" y="5663"/>
                    <a:pt x="4617" y="6348"/>
                    <a:pt x="6312" y="7863"/>
                  </a:cubicBezTo>
                  <a:cubicBezTo>
                    <a:pt x="7466" y="8909"/>
                    <a:pt x="8260" y="9883"/>
                    <a:pt x="8801" y="10712"/>
                  </a:cubicBezTo>
                  <a:cubicBezTo>
                    <a:pt x="10207" y="9847"/>
                    <a:pt x="11830" y="8909"/>
                    <a:pt x="13562" y="8007"/>
                  </a:cubicBezTo>
                  <a:cubicBezTo>
                    <a:pt x="12588" y="6132"/>
                    <a:pt x="10748" y="3210"/>
                    <a:pt x="7899" y="1696"/>
                  </a:cubicBezTo>
                  <a:cubicBezTo>
                    <a:pt x="5266" y="325"/>
                    <a:pt x="3860" y="37"/>
                    <a:pt x="31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64"/>
            <p:cNvSpPr/>
            <p:nvPr/>
          </p:nvSpPr>
          <p:spPr>
            <a:xfrm>
              <a:off x="3591775" y="4254175"/>
              <a:ext cx="355300" cy="282700"/>
            </a:xfrm>
            <a:custGeom>
              <a:avLst/>
              <a:gdLst/>
              <a:ahLst/>
              <a:cxnLst/>
              <a:rect l="l" t="t" r="r" b="b"/>
              <a:pathLst>
                <a:path w="14212" h="11308" extrusionOk="0">
                  <a:moveTo>
                    <a:pt x="3576" y="618"/>
                  </a:moveTo>
                  <a:cubicBezTo>
                    <a:pt x="4280" y="655"/>
                    <a:pt x="5666" y="966"/>
                    <a:pt x="8080" y="2273"/>
                  </a:cubicBezTo>
                  <a:cubicBezTo>
                    <a:pt x="10683" y="3643"/>
                    <a:pt x="12473" y="6282"/>
                    <a:pt x="13480" y="8150"/>
                  </a:cubicBezTo>
                  <a:lnTo>
                    <a:pt x="13480" y="8150"/>
                  </a:lnTo>
                  <a:cubicBezTo>
                    <a:pt x="11945" y="8987"/>
                    <a:pt x="10500" y="9821"/>
                    <a:pt x="9223" y="10601"/>
                  </a:cubicBezTo>
                  <a:lnTo>
                    <a:pt x="9223" y="10601"/>
                  </a:lnTo>
                  <a:cubicBezTo>
                    <a:pt x="8661" y="9816"/>
                    <a:pt x="7907" y="8891"/>
                    <a:pt x="6854" y="7936"/>
                  </a:cubicBezTo>
                  <a:cubicBezTo>
                    <a:pt x="5187" y="6469"/>
                    <a:pt x="2659" y="5773"/>
                    <a:pt x="804" y="5419"/>
                  </a:cubicBezTo>
                  <a:lnTo>
                    <a:pt x="804" y="5419"/>
                  </a:lnTo>
                  <a:cubicBezTo>
                    <a:pt x="1717" y="3856"/>
                    <a:pt x="2700" y="2171"/>
                    <a:pt x="3576" y="618"/>
                  </a:cubicBezTo>
                  <a:close/>
                  <a:moveTo>
                    <a:pt x="3427" y="1"/>
                  </a:moveTo>
                  <a:cubicBezTo>
                    <a:pt x="3319" y="1"/>
                    <a:pt x="3211" y="73"/>
                    <a:pt x="3175" y="145"/>
                  </a:cubicBezTo>
                  <a:cubicBezTo>
                    <a:pt x="2201" y="1840"/>
                    <a:pt x="1083" y="3752"/>
                    <a:pt x="73" y="5483"/>
                  </a:cubicBezTo>
                  <a:cubicBezTo>
                    <a:pt x="1" y="5591"/>
                    <a:pt x="1" y="5700"/>
                    <a:pt x="37" y="5772"/>
                  </a:cubicBezTo>
                  <a:cubicBezTo>
                    <a:pt x="73" y="5880"/>
                    <a:pt x="181" y="5916"/>
                    <a:pt x="253" y="5952"/>
                  </a:cubicBezTo>
                  <a:cubicBezTo>
                    <a:pt x="2093" y="6241"/>
                    <a:pt x="4834" y="6926"/>
                    <a:pt x="6421" y="8405"/>
                  </a:cubicBezTo>
                  <a:cubicBezTo>
                    <a:pt x="7539" y="9378"/>
                    <a:pt x="8332" y="10352"/>
                    <a:pt x="8873" y="11182"/>
                  </a:cubicBezTo>
                  <a:cubicBezTo>
                    <a:pt x="8920" y="11252"/>
                    <a:pt x="9013" y="11307"/>
                    <a:pt x="9112" y="11307"/>
                  </a:cubicBezTo>
                  <a:cubicBezTo>
                    <a:pt x="9165" y="11307"/>
                    <a:pt x="9220" y="11292"/>
                    <a:pt x="9270" y="11254"/>
                  </a:cubicBezTo>
                  <a:cubicBezTo>
                    <a:pt x="10713" y="10388"/>
                    <a:pt x="12300" y="9487"/>
                    <a:pt x="14031" y="8549"/>
                  </a:cubicBezTo>
                  <a:cubicBezTo>
                    <a:pt x="14175" y="8477"/>
                    <a:pt x="14211" y="8296"/>
                    <a:pt x="14139" y="8152"/>
                  </a:cubicBezTo>
                  <a:cubicBezTo>
                    <a:pt x="13165" y="6241"/>
                    <a:pt x="11290" y="3319"/>
                    <a:pt x="8332" y="1732"/>
                  </a:cubicBezTo>
                  <a:cubicBezTo>
                    <a:pt x="5735" y="326"/>
                    <a:pt x="4257" y="1"/>
                    <a:pt x="3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64"/>
            <p:cNvSpPr/>
            <p:nvPr/>
          </p:nvSpPr>
          <p:spPr>
            <a:xfrm>
              <a:off x="3592675" y="4213600"/>
              <a:ext cx="394975" cy="349875"/>
            </a:xfrm>
            <a:custGeom>
              <a:avLst/>
              <a:gdLst/>
              <a:ahLst/>
              <a:cxnLst/>
              <a:rect l="l" t="t" r="r" b="b"/>
              <a:pathLst>
                <a:path w="15799" h="13995" extrusionOk="0">
                  <a:moveTo>
                    <a:pt x="8801" y="1"/>
                  </a:moveTo>
                  <a:lnTo>
                    <a:pt x="1" y="10569"/>
                  </a:lnTo>
                  <a:lnTo>
                    <a:pt x="5375" y="13995"/>
                  </a:lnTo>
                  <a:lnTo>
                    <a:pt x="15798" y="3572"/>
                  </a:lnTo>
                  <a:lnTo>
                    <a:pt x="88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64"/>
            <p:cNvSpPr/>
            <p:nvPr/>
          </p:nvSpPr>
          <p:spPr>
            <a:xfrm>
              <a:off x="3584575" y="4205450"/>
              <a:ext cx="411175" cy="365600"/>
            </a:xfrm>
            <a:custGeom>
              <a:avLst/>
              <a:gdLst/>
              <a:ahLst/>
              <a:cxnLst/>
              <a:rect l="l" t="t" r="r" b="b"/>
              <a:pathLst>
                <a:path w="16447" h="14624" extrusionOk="0">
                  <a:moveTo>
                    <a:pt x="9192" y="687"/>
                  </a:moveTo>
                  <a:lnTo>
                    <a:pt x="15617" y="3970"/>
                  </a:lnTo>
                  <a:lnTo>
                    <a:pt x="5663" y="13960"/>
                  </a:lnTo>
                  <a:lnTo>
                    <a:pt x="758" y="10822"/>
                  </a:lnTo>
                  <a:lnTo>
                    <a:pt x="9192" y="687"/>
                  </a:lnTo>
                  <a:close/>
                  <a:moveTo>
                    <a:pt x="9118" y="1"/>
                  </a:moveTo>
                  <a:cubicBezTo>
                    <a:pt x="9028" y="1"/>
                    <a:pt x="8943" y="41"/>
                    <a:pt x="8873" y="111"/>
                  </a:cubicBezTo>
                  <a:lnTo>
                    <a:pt x="72" y="10714"/>
                  </a:lnTo>
                  <a:cubicBezTo>
                    <a:pt x="36" y="10786"/>
                    <a:pt x="0" y="10859"/>
                    <a:pt x="36" y="10967"/>
                  </a:cubicBezTo>
                  <a:cubicBezTo>
                    <a:pt x="36" y="11039"/>
                    <a:pt x="72" y="11111"/>
                    <a:pt x="145" y="11147"/>
                  </a:cubicBezTo>
                  <a:lnTo>
                    <a:pt x="5555" y="14573"/>
                  </a:lnTo>
                  <a:cubicBezTo>
                    <a:pt x="5603" y="14606"/>
                    <a:pt x="5659" y="14624"/>
                    <a:pt x="5716" y="14624"/>
                  </a:cubicBezTo>
                  <a:cubicBezTo>
                    <a:pt x="5785" y="14624"/>
                    <a:pt x="5856" y="14597"/>
                    <a:pt x="5915" y="14537"/>
                  </a:cubicBezTo>
                  <a:lnTo>
                    <a:pt x="16339" y="4114"/>
                  </a:lnTo>
                  <a:cubicBezTo>
                    <a:pt x="16411" y="4042"/>
                    <a:pt x="16447" y="3934"/>
                    <a:pt x="16411" y="3862"/>
                  </a:cubicBezTo>
                  <a:cubicBezTo>
                    <a:pt x="16411" y="3753"/>
                    <a:pt x="16339" y="3681"/>
                    <a:pt x="16266" y="3645"/>
                  </a:cubicBezTo>
                  <a:lnTo>
                    <a:pt x="9269" y="38"/>
                  </a:lnTo>
                  <a:cubicBezTo>
                    <a:pt x="9218" y="13"/>
                    <a:pt x="9167" y="1"/>
                    <a:pt x="9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64"/>
            <p:cNvSpPr/>
            <p:nvPr/>
          </p:nvSpPr>
          <p:spPr>
            <a:xfrm>
              <a:off x="3659400" y="4259600"/>
              <a:ext cx="255200" cy="233550"/>
            </a:xfrm>
            <a:custGeom>
              <a:avLst/>
              <a:gdLst/>
              <a:ahLst/>
              <a:cxnLst/>
              <a:rect l="l" t="t" r="r" b="b"/>
              <a:pathLst>
                <a:path w="10208" h="9342" extrusionOk="0">
                  <a:moveTo>
                    <a:pt x="6601" y="0"/>
                  </a:moveTo>
                  <a:lnTo>
                    <a:pt x="1" y="7827"/>
                  </a:lnTo>
                  <a:lnTo>
                    <a:pt x="2598" y="9342"/>
                  </a:lnTo>
                  <a:lnTo>
                    <a:pt x="10208" y="1623"/>
                  </a:lnTo>
                  <a:lnTo>
                    <a:pt x="66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64"/>
            <p:cNvSpPr/>
            <p:nvPr/>
          </p:nvSpPr>
          <p:spPr>
            <a:xfrm>
              <a:off x="3651300" y="4252025"/>
              <a:ext cx="271425" cy="248425"/>
            </a:xfrm>
            <a:custGeom>
              <a:avLst/>
              <a:gdLst/>
              <a:ahLst/>
              <a:cxnLst/>
              <a:rect l="l" t="t" r="r" b="b"/>
              <a:pathLst>
                <a:path w="10857" h="9937" extrusionOk="0">
                  <a:moveTo>
                    <a:pt x="7032" y="655"/>
                  </a:moveTo>
                  <a:lnTo>
                    <a:pt x="10027" y="2035"/>
                  </a:lnTo>
                  <a:lnTo>
                    <a:pt x="2886" y="9284"/>
                  </a:lnTo>
                  <a:lnTo>
                    <a:pt x="758" y="8058"/>
                  </a:lnTo>
                  <a:lnTo>
                    <a:pt x="7032" y="655"/>
                  </a:lnTo>
                  <a:close/>
                  <a:moveTo>
                    <a:pt x="6955" y="1"/>
                  </a:moveTo>
                  <a:cubicBezTo>
                    <a:pt x="6853" y="1"/>
                    <a:pt x="6761" y="34"/>
                    <a:pt x="6709" y="87"/>
                  </a:cubicBezTo>
                  <a:lnTo>
                    <a:pt x="72" y="7914"/>
                  </a:lnTo>
                  <a:cubicBezTo>
                    <a:pt x="36" y="7986"/>
                    <a:pt x="0" y="8094"/>
                    <a:pt x="0" y="8166"/>
                  </a:cubicBezTo>
                  <a:cubicBezTo>
                    <a:pt x="36" y="8274"/>
                    <a:pt x="72" y="8346"/>
                    <a:pt x="144" y="8382"/>
                  </a:cubicBezTo>
                  <a:lnTo>
                    <a:pt x="2777" y="9897"/>
                  </a:lnTo>
                  <a:cubicBezTo>
                    <a:pt x="2819" y="9925"/>
                    <a:pt x="2865" y="9937"/>
                    <a:pt x="2913" y="9937"/>
                  </a:cubicBezTo>
                  <a:cubicBezTo>
                    <a:pt x="2991" y="9937"/>
                    <a:pt x="3071" y="9906"/>
                    <a:pt x="3138" y="9861"/>
                  </a:cubicBezTo>
                  <a:lnTo>
                    <a:pt x="10748" y="2143"/>
                  </a:lnTo>
                  <a:cubicBezTo>
                    <a:pt x="10820" y="2071"/>
                    <a:pt x="10856" y="1962"/>
                    <a:pt x="10820" y="1890"/>
                  </a:cubicBezTo>
                  <a:cubicBezTo>
                    <a:pt x="10820" y="1782"/>
                    <a:pt x="10748" y="1710"/>
                    <a:pt x="10640" y="1638"/>
                  </a:cubicBezTo>
                  <a:lnTo>
                    <a:pt x="7069" y="15"/>
                  </a:lnTo>
                  <a:cubicBezTo>
                    <a:pt x="7031" y="5"/>
                    <a:pt x="6992" y="1"/>
                    <a:pt x="6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64"/>
            <p:cNvSpPr/>
            <p:nvPr/>
          </p:nvSpPr>
          <p:spPr>
            <a:xfrm>
              <a:off x="2214925" y="4282725"/>
              <a:ext cx="151500" cy="319300"/>
            </a:xfrm>
            <a:custGeom>
              <a:avLst/>
              <a:gdLst/>
              <a:ahLst/>
              <a:cxnLst/>
              <a:rect l="l" t="t" r="r" b="b"/>
              <a:pathLst>
                <a:path w="6060" h="12772" extrusionOk="0">
                  <a:moveTo>
                    <a:pt x="2113" y="0"/>
                  </a:moveTo>
                  <a:cubicBezTo>
                    <a:pt x="1723" y="0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69"/>
                    <a:pt x="1551" y="8453"/>
                    <a:pt x="2200" y="10328"/>
                  </a:cubicBezTo>
                  <a:cubicBezTo>
                    <a:pt x="2489" y="11086"/>
                    <a:pt x="2814" y="12528"/>
                    <a:pt x="3751" y="12709"/>
                  </a:cubicBezTo>
                  <a:cubicBezTo>
                    <a:pt x="3943" y="12751"/>
                    <a:pt x="4121" y="12772"/>
                    <a:pt x="4285" y="12772"/>
                  </a:cubicBezTo>
                  <a:cubicBezTo>
                    <a:pt x="5503" y="12772"/>
                    <a:pt x="5956" y="11638"/>
                    <a:pt x="5987" y="10112"/>
                  </a:cubicBezTo>
                  <a:cubicBezTo>
                    <a:pt x="6060" y="7371"/>
                    <a:pt x="4761" y="3295"/>
                    <a:pt x="4473" y="2430"/>
                  </a:cubicBezTo>
                  <a:cubicBezTo>
                    <a:pt x="3988" y="899"/>
                    <a:pt x="3053" y="0"/>
                    <a:pt x="211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64"/>
            <p:cNvSpPr/>
            <p:nvPr/>
          </p:nvSpPr>
          <p:spPr>
            <a:xfrm>
              <a:off x="2218525" y="4275825"/>
              <a:ext cx="153300" cy="333650"/>
            </a:xfrm>
            <a:custGeom>
              <a:avLst/>
              <a:gdLst/>
              <a:ahLst/>
              <a:cxnLst/>
              <a:rect l="l" t="t" r="r" b="b"/>
              <a:pathLst>
                <a:path w="6132" h="13346" extrusionOk="0">
                  <a:moveTo>
                    <a:pt x="1984" y="578"/>
                  </a:moveTo>
                  <a:cubicBezTo>
                    <a:pt x="2345" y="578"/>
                    <a:pt x="2742" y="758"/>
                    <a:pt x="3102" y="1119"/>
                  </a:cubicBezTo>
                  <a:cubicBezTo>
                    <a:pt x="3463" y="1515"/>
                    <a:pt x="3824" y="2056"/>
                    <a:pt x="4040" y="2814"/>
                  </a:cubicBezTo>
                  <a:cubicBezTo>
                    <a:pt x="4329" y="3643"/>
                    <a:pt x="5555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19" y="11145"/>
                    <a:pt x="5411" y="11758"/>
                    <a:pt x="5194" y="12155"/>
                  </a:cubicBezTo>
                  <a:cubicBezTo>
                    <a:pt x="5050" y="12336"/>
                    <a:pt x="4942" y="12480"/>
                    <a:pt x="4761" y="12588"/>
                  </a:cubicBezTo>
                  <a:cubicBezTo>
                    <a:pt x="4581" y="12696"/>
                    <a:pt x="4401" y="12768"/>
                    <a:pt x="4112" y="12768"/>
                  </a:cubicBezTo>
                  <a:cubicBezTo>
                    <a:pt x="4004" y="12768"/>
                    <a:pt x="3824" y="12732"/>
                    <a:pt x="3679" y="12696"/>
                  </a:cubicBezTo>
                  <a:cubicBezTo>
                    <a:pt x="3499" y="12660"/>
                    <a:pt x="3355" y="12588"/>
                    <a:pt x="3211" y="12444"/>
                  </a:cubicBezTo>
                  <a:cubicBezTo>
                    <a:pt x="3030" y="12227"/>
                    <a:pt x="2850" y="11903"/>
                    <a:pt x="2706" y="11542"/>
                  </a:cubicBezTo>
                  <a:cubicBezTo>
                    <a:pt x="2561" y="11181"/>
                    <a:pt x="2453" y="10785"/>
                    <a:pt x="2345" y="10496"/>
                  </a:cubicBezTo>
                  <a:cubicBezTo>
                    <a:pt x="1696" y="8657"/>
                    <a:pt x="1371" y="6709"/>
                    <a:pt x="974" y="4761"/>
                  </a:cubicBezTo>
                  <a:cubicBezTo>
                    <a:pt x="830" y="4112"/>
                    <a:pt x="578" y="3175"/>
                    <a:pt x="578" y="2345"/>
                  </a:cubicBezTo>
                  <a:cubicBezTo>
                    <a:pt x="578" y="1768"/>
                    <a:pt x="722" y="1299"/>
                    <a:pt x="1047" y="1010"/>
                  </a:cubicBezTo>
                  <a:cubicBezTo>
                    <a:pt x="1371" y="722"/>
                    <a:pt x="1660" y="578"/>
                    <a:pt x="1984" y="578"/>
                  </a:cubicBezTo>
                  <a:close/>
                  <a:moveTo>
                    <a:pt x="1984" y="1"/>
                  </a:moveTo>
                  <a:cubicBezTo>
                    <a:pt x="1515" y="1"/>
                    <a:pt x="1047" y="181"/>
                    <a:pt x="650" y="542"/>
                  </a:cubicBezTo>
                  <a:cubicBezTo>
                    <a:pt x="109" y="1010"/>
                    <a:pt x="1" y="1696"/>
                    <a:pt x="1" y="2345"/>
                  </a:cubicBezTo>
                  <a:cubicBezTo>
                    <a:pt x="1" y="3283"/>
                    <a:pt x="253" y="4257"/>
                    <a:pt x="397" y="4870"/>
                  </a:cubicBezTo>
                  <a:cubicBezTo>
                    <a:pt x="794" y="6817"/>
                    <a:pt x="1083" y="8801"/>
                    <a:pt x="1804" y="10713"/>
                  </a:cubicBezTo>
                  <a:cubicBezTo>
                    <a:pt x="1912" y="11073"/>
                    <a:pt x="2056" y="11614"/>
                    <a:pt x="2309" y="12155"/>
                  </a:cubicBezTo>
                  <a:cubicBezTo>
                    <a:pt x="2453" y="12408"/>
                    <a:pt x="2597" y="12660"/>
                    <a:pt x="2778" y="12840"/>
                  </a:cubicBezTo>
                  <a:cubicBezTo>
                    <a:pt x="2994" y="13057"/>
                    <a:pt x="3247" y="13237"/>
                    <a:pt x="3535" y="13309"/>
                  </a:cubicBezTo>
                  <a:cubicBezTo>
                    <a:pt x="3752" y="13345"/>
                    <a:pt x="3932" y="13345"/>
                    <a:pt x="4112" y="13345"/>
                  </a:cubicBezTo>
                  <a:cubicBezTo>
                    <a:pt x="4473" y="13345"/>
                    <a:pt x="4798" y="13273"/>
                    <a:pt x="5086" y="13129"/>
                  </a:cubicBezTo>
                  <a:cubicBezTo>
                    <a:pt x="5483" y="12877"/>
                    <a:pt x="5735" y="12480"/>
                    <a:pt x="5916" y="12011"/>
                  </a:cubicBezTo>
                  <a:cubicBezTo>
                    <a:pt x="6060" y="11542"/>
                    <a:pt x="6132" y="11001"/>
                    <a:pt x="6132" y="10424"/>
                  </a:cubicBezTo>
                  <a:cubicBezTo>
                    <a:pt x="6132" y="10352"/>
                    <a:pt x="6132" y="10280"/>
                    <a:pt x="6132" y="10208"/>
                  </a:cubicBezTo>
                  <a:cubicBezTo>
                    <a:pt x="6132" y="7358"/>
                    <a:pt x="4906" y="3499"/>
                    <a:pt x="4617" y="2633"/>
                  </a:cubicBezTo>
                  <a:cubicBezTo>
                    <a:pt x="4365" y="1804"/>
                    <a:pt x="4004" y="1155"/>
                    <a:pt x="3535" y="722"/>
                  </a:cubicBezTo>
                  <a:cubicBezTo>
                    <a:pt x="3102" y="253"/>
                    <a:pt x="2561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64"/>
            <p:cNvSpPr/>
            <p:nvPr/>
          </p:nvSpPr>
          <p:spPr>
            <a:xfrm>
              <a:off x="2166225" y="4403450"/>
              <a:ext cx="113650" cy="239800"/>
            </a:xfrm>
            <a:custGeom>
              <a:avLst/>
              <a:gdLst/>
              <a:ahLst/>
              <a:cxnLst/>
              <a:rect l="l" t="t" r="r" b="b"/>
              <a:pathLst>
                <a:path w="4546" h="9592" extrusionOk="0">
                  <a:moveTo>
                    <a:pt x="1591" y="1"/>
                  </a:moveTo>
                  <a:cubicBezTo>
                    <a:pt x="1297" y="1"/>
                    <a:pt x="1000" y="121"/>
                    <a:pt x="722" y="378"/>
                  </a:cubicBezTo>
                  <a:cubicBezTo>
                    <a:pt x="1" y="1063"/>
                    <a:pt x="433" y="2578"/>
                    <a:pt x="614" y="3407"/>
                  </a:cubicBezTo>
                  <a:cubicBezTo>
                    <a:pt x="902" y="4850"/>
                    <a:pt x="1155" y="6329"/>
                    <a:pt x="1660" y="7772"/>
                  </a:cubicBezTo>
                  <a:cubicBezTo>
                    <a:pt x="1876" y="8313"/>
                    <a:pt x="2093" y="9395"/>
                    <a:pt x="2814" y="9539"/>
                  </a:cubicBezTo>
                  <a:cubicBezTo>
                    <a:pt x="2965" y="9574"/>
                    <a:pt x="3104" y="9591"/>
                    <a:pt x="3231" y="9591"/>
                  </a:cubicBezTo>
                  <a:cubicBezTo>
                    <a:pt x="4141" y="9591"/>
                    <a:pt x="4477" y="8730"/>
                    <a:pt x="4509" y="7591"/>
                  </a:cubicBezTo>
                  <a:cubicBezTo>
                    <a:pt x="4545" y="5535"/>
                    <a:pt x="3571" y="2470"/>
                    <a:pt x="3355" y="1820"/>
                  </a:cubicBezTo>
                  <a:cubicBezTo>
                    <a:pt x="2974" y="679"/>
                    <a:pt x="2290" y="1"/>
                    <a:pt x="15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64"/>
            <p:cNvSpPr/>
            <p:nvPr/>
          </p:nvSpPr>
          <p:spPr>
            <a:xfrm>
              <a:off x="2166225" y="4395750"/>
              <a:ext cx="119950" cy="255200"/>
            </a:xfrm>
            <a:custGeom>
              <a:avLst/>
              <a:gdLst/>
              <a:ahLst/>
              <a:cxnLst/>
              <a:rect l="l" t="t" r="r" b="b"/>
              <a:pathLst>
                <a:path w="4798" h="10208" extrusionOk="0">
                  <a:moveTo>
                    <a:pt x="1588" y="614"/>
                  </a:moveTo>
                  <a:cubicBezTo>
                    <a:pt x="1840" y="614"/>
                    <a:pt x="2129" y="722"/>
                    <a:pt x="2381" y="1010"/>
                  </a:cubicBezTo>
                  <a:cubicBezTo>
                    <a:pt x="2670" y="1263"/>
                    <a:pt x="2886" y="1696"/>
                    <a:pt x="3066" y="2237"/>
                  </a:cubicBezTo>
                  <a:cubicBezTo>
                    <a:pt x="3283" y="2850"/>
                    <a:pt x="4184" y="5771"/>
                    <a:pt x="4184" y="7755"/>
                  </a:cubicBezTo>
                  <a:lnTo>
                    <a:pt x="4184" y="7899"/>
                  </a:lnTo>
                  <a:cubicBezTo>
                    <a:pt x="4184" y="8440"/>
                    <a:pt x="4076" y="8909"/>
                    <a:pt x="3932" y="9198"/>
                  </a:cubicBezTo>
                  <a:cubicBezTo>
                    <a:pt x="3860" y="9342"/>
                    <a:pt x="3752" y="9414"/>
                    <a:pt x="3643" y="9486"/>
                  </a:cubicBezTo>
                  <a:cubicBezTo>
                    <a:pt x="3535" y="9558"/>
                    <a:pt x="3391" y="9594"/>
                    <a:pt x="3211" y="9594"/>
                  </a:cubicBezTo>
                  <a:cubicBezTo>
                    <a:pt x="3102" y="9594"/>
                    <a:pt x="2994" y="9594"/>
                    <a:pt x="2886" y="9558"/>
                  </a:cubicBezTo>
                  <a:cubicBezTo>
                    <a:pt x="2778" y="9558"/>
                    <a:pt x="2670" y="9486"/>
                    <a:pt x="2561" y="9378"/>
                  </a:cubicBezTo>
                  <a:cubicBezTo>
                    <a:pt x="2453" y="9234"/>
                    <a:pt x="2309" y="8981"/>
                    <a:pt x="2201" y="8729"/>
                  </a:cubicBezTo>
                  <a:cubicBezTo>
                    <a:pt x="2093" y="8476"/>
                    <a:pt x="2020" y="8188"/>
                    <a:pt x="1948" y="7971"/>
                  </a:cubicBezTo>
                  <a:cubicBezTo>
                    <a:pt x="1443" y="6601"/>
                    <a:pt x="1227" y="5122"/>
                    <a:pt x="902" y="3643"/>
                  </a:cubicBezTo>
                  <a:cubicBezTo>
                    <a:pt x="794" y="3174"/>
                    <a:pt x="614" y="2453"/>
                    <a:pt x="614" y="1876"/>
                  </a:cubicBezTo>
                  <a:cubicBezTo>
                    <a:pt x="614" y="1443"/>
                    <a:pt x="722" y="1083"/>
                    <a:pt x="938" y="902"/>
                  </a:cubicBezTo>
                  <a:cubicBezTo>
                    <a:pt x="1155" y="686"/>
                    <a:pt x="1371" y="614"/>
                    <a:pt x="1588" y="614"/>
                  </a:cubicBezTo>
                  <a:close/>
                  <a:moveTo>
                    <a:pt x="1588" y="1"/>
                  </a:moveTo>
                  <a:cubicBezTo>
                    <a:pt x="1227" y="1"/>
                    <a:pt x="830" y="181"/>
                    <a:pt x="542" y="469"/>
                  </a:cubicBezTo>
                  <a:cubicBezTo>
                    <a:pt x="109" y="830"/>
                    <a:pt x="1" y="1371"/>
                    <a:pt x="1" y="1876"/>
                  </a:cubicBezTo>
                  <a:cubicBezTo>
                    <a:pt x="1" y="2561"/>
                    <a:pt x="217" y="3319"/>
                    <a:pt x="325" y="3788"/>
                  </a:cubicBezTo>
                  <a:cubicBezTo>
                    <a:pt x="614" y="5230"/>
                    <a:pt x="866" y="6709"/>
                    <a:pt x="1371" y="8152"/>
                  </a:cubicBezTo>
                  <a:cubicBezTo>
                    <a:pt x="1479" y="8440"/>
                    <a:pt x="1588" y="8873"/>
                    <a:pt x="1768" y="9234"/>
                  </a:cubicBezTo>
                  <a:cubicBezTo>
                    <a:pt x="1876" y="9450"/>
                    <a:pt x="1984" y="9630"/>
                    <a:pt x="2129" y="9811"/>
                  </a:cubicBezTo>
                  <a:cubicBezTo>
                    <a:pt x="2309" y="9955"/>
                    <a:pt x="2489" y="10099"/>
                    <a:pt x="2742" y="10171"/>
                  </a:cubicBezTo>
                  <a:cubicBezTo>
                    <a:pt x="2922" y="10171"/>
                    <a:pt x="3066" y="10208"/>
                    <a:pt x="3211" y="10208"/>
                  </a:cubicBezTo>
                  <a:cubicBezTo>
                    <a:pt x="3499" y="10208"/>
                    <a:pt x="3752" y="10135"/>
                    <a:pt x="3932" y="10027"/>
                  </a:cubicBezTo>
                  <a:cubicBezTo>
                    <a:pt x="4257" y="9811"/>
                    <a:pt x="4473" y="9486"/>
                    <a:pt x="4617" y="9126"/>
                  </a:cubicBezTo>
                  <a:cubicBezTo>
                    <a:pt x="4725" y="8765"/>
                    <a:pt x="4798" y="8368"/>
                    <a:pt x="4798" y="7899"/>
                  </a:cubicBezTo>
                  <a:lnTo>
                    <a:pt x="4798" y="7755"/>
                  </a:lnTo>
                  <a:cubicBezTo>
                    <a:pt x="4798" y="5627"/>
                    <a:pt x="3860" y="2706"/>
                    <a:pt x="3643" y="2056"/>
                  </a:cubicBezTo>
                  <a:cubicBezTo>
                    <a:pt x="3463" y="1443"/>
                    <a:pt x="3175" y="938"/>
                    <a:pt x="2814" y="578"/>
                  </a:cubicBezTo>
                  <a:cubicBezTo>
                    <a:pt x="2453" y="217"/>
                    <a:pt x="2057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64"/>
            <p:cNvSpPr/>
            <p:nvPr/>
          </p:nvSpPr>
          <p:spPr>
            <a:xfrm>
              <a:off x="2527800" y="4365100"/>
              <a:ext cx="239875" cy="326075"/>
            </a:xfrm>
            <a:custGeom>
              <a:avLst/>
              <a:gdLst/>
              <a:ahLst/>
              <a:cxnLst/>
              <a:rect l="l" t="t" r="r" b="b"/>
              <a:pathLst>
                <a:path w="9595" h="13043" extrusionOk="0">
                  <a:moveTo>
                    <a:pt x="289" y="0"/>
                  </a:moveTo>
                  <a:cubicBezTo>
                    <a:pt x="289" y="1"/>
                    <a:pt x="1" y="5302"/>
                    <a:pt x="686" y="5699"/>
                  </a:cubicBezTo>
                  <a:cubicBezTo>
                    <a:pt x="1371" y="6096"/>
                    <a:pt x="3896" y="6781"/>
                    <a:pt x="4220" y="6853"/>
                  </a:cubicBezTo>
                  <a:cubicBezTo>
                    <a:pt x="4509" y="6961"/>
                    <a:pt x="4293" y="7358"/>
                    <a:pt x="3896" y="8728"/>
                  </a:cubicBezTo>
                  <a:cubicBezTo>
                    <a:pt x="3535" y="10099"/>
                    <a:pt x="3896" y="11975"/>
                    <a:pt x="5086" y="12660"/>
                  </a:cubicBezTo>
                  <a:cubicBezTo>
                    <a:pt x="5525" y="12913"/>
                    <a:pt x="5920" y="13043"/>
                    <a:pt x="6250" y="13043"/>
                  </a:cubicBezTo>
                  <a:cubicBezTo>
                    <a:pt x="6812" y="13043"/>
                    <a:pt x="7182" y="12663"/>
                    <a:pt x="7250" y="11866"/>
                  </a:cubicBezTo>
                  <a:cubicBezTo>
                    <a:pt x="7358" y="10604"/>
                    <a:pt x="9594" y="6961"/>
                    <a:pt x="8909" y="5879"/>
                  </a:cubicBezTo>
                  <a:cubicBezTo>
                    <a:pt x="8224" y="4797"/>
                    <a:pt x="7142" y="3715"/>
                    <a:pt x="4978" y="3427"/>
                  </a:cubicBezTo>
                  <a:cubicBezTo>
                    <a:pt x="2850" y="3138"/>
                    <a:pt x="289" y="0"/>
                    <a:pt x="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64"/>
            <p:cNvSpPr/>
            <p:nvPr/>
          </p:nvSpPr>
          <p:spPr>
            <a:xfrm>
              <a:off x="2526000" y="4357550"/>
              <a:ext cx="235350" cy="341200"/>
            </a:xfrm>
            <a:custGeom>
              <a:avLst/>
              <a:gdLst/>
              <a:ahLst/>
              <a:cxnLst/>
              <a:rect l="l" t="t" r="r" b="b"/>
              <a:pathLst>
                <a:path w="9414" h="13648" extrusionOk="0">
                  <a:moveTo>
                    <a:pt x="613" y="1069"/>
                  </a:moveTo>
                  <a:cubicBezTo>
                    <a:pt x="885" y="1369"/>
                    <a:pt x="1254" y="1751"/>
                    <a:pt x="1696" y="2142"/>
                  </a:cubicBezTo>
                  <a:cubicBezTo>
                    <a:pt x="2633" y="2971"/>
                    <a:pt x="3824" y="3873"/>
                    <a:pt x="5014" y="4053"/>
                  </a:cubicBezTo>
                  <a:cubicBezTo>
                    <a:pt x="6060" y="4161"/>
                    <a:pt x="6817" y="4486"/>
                    <a:pt x="7394" y="4919"/>
                  </a:cubicBezTo>
                  <a:cubicBezTo>
                    <a:pt x="7971" y="5316"/>
                    <a:pt x="8404" y="5821"/>
                    <a:pt x="8729" y="6362"/>
                  </a:cubicBezTo>
                  <a:cubicBezTo>
                    <a:pt x="8765" y="6434"/>
                    <a:pt x="8801" y="6542"/>
                    <a:pt x="8801" y="6722"/>
                  </a:cubicBezTo>
                  <a:cubicBezTo>
                    <a:pt x="8801" y="7047"/>
                    <a:pt x="8729" y="7480"/>
                    <a:pt x="8548" y="7948"/>
                  </a:cubicBezTo>
                  <a:cubicBezTo>
                    <a:pt x="8332" y="8670"/>
                    <a:pt x="7971" y="9463"/>
                    <a:pt x="7647" y="10221"/>
                  </a:cubicBezTo>
                  <a:cubicBezTo>
                    <a:pt x="7502" y="10617"/>
                    <a:pt x="7358" y="10942"/>
                    <a:pt x="7214" y="11267"/>
                  </a:cubicBezTo>
                  <a:cubicBezTo>
                    <a:pt x="7106" y="11591"/>
                    <a:pt x="7034" y="11880"/>
                    <a:pt x="7034" y="12132"/>
                  </a:cubicBezTo>
                  <a:cubicBezTo>
                    <a:pt x="6997" y="12493"/>
                    <a:pt x="6889" y="12745"/>
                    <a:pt x="6781" y="12854"/>
                  </a:cubicBezTo>
                  <a:cubicBezTo>
                    <a:pt x="6673" y="12998"/>
                    <a:pt x="6529" y="13034"/>
                    <a:pt x="6312" y="13034"/>
                  </a:cubicBezTo>
                  <a:cubicBezTo>
                    <a:pt x="6060" y="13034"/>
                    <a:pt x="5735" y="12926"/>
                    <a:pt x="5302" y="12709"/>
                  </a:cubicBezTo>
                  <a:cubicBezTo>
                    <a:pt x="4942" y="12493"/>
                    <a:pt x="4653" y="12096"/>
                    <a:pt x="4437" y="11663"/>
                  </a:cubicBezTo>
                  <a:cubicBezTo>
                    <a:pt x="4256" y="11195"/>
                    <a:pt x="4148" y="10654"/>
                    <a:pt x="4148" y="10113"/>
                  </a:cubicBezTo>
                  <a:cubicBezTo>
                    <a:pt x="4148" y="9788"/>
                    <a:pt x="4184" y="9427"/>
                    <a:pt x="4256" y="9103"/>
                  </a:cubicBezTo>
                  <a:cubicBezTo>
                    <a:pt x="4401" y="8670"/>
                    <a:pt x="4509" y="8309"/>
                    <a:pt x="4581" y="8057"/>
                  </a:cubicBezTo>
                  <a:cubicBezTo>
                    <a:pt x="4653" y="7768"/>
                    <a:pt x="4725" y="7588"/>
                    <a:pt x="4725" y="7407"/>
                  </a:cubicBezTo>
                  <a:cubicBezTo>
                    <a:pt x="4725" y="7299"/>
                    <a:pt x="4689" y="7191"/>
                    <a:pt x="4653" y="7083"/>
                  </a:cubicBezTo>
                  <a:cubicBezTo>
                    <a:pt x="4581" y="6975"/>
                    <a:pt x="4473" y="6903"/>
                    <a:pt x="4365" y="6866"/>
                  </a:cubicBezTo>
                  <a:cubicBezTo>
                    <a:pt x="4292" y="6866"/>
                    <a:pt x="4076" y="6794"/>
                    <a:pt x="3788" y="6722"/>
                  </a:cubicBezTo>
                  <a:cubicBezTo>
                    <a:pt x="3355" y="6578"/>
                    <a:pt x="2742" y="6398"/>
                    <a:pt x="2164" y="6217"/>
                  </a:cubicBezTo>
                  <a:cubicBezTo>
                    <a:pt x="1623" y="6037"/>
                    <a:pt x="1119" y="5857"/>
                    <a:pt x="902" y="5748"/>
                  </a:cubicBezTo>
                  <a:cubicBezTo>
                    <a:pt x="902" y="5712"/>
                    <a:pt x="830" y="5604"/>
                    <a:pt x="794" y="5388"/>
                  </a:cubicBezTo>
                  <a:cubicBezTo>
                    <a:pt x="650" y="4811"/>
                    <a:pt x="578" y="3693"/>
                    <a:pt x="578" y="2683"/>
                  </a:cubicBezTo>
                  <a:cubicBezTo>
                    <a:pt x="578" y="2091"/>
                    <a:pt x="611" y="1499"/>
                    <a:pt x="613" y="1069"/>
                  </a:cubicBezTo>
                  <a:close/>
                  <a:moveTo>
                    <a:pt x="354" y="0"/>
                  </a:moveTo>
                  <a:cubicBezTo>
                    <a:pt x="323" y="0"/>
                    <a:pt x="289" y="5"/>
                    <a:pt x="253" y="14"/>
                  </a:cubicBezTo>
                  <a:cubicBezTo>
                    <a:pt x="145" y="50"/>
                    <a:pt x="73" y="158"/>
                    <a:pt x="73" y="302"/>
                  </a:cubicBezTo>
                  <a:cubicBezTo>
                    <a:pt x="73" y="302"/>
                    <a:pt x="0" y="1420"/>
                    <a:pt x="0" y="2683"/>
                  </a:cubicBezTo>
                  <a:cubicBezTo>
                    <a:pt x="0" y="3440"/>
                    <a:pt x="0" y="4197"/>
                    <a:pt x="73" y="4847"/>
                  </a:cubicBezTo>
                  <a:cubicBezTo>
                    <a:pt x="109" y="5171"/>
                    <a:pt x="181" y="5460"/>
                    <a:pt x="217" y="5676"/>
                  </a:cubicBezTo>
                  <a:cubicBezTo>
                    <a:pt x="253" y="5784"/>
                    <a:pt x="289" y="5893"/>
                    <a:pt x="361" y="6001"/>
                  </a:cubicBezTo>
                  <a:cubicBezTo>
                    <a:pt x="397" y="6109"/>
                    <a:pt x="469" y="6181"/>
                    <a:pt x="614" y="6253"/>
                  </a:cubicBezTo>
                  <a:cubicBezTo>
                    <a:pt x="794" y="6362"/>
                    <a:pt x="1082" y="6470"/>
                    <a:pt x="1443" y="6614"/>
                  </a:cubicBezTo>
                  <a:cubicBezTo>
                    <a:pt x="1984" y="6794"/>
                    <a:pt x="2597" y="6975"/>
                    <a:pt x="3138" y="7155"/>
                  </a:cubicBezTo>
                  <a:cubicBezTo>
                    <a:pt x="3565" y="7277"/>
                    <a:pt x="3940" y="7373"/>
                    <a:pt x="4111" y="7422"/>
                  </a:cubicBezTo>
                  <a:lnTo>
                    <a:pt x="4111" y="7422"/>
                  </a:lnTo>
                  <a:cubicBezTo>
                    <a:pt x="4105" y="7478"/>
                    <a:pt x="4069" y="7648"/>
                    <a:pt x="4004" y="7876"/>
                  </a:cubicBezTo>
                  <a:cubicBezTo>
                    <a:pt x="3932" y="8129"/>
                    <a:pt x="3824" y="8489"/>
                    <a:pt x="3679" y="8958"/>
                  </a:cubicBezTo>
                  <a:cubicBezTo>
                    <a:pt x="3571" y="9319"/>
                    <a:pt x="3535" y="9716"/>
                    <a:pt x="3535" y="10113"/>
                  </a:cubicBezTo>
                  <a:cubicBezTo>
                    <a:pt x="3535" y="10726"/>
                    <a:pt x="3643" y="11339"/>
                    <a:pt x="3896" y="11880"/>
                  </a:cubicBezTo>
                  <a:cubicBezTo>
                    <a:pt x="4148" y="12421"/>
                    <a:pt x="4509" y="12926"/>
                    <a:pt x="5014" y="13214"/>
                  </a:cubicBezTo>
                  <a:cubicBezTo>
                    <a:pt x="5483" y="13467"/>
                    <a:pt x="5915" y="13647"/>
                    <a:pt x="6312" y="13647"/>
                  </a:cubicBezTo>
                  <a:cubicBezTo>
                    <a:pt x="6673" y="13647"/>
                    <a:pt x="6997" y="13503"/>
                    <a:pt x="7250" y="13250"/>
                  </a:cubicBezTo>
                  <a:cubicBezTo>
                    <a:pt x="7466" y="12998"/>
                    <a:pt x="7575" y="12637"/>
                    <a:pt x="7611" y="12204"/>
                  </a:cubicBezTo>
                  <a:cubicBezTo>
                    <a:pt x="7647" y="11988"/>
                    <a:pt x="7755" y="11591"/>
                    <a:pt x="7899" y="11158"/>
                  </a:cubicBezTo>
                  <a:cubicBezTo>
                    <a:pt x="8152" y="10509"/>
                    <a:pt x="8548" y="9680"/>
                    <a:pt x="8837" y="8922"/>
                  </a:cubicBezTo>
                  <a:cubicBezTo>
                    <a:pt x="9162" y="8129"/>
                    <a:pt x="9414" y="7371"/>
                    <a:pt x="9414" y="6722"/>
                  </a:cubicBezTo>
                  <a:cubicBezTo>
                    <a:pt x="9414" y="6470"/>
                    <a:pt x="9378" y="6253"/>
                    <a:pt x="9234" y="6037"/>
                  </a:cubicBezTo>
                  <a:cubicBezTo>
                    <a:pt x="8873" y="5460"/>
                    <a:pt x="8404" y="4883"/>
                    <a:pt x="7755" y="4414"/>
                  </a:cubicBezTo>
                  <a:cubicBezTo>
                    <a:pt x="7070" y="3945"/>
                    <a:pt x="6240" y="3584"/>
                    <a:pt x="5086" y="3440"/>
                  </a:cubicBezTo>
                  <a:cubicBezTo>
                    <a:pt x="4148" y="3332"/>
                    <a:pt x="2994" y="2502"/>
                    <a:pt x="2092" y="1673"/>
                  </a:cubicBezTo>
                  <a:cubicBezTo>
                    <a:pt x="1660" y="1276"/>
                    <a:pt x="1263" y="879"/>
                    <a:pt x="1010" y="591"/>
                  </a:cubicBezTo>
                  <a:cubicBezTo>
                    <a:pt x="866" y="447"/>
                    <a:pt x="758" y="338"/>
                    <a:pt x="686" y="230"/>
                  </a:cubicBezTo>
                  <a:cubicBezTo>
                    <a:pt x="614" y="158"/>
                    <a:pt x="578" y="122"/>
                    <a:pt x="578" y="122"/>
                  </a:cubicBezTo>
                  <a:cubicBezTo>
                    <a:pt x="523" y="41"/>
                    <a:pt x="449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64"/>
            <p:cNvSpPr/>
            <p:nvPr/>
          </p:nvSpPr>
          <p:spPr>
            <a:xfrm>
              <a:off x="2313200" y="426107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42" y="1"/>
                  </a:moveTo>
                  <a:cubicBezTo>
                    <a:pt x="1757" y="1"/>
                    <a:pt x="1370" y="155"/>
                    <a:pt x="1011" y="482"/>
                  </a:cubicBezTo>
                  <a:cubicBezTo>
                    <a:pt x="1" y="1384"/>
                    <a:pt x="614" y="3440"/>
                    <a:pt x="830" y="4522"/>
                  </a:cubicBezTo>
                  <a:cubicBezTo>
                    <a:pt x="1263" y="6470"/>
                    <a:pt x="1552" y="8453"/>
                    <a:pt x="2237" y="10329"/>
                  </a:cubicBezTo>
                  <a:cubicBezTo>
                    <a:pt x="2525" y="11086"/>
                    <a:pt x="2850" y="12529"/>
                    <a:pt x="3788" y="12709"/>
                  </a:cubicBezTo>
                  <a:cubicBezTo>
                    <a:pt x="3980" y="12752"/>
                    <a:pt x="4157" y="12772"/>
                    <a:pt x="4321" y="12772"/>
                  </a:cubicBezTo>
                  <a:cubicBezTo>
                    <a:pt x="5540" y="12772"/>
                    <a:pt x="5992" y="11639"/>
                    <a:pt x="6024" y="10112"/>
                  </a:cubicBezTo>
                  <a:cubicBezTo>
                    <a:pt x="6060" y="7371"/>
                    <a:pt x="4798" y="3296"/>
                    <a:pt x="4509" y="2430"/>
                  </a:cubicBezTo>
                  <a:cubicBezTo>
                    <a:pt x="3999" y="900"/>
                    <a:pt x="3074" y="1"/>
                    <a:pt x="2142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64"/>
            <p:cNvSpPr/>
            <p:nvPr/>
          </p:nvSpPr>
          <p:spPr>
            <a:xfrm>
              <a:off x="2316800" y="4254175"/>
              <a:ext cx="154225" cy="333650"/>
            </a:xfrm>
            <a:custGeom>
              <a:avLst/>
              <a:gdLst/>
              <a:ahLst/>
              <a:cxnLst/>
              <a:rect l="l" t="t" r="r" b="b"/>
              <a:pathLst>
                <a:path w="6169" h="13346" extrusionOk="0">
                  <a:moveTo>
                    <a:pt x="2021" y="578"/>
                  </a:moveTo>
                  <a:cubicBezTo>
                    <a:pt x="2381" y="578"/>
                    <a:pt x="2778" y="758"/>
                    <a:pt x="3139" y="1119"/>
                  </a:cubicBezTo>
                  <a:cubicBezTo>
                    <a:pt x="3499" y="1516"/>
                    <a:pt x="3824" y="2057"/>
                    <a:pt x="4076" y="2814"/>
                  </a:cubicBezTo>
                  <a:cubicBezTo>
                    <a:pt x="4365" y="3644"/>
                    <a:pt x="5591" y="7539"/>
                    <a:pt x="5555" y="10208"/>
                  </a:cubicBezTo>
                  <a:cubicBezTo>
                    <a:pt x="5555" y="10280"/>
                    <a:pt x="5555" y="10316"/>
                    <a:pt x="5555" y="10388"/>
                  </a:cubicBezTo>
                  <a:cubicBezTo>
                    <a:pt x="5555" y="11146"/>
                    <a:pt x="5447" y="11759"/>
                    <a:pt x="5195" y="12156"/>
                  </a:cubicBezTo>
                  <a:cubicBezTo>
                    <a:pt x="5086" y="12336"/>
                    <a:pt x="4942" y="12516"/>
                    <a:pt x="4798" y="12588"/>
                  </a:cubicBezTo>
                  <a:cubicBezTo>
                    <a:pt x="4617" y="12697"/>
                    <a:pt x="4401" y="12769"/>
                    <a:pt x="4149" y="12769"/>
                  </a:cubicBezTo>
                  <a:cubicBezTo>
                    <a:pt x="4004" y="12769"/>
                    <a:pt x="3860" y="12733"/>
                    <a:pt x="3680" y="12697"/>
                  </a:cubicBezTo>
                  <a:cubicBezTo>
                    <a:pt x="3535" y="12661"/>
                    <a:pt x="3391" y="12588"/>
                    <a:pt x="3247" y="12444"/>
                  </a:cubicBezTo>
                  <a:cubicBezTo>
                    <a:pt x="3031" y="12228"/>
                    <a:pt x="2886" y="11903"/>
                    <a:pt x="2742" y="11542"/>
                  </a:cubicBezTo>
                  <a:cubicBezTo>
                    <a:pt x="2598" y="11182"/>
                    <a:pt x="2490" y="10785"/>
                    <a:pt x="2381" y="10497"/>
                  </a:cubicBezTo>
                  <a:cubicBezTo>
                    <a:pt x="1696" y="8657"/>
                    <a:pt x="1408" y="6709"/>
                    <a:pt x="975" y="4762"/>
                  </a:cubicBezTo>
                  <a:cubicBezTo>
                    <a:pt x="867" y="4113"/>
                    <a:pt x="614" y="3175"/>
                    <a:pt x="614" y="2345"/>
                  </a:cubicBezTo>
                  <a:cubicBezTo>
                    <a:pt x="614" y="1768"/>
                    <a:pt x="722" y="1299"/>
                    <a:pt x="1047" y="1011"/>
                  </a:cubicBezTo>
                  <a:cubicBezTo>
                    <a:pt x="1371" y="722"/>
                    <a:pt x="1696" y="578"/>
                    <a:pt x="2021" y="578"/>
                  </a:cubicBezTo>
                  <a:close/>
                  <a:moveTo>
                    <a:pt x="2021" y="1"/>
                  </a:moveTo>
                  <a:cubicBezTo>
                    <a:pt x="1516" y="1"/>
                    <a:pt x="1047" y="181"/>
                    <a:pt x="650" y="542"/>
                  </a:cubicBezTo>
                  <a:cubicBezTo>
                    <a:pt x="145" y="1011"/>
                    <a:pt x="1" y="1696"/>
                    <a:pt x="1" y="2345"/>
                  </a:cubicBezTo>
                  <a:cubicBezTo>
                    <a:pt x="1" y="3283"/>
                    <a:pt x="289" y="4257"/>
                    <a:pt x="398" y="4870"/>
                  </a:cubicBezTo>
                  <a:cubicBezTo>
                    <a:pt x="830" y="6818"/>
                    <a:pt x="1119" y="8801"/>
                    <a:pt x="1804" y="10713"/>
                  </a:cubicBezTo>
                  <a:cubicBezTo>
                    <a:pt x="1949" y="11074"/>
                    <a:pt x="2093" y="11615"/>
                    <a:pt x="2345" y="12156"/>
                  </a:cubicBezTo>
                  <a:cubicBezTo>
                    <a:pt x="2453" y="12408"/>
                    <a:pt x="2634" y="12661"/>
                    <a:pt x="2814" y="12841"/>
                  </a:cubicBezTo>
                  <a:cubicBezTo>
                    <a:pt x="2994" y="13057"/>
                    <a:pt x="3247" y="13238"/>
                    <a:pt x="3572" y="13274"/>
                  </a:cubicBezTo>
                  <a:cubicBezTo>
                    <a:pt x="3788" y="13346"/>
                    <a:pt x="3968" y="13346"/>
                    <a:pt x="4149" y="13346"/>
                  </a:cubicBezTo>
                  <a:cubicBezTo>
                    <a:pt x="4509" y="13346"/>
                    <a:pt x="4834" y="13274"/>
                    <a:pt x="5086" y="13129"/>
                  </a:cubicBezTo>
                  <a:cubicBezTo>
                    <a:pt x="5483" y="12877"/>
                    <a:pt x="5772" y="12480"/>
                    <a:pt x="5916" y="12011"/>
                  </a:cubicBezTo>
                  <a:cubicBezTo>
                    <a:pt x="6096" y="11542"/>
                    <a:pt x="6168" y="11001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59"/>
                    <a:pt x="4942" y="3499"/>
                    <a:pt x="4654" y="2634"/>
                  </a:cubicBezTo>
                  <a:cubicBezTo>
                    <a:pt x="4401" y="1804"/>
                    <a:pt x="4004" y="1155"/>
                    <a:pt x="3572" y="722"/>
                  </a:cubicBezTo>
                  <a:cubicBezTo>
                    <a:pt x="3103" y="253"/>
                    <a:pt x="2562" y="1"/>
                    <a:pt x="20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64"/>
            <p:cNvSpPr/>
            <p:nvPr/>
          </p:nvSpPr>
          <p:spPr>
            <a:xfrm>
              <a:off x="2431325" y="4289025"/>
              <a:ext cx="151500" cy="319325"/>
            </a:xfrm>
            <a:custGeom>
              <a:avLst/>
              <a:gdLst/>
              <a:ahLst/>
              <a:cxnLst/>
              <a:rect l="l" t="t" r="r" b="b"/>
              <a:pathLst>
                <a:path w="6060" h="12773" extrusionOk="0">
                  <a:moveTo>
                    <a:pt x="2113" y="1"/>
                  </a:moveTo>
                  <a:cubicBezTo>
                    <a:pt x="1723" y="1"/>
                    <a:pt x="1333" y="155"/>
                    <a:pt x="974" y="482"/>
                  </a:cubicBezTo>
                  <a:cubicBezTo>
                    <a:pt x="0" y="1384"/>
                    <a:pt x="577" y="3440"/>
                    <a:pt x="830" y="4522"/>
                  </a:cubicBezTo>
                  <a:cubicBezTo>
                    <a:pt x="1227" y="6470"/>
                    <a:pt x="1515" y="8453"/>
                    <a:pt x="2201" y="10329"/>
                  </a:cubicBezTo>
                  <a:cubicBezTo>
                    <a:pt x="2489" y="11086"/>
                    <a:pt x="2814" y="12493"/>
                    <a:pt x="3751" y="12709"/>
                  </a:cubicBezTo>
                  <a:cubicBezTo>
                    <a:pt x="3944" y="12752"/>
                    <a:pt x="4121" y="12772"/>
                    <a:pt x="4285" y="12772"/>
                  </a:cubicBezTo>
                  <a:cubicBezTo>
                    <a:pt x="5503" y="12772"/>
                    <a:pt x="5956" y="11639"/>
                    <a:pt x="5988" y="10112"/>
                  </a:cubicBezTo>
                  <a:cubicBezTo>
                    <a:pt x="6060" y="7335"/>
                    <a:pt x="4761" y="3296"/>
                    <a:pt x="4473" y="2430"/>
                  </a:cubicBezTo>
                  <a:cubicBezTo>
                    <a:pt x="3988" y="900"/>
                    <a:pt x="3053" y="1"/>
                    <a:pt x="2113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64"/>
            <p:cNvSpPr/>
            <p:nvPr/>
          </p:nvSpPr>
          <p:spPr>
            <a:xfrm>
              <a:off x="2434025" y="4281225"/>
              <a:ext cx="154225" cy="334550"/>
            </a:xfrm>
            <a:custGeom>
              <a:avLst/>
              <a:gdLst/>
              <a:ahLst/>
              <a:cxnLst/>
              <a:rect l="l" t="t" r="r" b="b"/>
              <a:pathLst>
                <a:path w="6169" h="13382" extrusionOk="0">
                  <a:moveTo>
                    <a:pt x="2020" y="614"/>
                  </a:moveTo>
                  <a:cubicBezTo>
                    <a:pt x="2381" y="614"/>
                    <a:pt x="2778" y="794"/>
                    <a:pt x="3138" y="1155"/>
                  </a:cubicBezTo>
                  <a:cubicBezTo>
                    <a:pt x="3499" y="1516"/>
                    <a:pt x="3860" y="2093"/>
                    <a:pt x="4076" y="2814"/>
                  </a:cubicBezTo>
                  <a:cubicBezTo>
                    <a:pt x="4365" y="3680"/>
                    <a:pt x="5591" y="7539"/>
                    <a:pt x="5591" y="10208"/>
                  </a:cubicBezTo>
                  <a:cubicBezTo>
                    <a:pt x="5591" y="10280"/>
                    <a:pt x="5591" y="10352"/>
                    <a:pt x="5591" y="10424"/>
                  </a:cubicBezTo>
                  <a:cubicBezTo>
                    <a:pt x="5555" y="11146"/>
                    <a:pt x="5447" y="11759"/>
                    <a:pt x="5230" y="12192"/>
                  </a:cubicBezTo>
                  <a:cubicBezTo>
                    <a:pt x="5086" y="12372"/>
                    <a:pt x="4978" y="12516"/>
                    <a:pt x="4798" y="12624"/>
                  </a:cubicBezTo>
                  <a:cubicBezTo>
                    <a:pt x="4617" y="12733"/>
                    <a:pt x="4437" y="12769"/>
                    <a:pt x="4148" y="12769"/>
                  </a:cubicBezTo>
                  <a:cubicBezTo>
                    <a:pt x="4040" y="12769"/>
                    <a:pt x="3860" y="12769"/>
                    <a:pt x="3716" y="12733"/>
                  </a:cubicBezTo>
                  <a:cubicBezTo>
                    <a:pt x="3535" y="12697"/>
                    <a:pt x="3391" y="12588"/>
                    <a:pt x="3247" y="12444"/>
                  </a:cubicBezTo>
                  <a:cubicBezTo>
                    <a:pt x="3066" y="12264"/>
                    <a:pt x="2886" y="11903"/>
                    <a:pt x="2742" y="11542"/>
                  </a:cubicBezTo>
                  <a:cubicBezTo>
                    <a:pt x="2597" y="11182"/>
                    <a:pt x="2489" y="10821"/>
                    <a:pt x="2381" y="10533"/>
                  </a:cubicBezTo>
                  <a:cubicBezTo>
                    <a:pt x="1732" y="8693"/>
                    <a:pt x="1407" y="6746"/>
                    <a:pt x="1010" y="4762"/>
                  </a:cubicBezTo>
                  <a:cubicBezTo>
                    <a:pt x="866" y="4113"/>
                    <a:pt x="614" y="3175"/>
                    <a:pt x="614" y="2381"/>
                  </a:cubicBezTo>
                  <a:cubicBezTo>
                    <a:pt x="614" y="1804"/>
                    <a:pt x="758" y="1299"/>
                    <a:pt x="1083" y="1011"/>
                  </a:cubicBezTo>
                  <a:cubicBezTo>
                    <a:pt x="1407" y="722"/>
                    <a:pt x="1696" y="614"/>
                    <a:pt x="2020" y="614"/>
                  </a:cubicBezTo>
                  <a:close/>
                  <a:moveTo>
                    <a:pt x="2020" y="1"/>
                  </a:moveTo>
                  <a:cubicBezTo>
                    <a:pt x="1551" y="1"/>
                    <a:pt x="1083" y="217"/>
                    <a:pt x="650" y="578"/>
                  </a:cubicBezTo>
                  <a:cubicBezTo>
                    <a:pt x="145" y="1047"/>
                    <a:pt x="1" y="1732"/>
                    <a:pt x="1" y="2381"/>
                  </a:cubicBezTo>
                  <a:cubicBezTo>
                    <a:pt x="37" y="3319"/>
                    <a:pt x="289" y="4257"/>
                    <a:pt x="397" y="4906"/>
                  </a:cubicBezTo>
                  <a:cubicBezTo>
                    <a:pt x="830" y="6818"/>
                    <a:pt x="1119" y="8801"/>
                    <a:pt x="1840" y="10749"/>
                  </a:cubicBezTo>
                  <a:cubicBezTo>
                    <a:pt x="1948" y="11074"/>
                    <a:pt x="2093" y="11651"/>
                    <a:pt x="2345" y="12156"/>
                  </a:cubicBezTo>
                  <a:cubicBezTo>
                    <a:pt x="2489" y="12408"/>
                    <a:pt x="2634" y="12661"/>
                    <a:pt x="2814" y="12877"/>
                  </a:cubicBezTo>
                  <a:cubicBezTo>
                    <a:pt x="3030" y="13093"/>
                    <a:pt x="3283" y="13238"/>
                    <a:pt x="3571" y="13310"/>
                  </a:cubicBezTo>
                  <a:cubicBezTo>
                    <a:pt x="3788" y="13346"/>
                    <a:pt x="3968" y="13382"/>
                    <a:pt x="4148" y="13382"/>
                  </a:cubicBezTo>
                  <a:cubicBezTo>
                    <a:pt x="4509" y="13382"/>
                    <a:pt x="4834" y="13310"/>
                    <a:pt x="5122" y="13129"/>
                  </a:cubicBezTo>
                  <a:cubicBezTo>
                    <a:pt x="5519" y="12877"/>
                    <a:pt x="5771" y="12480"/>
                    <a:pt x="5916" y="12047"/>
                  </a:cubicBezTo>
                  <a:cubicBezTo>
                    <a:pt x="6096" y="11579"/>
                    <a:pt x="6168" y="11038"/>
                    <a:pt x="6168" y="10424"/>
                  </a:cubicBezTo>
                  <a:cubicBezTo>
                    <a:pt x="6168" y="10352"/>
                    <a:pt x="6168" y="10280"/>
                    <a:pt x="6168" y="10208"/>
                  </a:cubicBezTo>
                  <a:cubicBezTo>
                    <a:pt x="6168" y="7395"/>
                    <a:pt x="4942" y="3500"/>
                    <a:pt x="4653" y="2634"/>
                  </a:cubicBezTo>
                  <a:cubicBezTo>
                    <a:pt x="4401" y="1840"/>
                    <a:pt x="4040" y="1191"/>
                    <a:pt x="3571" y="722"/>
                  </a:cubicBezTo>
                  <a:cubicBezTo>
                    <a:pt x="3138" y="290"/>
                    <a:pt x="2597" y="1"/>
                    <a:pt x="2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64"/>
            <p:cNvSpPr/>
            <p:nvPr/>
          </p:nvSpPr>
          <p:spPr>
            <a:xfrm>
              <a:off x="3493500" y="4624625"/>
              <a:ext cx="241675" cy="332750"/>
            </a:xfrm>
            <a:custGeom>
              <a:avLst/>
              <a:gdLst/>
              <a:ahLst/>
              <a:cxnLst/>
              <a:rect l="l" t="t" r="r" b="b"/>
              <a:pathLst>
                <a:path w="9667" h="13310" extrusionOk="0">
                  <a:moveTo>
                    <a:pt x="7152" y="0"/>
                  </a:moveTo>
                  <a:cubicBezTo>
                    <a:pt x="6332" y="0"/>
                    <a:pt x="5421" y="554"/>
                    <a:pt x="4653" y="1630"/>
                  </a:cubicBezTo>
                  <a:cubicBezTo>
                    <a:pt x="4076" y="2459"/>
                    <a:pt x="1371" y="6246"/>
                    <a:pt x="541" y="9312"/>
                  </a:cubicBezTo>
                  <a:cubicBezTo>
                    <a:pt x="0" y="11223"/>
                    <a:pt x="181" y="12846"/>
                    <a:pt x="2020" y="13279"/>
                  </a:cubicBezTo>
                  <a:cubicBezTo>
                    <a:pt x="2105" y="13300"/>
                    <a:pt x="2188" y="13309"/>
                    <a:pt x="2269" y="13309"/>
                  </a:cubicBezTo>
                  <a:cubicBezTo>
                    <a:pt x="3193" y="13309"/>
                    <a:pt x="3903" y="12070"/>
                    <a:pt x="4401" y="11440"/>
                  </a:cubicBezTo>
                  <a:cubicBezTo>
                    <a:pt x="5735" y="9709"/>
                    <a:pt x="6709" y="7725"/>
                    <a:pt x="7791" y="5777"/>
                  </a:cubicBezTo>
                  <a:cubicBezTo>
                    <a:pt x="8368" y="4695"/>
                    <a:pt x="9666" y="2784"/>
                    <a:pt x="8945" y="1305"/>
                  </a:cubicBezTo>
                  <a:cubicBezTo>
                    <a:pt x="8523" y="428"/>
                    <a:pt x="7873" y="0"/>
                    <a:pt x="71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64"/>
            <p:cNvSpPr/>
            <p:nvPr/>
          </p:nvSpPr>
          <p:spPr>
            <a:xfrm>
              <a:off x="3492600" y="46175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78" y="577"/>
                  </a:moveTo>
                  <a:cubicBezTo>
                    <a:pt x="7502" y="577"/>
                    <a:pt x="7755" y="685"/>
                    <a:pt x="8007" y="866"/>
                  </a:cubicBezTo>
                  <a:cubicBezTo>
                    <a:pt x="8260" y="1046"/>
                    <a:pt x="8512" y="1298"/>
                    <a:pt x="8693" y="1695"/>
                  </a:cubicBezTo>
                  <a:cubicBezTo>
                    <a:pt x="8837" y="1984"/>
                    <a:pt x="8909" y="2236"/>
                    <a:pt x="8909" y="2561"/>
                  </a:cubicBezTo>
                  <a:cubicBezTo>
                    <a:pt x="8909" y="3138"/>
                    <a:pt x="8693" y="3751"/>
                    <a:pt x="8404" y="4364"/>
                  </a:cubicBezTo>
                  <a:cubicBezTo>
                    <a:pt x="8115" y="4941"/>
                    <a:pt x="7791" y="5482"/>
                    <a:pt x="7538" y="5915"/>
                  </a:cubicBezTo>
                  <a:cubicBezTo>
                    <a:pt x="6456" y="7863"/>
                    <a:pt x="5519" y="9846"/>
                    <a:pt x="4220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8" y="12876"/>
                    <a:pt x="2958" y="13020"/>
                    <a:pt x="2814" y="13128"/>
                  </a:cubicBezTo>
                  <a:cubicBezTo>
                    <a:pt x="2633" y="13237"/>
                    <a:pt x="2453" y="13309"/>
                    <a:pt x="2309" y="13309"/>
                  </a:cubicBezTo>
                  <a:cubicBezTo>
                    <a:pt x="2237" y="13309"/>
                    <a:pt x="2200" y="13273"/>
                    <a:pt x="2128" y="13273"/>
                  </a:cubicBezTo>
                  <a:cubicBezTo>
                    <a:pt x="1551" y="13128"/>
                    <a:pt x="1191" y="12876"/>
                    <a:pt x="974" y="12551"/>
                  </a:cubicBezTo>
                  <a:cubicBezTo>
                    <a:pt x="722" y="12227"/>
                    <a:pt x="614" y="11758"/>
                    <a:pt x="614" y="11253"/>
                  </a:cubicBezTo>
                  <a:cubicBezTo>
                    <a:pt x="614" y="10784"/>
                    <a:pt x="722" y="10243"/>
                    <a:pt x="866" y="9666"/>
                  </a:cubicBezTo>
                  <a:cubicBezTo>
                    <a:pt x="1696" y="6709"/>
                    <a:pt x="4328" y="2885"/>
                    <a:pt x="4942" y="2092"/>
                  </a:cubicBezTo>
                  <a:cubicBezTo>
                    <a:pt x="5663" y="1082"/>
                    <a:pt x="6529" y="577"/>
                    <a:pt x="7178" y="577"/>
                  </a:cubicBezTo>
                  <a:close/>
                  <a:moveTo>
                    <a:pt x="7178" y="0"/>
                  </a:moveTo>
                  <a:cubicBezTo>
                    <a:pt x="6240" y="0"/>
                    <a:pt x="5266" y="613"/>
                    <a:pt x="4437" y="1731"/>
                  </a:cubicBezTo>
                  <a:cubicBezTo>
                    <a:pt x="3860" y="2597"/>
                    <a:pt x="1155" y="6348"/>
                    <a:pt x="289" y="9522"/>
                  </a:cubicBezTo>
                  <a:cubicBezTo>
                    <a:pt x="109" y="10099"/>
                    <a:pt x="0" y="10712"/>
                    <a:pt x="0" y="11253"/>
                  </a:cubicBezTo>
                  <a:cubicBezTo>
                    <a:pt x="0" y="11866"/>
                    <a:pt x="145" y="12407"/>
                    <a:pt x="469" y="12876"/>
                  </a:cubicBezTo>
                  <a:cubicBezTo>
                    <a:pt x="794" y="13345"/>
                    <a:pt x="1299" y="13669"/>
                    <a:pt x="1984" y="13850"/>
                  </a:cubicBezTo>
                  <a:cubicBezTo>
                    <a:pt x="2092" y="13886"/>
                    <a:pt x="2200" y="13886"/>
                    <a:pt x="2309" y="13886"/>
                  </a:cubicBezTo>
                  <a:cubicBezTo>
                    <a:pt x="2597" y="13886"/>
                    <a:pt x="2886" y="13778"/>
                    <a:pt x="3102" y="13633"/>
                  </a:cubicBezTo>
                  <a:cubicBezTo>
                    <a:pt x="3463" y="13417"/>
                    <a:pt x="3787" y="13092"/>
                    <a:pt x="4040" y="12768"/>
                  </a:cubicBezTo>
                  <a:cubicBezTo>
                    <a:pt x="4292" y="12443"/>
                    <a:pt x="4509" y="12119"/>
                    <a:pt x="4689" y="11902"/>
                  </a:cubicBezTo>
                  <a:cubicBezTo>
                    <a:pt x="6024" y="10135"/>
                    <a:pt x="6997" y="8151"/>
                    <a:pt x="8079" y="6204"/>
                  </a:cubicBezTo>
                  <a:cubicBezTo>
                    <a:pt x="8296" y="5807"/>
                    <a:pt x="8656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164"/>
                    <a:pt x="9414" y="1803"/>
                    <a:pt x="9234" y="1443"/>
                  </a:cubicBezTo>
                  <a:cubicBezTo>
                    <a:pt x="9017" y="974"/>
                    <a:pt x="8729" y="613"/>
                    <a:pt x="8368" y="361"/>
                  </a:cubicBezTo>
                  <a:cubicBezTo>
                    <a:pt x="8007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64"/>
            <p:cNvSpPr/>
            <p:nvPr/>
          </p:nvSpPr>
          <p:spPr>
            <a:xfrm>
              <a:off x="3610725" y="4730250"/>
              <a:ext cx="182150" cy="250325"/>
            </a:xfrm>
            <a:custGeom>
              <a:avLst/>
              <a:gdLst/>
              <a:ahLst/>
              <a:cxnLst/>
              <a:rect l="l" t="t" r="r" b="b"/>
              <a:pathLst>
                <a:path w="7286" h="10013" extrusionOk="0">
                  <a:moveTo>
                    <a:pt x="5370" y="1"/>
                  </a:moveTo>
                  <a:cubicBezTo>
                    <a:pt x="4757" y="1"/>
                    <a:pt x="4076" y="419"/>
                    <a:pt x="3499" y="1228"/>
                  </a:cubicBezTo>
                  <a:cubicBezTo>
                    <a:pt x="3066" y="1841"/>
                    <a:pt x="1046" y="4690"/>
                    <a:pt x="397" y="6998"/>
                  </a:cubicBezTo>
                  <a:cubicBezTo>
                    <a:pt x="0" y="8441"/>
                    <a:pt x="144" y="9631"/>
                    <a:pt x="1515" y="9992"/>
                  </a:cubicBezTo>
                  <a:cubicBezTo>
                    <a:pt x="1577" y="10006"/>
                    <a:pt x="1637" y="10013"/>
                    <a:pt x="1697" y="10013"/>
                  </a:cubicBezTo>
                  <a:cubicBezTo>
                    <a:pt x="2403" y="10013"/>
                    <a:pt x="2952" y="9084"/>
                    <a:pt x="3318" y="8585"/>
                  </a:cubicBezTo>
                  <a:cubicBezTo>
                    <a:pt x="4328" y="7323"/>
                    <a:pt x="5050" y="5808"/>
                    <a:pt x="5843" y="4366"/>
                  </a:cubicBezTo>
                  <a:cubicBezTo>
                    <a:pt x="6312" y="3536"/>
                    <a:pt x="7286" y="2093"/>
                    <a:pt x="6709" y="975"/>
                  </a:cubicBezTo>
                  <a:cubicBezTo>
                    <a:pt x="6389" y="320"/>
                    <a:pt x="5905" y="1"/>
                    <a:pt x="537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64"/>
            <p:cNvSpPr/>
            <p:nvPr/>
          </p:nvSpPr>
          <p:spPr>
            <a:xfrm>
              <a:off x="3608925" y="4723050"/>
              <a:ext cx="181250" cy="265125"/>
            </a:xfrm>
            <a:custGeom>
              <a:avLst/>
              <a:gdLst/>
              <a:ahLst/>
              <a:cxnLst/>
              <a:rect l="l" t="t" r="r" b="b"/>
              <a:pathLst>
                <a:path w="7250" h="10605" extrusionOk="0">
                  <a:moveTo>
                    <a:pt x="5446" y="614"/>
                  </a:moveTo>
                  <a:cubicBezTo>
                    <a:pt x="5663" y="614"/>
                    <a:pt x="5843" y="650"/>
                    <a:pt x="6023" y="794"/>
                  </a:cubicBezTo>
                  <a:cubicBezTo>
                    <a:pt x="6204" y="903"/>
                    <a:pt x="6384" y="1119"/>
                    <a:pt x="6528" y="1408"/>
                  </a:cubicBezTo>
                  <a:cubicBezTo>
                    <a:pt x="6600" y="1588"/>
                    <a:pt x="6672" y="1804"/>
                    <a:pt x="6672" y="2021"/>
                  </a:cubicBezTo>
                  <a:cubicBezTo>
                    <a:pt x="6672" y="2417"/>
                    <a:pt x="6492" y="2886"/>
                    <a:pt x="6312" y="3319"/>
                  </a:cubicBezTo>
                  <a:cubicBezTo>
                    <a:pt x="6095" y="3752"/>
                    <a:pt x="5843" y="4185"/>
                    <a:pt x="5663" y="4509"/>
                  </a:cubicBezTo>
                  <a:cubicBezTo>
                    <a:pt x="4833" y="5952"/>
                    <a:pt x="4112" y="7467"/>
                    <a:pt x="3138" y="8693"/>
                  </a:cubicBezTo>
                  <a:cubicBezTo>
                    <a:pt x="2958" y="8946"/>
                    <a:pt x="2741" y="9306"/>
                    <a:pt x="2489" y="9559"/>
                  </a:cubicBezTo>
                  <a:cubicBezTo>
                    <a:pt x="2344" y="9703"/>
                    <a:pt x="2236" y="9811"/>
                    <a:pt x="2128" y="9883"/>
                  </a:cubicBezTo>
                  <a:cubicBezTo>
                    <a:pt x="1984" y="9955"/>
                    <a:pt x="1876" y="9991"/>
                    <a:pt x="1767" y="9991"/>
                  </a:cubicBezTo>
                  <a:lnTo>
                    <a:pt x="1659" y="9991"/>
                  </a:lnTo>
                  <a:cubicBezTo>
                    <a:pt x="1226" y="9883"/>
                    <a:pt x="1010" y="9703"/>
                    <a:pt x="830" y="9450"/>
                  </a:cubicBezTo>
                  <a:cubicBezTo>
                    <a:pt x="685" y="9234"/>
                    <a:pt x="577" y="8909"/>
                    <a:pt x="577" y="8549"/>
                  </a:cubicBezTo>
                  <a:cubicBezTo>
                    <a:pt x="577" y="8188"/>
                    <a:pt x="649" y="7791"/>
                    <a:pt x="757" y="7359"/>
                  </a:cubicBezTo>
                  <a:cubicBezTo>
                    <a:pt x="1371" y="5158"/>
                    <a:pt x="3390" y="2309"/>
                    <a:pt x="3823" y="1696"/>
                  </a:cubicBezTo>
                  <a:cubicBezTo>
                    <a:pt x="4364" y="939"/>
                    <a:pt x="4977" y="614"/>
                    <a:pt x="5446" y="614"/>
                  </a:cubicBezTo>
                  <a:close/>
                  <a:moveTo>
                    <a:pt x="5446" y="1"/>
                  </a:moveTo>
                  <a:cubicBezTo>
                    <a:pt x="4689" y="1"/>
                    <a:pt x="3931" y="506"/>
                    <a:pt x="3318" y="1371"/>
                  </a:cubicBezTo>
                  <a:cubicBezTo>
                    <a:pt x="2885" y="1985"/>
                    <a:pt x="866" y="4834"/>
                    <a:pt x="180" y="7214"/>
                  </a:cubicBezTo>
                  <a:cubicBezTo>
                    <a:pt x="72" y="7683"/>
                    <a:pt x="0" y="8116"/>
                    <a:pt x="0" y="8549"/>
                  </a:cubicBezTo>
                  <a:cubicBezTo>
                    <a:pt x="0" y="8982"/>
                    <a:pt x="72" y="9450"/>
                    <a:pt x="325" y="9811"/>
                  </a:cubicBezTo>
                  <a:cubicBezTo>
                    <a:pt x="577" y="10172"/>
                    <a:pt x="1010" y="10424"/>
                    <a:pt x="1515" y="10569"/>
                  </a:cubicBezTo>
                  <a:cubicBezTo>
                    <a:pt x="1623" y="10569"/>
                    <a:pt x="1695" y="10605"/>
                    <a:pt x="1767" y="10605"/>
                  </a:cubicBezTo>
                  <a:cubicBezTo>
                    <a:pt x="2020" y="10605"/>
                    <a:pt x="2236" y="10496"/>
                    <a:pt x="2417" y="10388"/>
                  </a:cubicBezTo>
                  <a:cubicBezTo>
                    <a:pt x="2705" y="10208"/>
                    <a:pt x="2921" y="9955"/>
                    <a:pt x="3138" y="9739"/>
                  </a:cubicBezTo>
                  <a:cubicBezTo>
                    <a:pt x="3318" y="9487"/>
                    <a:pt x="3499" y="9234"/>
                    <a:pt x="3607" y="9054"/>
                  </a:cubicBezTo>
                  <a:cubicBezTo>
                    <a:pt x="4653" y="7755"/>
                    <a:pt x="5374" y="6241"/>
                    <a:pt x="6168" y="4798"/>
                  </a:cubicBezTo>
                  <a:cubicBezTo>
                    <a:pt x="6348" y="4473"/>
                    <a:pt x="6600" y="4040"/>
                    <a:pt x="6853" y="3572"/>
                  </a:cubicBezTo>
                  <a:cubicBezTo>
                    <a:pt x="7069" y="3103"/>
                    <a:pt x="7250" y="2562"/>
                    <a:pt x="7250" y="2021"/>
                  </a:cubicBezTo>
                  <a:cubicBezTo>
                    <a:pt x="7250" y="1732"/>
                    <a:pt x="7213" y="1408"/>
                    <a:pt x="7069" y="1119"/>
                  </a:cubicBezTo>
                  <a:cubicBezTo>
                    <a:pt x="6889" y="758"/>
                    <a:pt x="6636" y="506"/>
                    <a:pt x="6384" y="289"/>
                  </a:cubicBezTo>
                  <a:cubicBezTo>
                    <a:pt x="6095" y="109"/>
                    <a:pt x="5771" y="1"/>
                    <a:pt x="54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64"/>
            <p:cNvSpPr/>
            <p:nvPr/>
          </p:nvSpPr>
          <p:spPr>
            <a:xfrm>
              <a:off x="3129225" y="4525600"/>
              <a:ext cx="300275" cy="286350"/>
            </a:xfrm>
            <a:custGeom>
              <a:avLst/>
              <a:gdLst/>
              <a:ahLst/>
              <a:cxnLst/>
              <a:rect l="l" t="t" r="r" b="b"/>
              <a:pathLst>
                <a:path w="12011" h="11454" extrusionOk="0">
                  <a:moveTo>
                    <a:pt x="12011" y="0"/>
                  </a:moveTo>
                  <a:cubicBezTo>
                    <a:pt x="12010" y="0"/>
                    <a:pt x="9320" y="1568"/>
                    <a:pt x="7073" y="1568"/>
                  </a:cubicBezTo>
                  <a:cubicBezTo>
                    <a:pt x="6680" y="1568"/>
                    <a:pt x="6301" y="1520"/>
                    <a:pt x="5951" y="1407"/>
                  </a:cubicBezTo>
                  <a:cubicBezTo>
                    <a:pt x="5202" y="1153"/>
                    <a:pt x="4541" y="1047"/>
                    <a:pt x="3953" y="1047"/>
                  </a:cubicBezTo>
                  <a:cubicBezTo>
                    <a:pt x="2702" y="1047"/>
                    <a:pt x="1782" y="1528"/>
                    <a:pt x="1046" y="2092"/>
                  </a:cubicBezTo>
                  <a:cubicBezTo>
                    <a:pt x="0" y="2922"/>
                    <a:pt x="1154" y="8043"/>
                    <a:pt x="830" y="9486"/>
                  </a:cubicBezTo>
                  <a:cubicBezTo>
                    <a:pt x="535" y="10797"/>
                    <a:pt x="1223" y="11453"/>
                    <a:pt x="2435" y="11453"/>
                  </a:cubicBezTo>
                  <a:cubicBezTo>
                    <a:pt x="2556" y="11453"/>
                    <a:pt x="2682" y="11447"/>
                    <a:pt x="2814" y="11433"/>
                  </a:cubicBezTo>
                  <a:cubicBezTo>
                    <a:pt x="4256" y="11289"/>
                    <a:pt x="5302" y="9450"/>
                    <a:pt x="5338" y="7719"/>
                  </a:cubicBezTo>
                  <a:cubicBezTo>
                    <a:pt x="5373" y="6079"/>
                    <a:pt x="5307" y="5553"/>
                    <a:pt x="5596" y="5553"/>
                  </a:cubicBezTo>
                  <a:cubicBezTo>
                    <a:pt x="5606" y="5553"/>
                    <a:pt x="5616" y="5553"/>
                    <a:pt x="5627" y="5555"/>
                  </a:cubicBezTo>
                  <a:cubicBezTo>
                    <a:pt x="5955" y="5587"/>
                    <a:pt x="8371" y="6038"/>
                    <a:pt x="9430" y="6038"/>
                  </a:cubicBezTo>
                  <a:cubicBezTo>
                    <a:pt x="9535" y="6038"/>
                    <a:pt x="9627" y="6033"/>
                    <a:pt x="9702" y="6023"/>
                  </a:cubicBezTo>
                  <a:cubicBezTo>
                    <a:pt x="10568" y="5951"/>
                    <a:pt x="12011" y="0"/>
                    <a:pt x="1201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64"/>
            <p:cNvSpPr/>
            <p:nvPr/>
          </p:nvSpPr>
          <p:spPr>
            <a:xfrm>
              <a:off x="3136425" y="4518300"/>
              <a:ext cx="300300" cy="301275"/>
            </a:xfrm>
            <a:custGeom>
              <a:avLst/>
              <a:gdLst/>
              <a:ahLst/>
              <a:cxnLst/>
              <a:rect l="l" t="t" r="r" b="b"/>
              <a:pathLst>
                <a:path w="12012" h="12051" extrusionOk="0">
                  <a:moveTo>
                    <a:pt x="11248" y="899"/>
                  </a:moveTo>
                  <a:cubicBezTo>
                    <a:pt x="11228" y="980"/>
                    <a:pt x="11206" y="1067"/>
                    <a:pt x="11182" y="1158"/>
                  </a:cubicBezTo>
                  <a:cubicBezTo>
                    <a:pt x="10965" y="1987"/>
                    <a:pt x="10605" y="3250"/>
                    <a:pt x="10244" y="4296"/>
                  </a:cubicBezTo>
                  <a:cubicBezTo>
                    <a:pt x="10064" y="4801"/>
                    <a:pt x="9847" y="5269"/>
                    <a:pt x="9667" y="5594"/>
                  </a:cubicBezTo>
                  <a:cubicBezTo>
                    <a:pt x="9595" y="5774"/>
                    <a:pt x="9523" y="5883"/>
                    <a:pt x="9450" y="5955"/>
                  </a:cubicBezTo>
                  <a:lnTo>
                    <a:pt x="9378" y="6027"/>
                  </a:lnTo>
                  <a:lnTo>
                    <a:pt x="9198" y="6027"/>
                  </a:lnTo>
                  <a:cubicBezTo>
                    <a:pt x="8729" y="6027"/>
                    <a:pt x="7827" y="5919"/>
                    <a:pt x="7070" y="5810"/>
                  </a:cubicBezTo>
                  <a:cubicBezTo>
                    <a:pt x="6673" y="5738"/>
                    <a:pt x="6277" y="5702"/>
                    <a:pt x="5988" y="5630"/>
                  </a:cubicBezTo>
                  <a:cubicBezTo>
                    <a:pt x="5699" y="5594"/>
                    <a:pt x="5483" y="5558"/>
                    <a:pt x="5375" y="5558"/>
                  </a:cubicBezTo>
                  <a:lnTo>
                    <a:pt x="5303" y="5522"/>
                  </a:lnTo>
                  <a:cubicBezTo>
                    <a:pt x="5231" y="5522"/>
                    <a:pt x="5122" y="5558"/>
                    <a:pt x="5050" y="5630"/>
                  </a:cubicBezTo>
                  <a:cubicBezTo>
                    <a:pt x="4906" y="5702"/>
                    <a:pt x="4870" y="5847"/>
                    <a:pt x="4834" y="5991"/>
                  </a:cubicBezTo>
                  <a:cubicBezTo>
                    <a:pt x="4798" y="6171"/>
                    <a:pt x="4762" y="6424"/>
                    <a:pt x="4762" y="6748"/>
                  </a:cubicBezTo>
                  <a:cubicBezTo>
                    <a:pt x="4762" y="7073"/>
                    <a:pt x="4762" y="7470"/>
                    <a:pt x="4762" y="8011"/>
                  </a:cubicBezTo>
                  <a:cubicBezTo>
                    <a:pt x="4726" y="8804"/>
                    <a:pt x="4473" y="9670"/>
                    <a:pt x="4076" y="10283"/>
                  </a:cubicBezTo>
                  <a:cubicBezTo>
                    <a:pt x="3644" y="10932"/>
                    <a:pt x="3103" y="11365"/>
                    <a:pt x="2490" y="11437"/>
                  </a:cubicBezTo>
                  <a:lnTo>
                    <a:pt x="2129" y="11437"/>
                  </a:lnTo>
                  <a:cubicBezTo>
                    <a:pt x="1660" y="11437"/>
                    <a:pt x="1299" y="11329"/>
                    <a:pt x="1119" y="11148"/>
                  </a:cubicBezTo>
                  <a:cubicBezTo>
                    <a:pt x="903" y="11004"/>
                    <a:pt x="758" y="10752"/>
                    <a:pt x="758" y="10355"/>
                  </a:cubicBezTo>
                  <a:cubicBezTo>
                    <a:pt x="758" y="10211"/>
                    <a:pt x="794" y="10030"/>
                    <a:pt x="830" y="9850"/>
                  </a:cubicBezTo>
                  <a:cubicBezTo>
                    <a:pt x="866" y="9634"/>
                    <a:pt x="903" y="9345"/>
                    <a:pt x="903" y="9057"/>
                  </a:cubicBezTo>
                  <a:cubicBezTo>
                    <a:pt x="903" y="7794"/>
                    <a:pt x="614" y="5847"/>
                    <a:pt x="614" y="4368"/>
                  </a:cubicBezTo>
                  <a:cubicBezTo>
                    <a:pt x="614" y="3899"/>
                    <a:pt x="650" y="3502"/>
                    <a:pt x="686" y="3178"/>
                  </a:cubicBezTo>
                  <a:cubicBezTo>
                    <a:pt x="758" y="2889"/>
                    <a:pt x="866" y="2709"/>
                    <a:pt x="975" y="2637"/>
                  </a:cubicBezTo>
                  <a:cubicBezTo>
                    <a:pt x="1660" y="2096"/>
                    <a:pt x="2490" y="1663"/>
                    <a:pt x="3680" y="1627"/>
                  </a:cubicBezTo>
                  <a:cubicBezTo>
                    <a:pt x="4221" y="1627"/>
                    <a:pt x="4870" y="1735"/>
                    <a:pt x="5591" y="1987"/>
                  </a:cubicBezTo>
                  <a:cubicBezTo>
                    <a:pt x="5952" y="2096"/>
                    <a:pt x="6385" y="2168"/>
                    <a:pt x="6818" y="2168"/>
                  </a:cubicBezTo>
                  <a:cubicBezTo>
                    <a:pt x="8008" y="2168"/>
                    <a:pt x="9234" y="1735"/>
                    <a:pt x="10208" y="1338"/>
                  </a:cubicBezTo>
                  <a:cubicBezTo>
                    <a:pt x="10615" y="1187"/>
                    <a:pt x="10971" y="1031"/>
                    <a:pt x="11248" y="899"/>
                  </a:cubicBezTo>
                  <a:close/>
                  <a:moveTo>
                    <a:pt x="11678" y="0"/>
                  </a:moveTo>
                  <a:cubicBezTo>
                    <a:pt x="11630" y="0"/>
                    <a:pt x="11584" y="12"/>
                    <a:pt x="11542" y="40"/>
                  </a:cubicBezTo>
                  <a:cubicBezTo>
                    <a:pt x="11542" y="40"/>
                    <a:pt x="11506" y="76"/>
                    <a:pt x="11434" y="112"/>
                  </a:cubicBezTo>
                  <a:cubicBezTo>
                    <a:pt x="11182" y="256"/>
                    <a:pt x="10496" y="617"/>
                    <a:pt x="9631" y="941"/>
                  </a:cubicBezTo>
                  <a:cubicBezTo>
                    <a:pt x="8765" y="1266"/>
                    <a:pt x="7719" y="1555"/>
                    <a:pt x="6818" y="1555"/>
                  </a:cubicBezTo>
                  <a:cubicBezTo>
                    <a:pt x="6421" y="1555"/>
                    <a:pt x="6096" y="1518"/>
                    <a:pt x="5772" y="1410"/>
                  </a:cubicBezTo>
                  <a:cubicBezTo>
                    <a:pt x="4978" y="1158"/>
                    <a:pt x="4293" y="1050"/>
                    <a:pt x="3680" y="1050"/>
                  </a:cubicBezTo>
                  <a:cubicBezTo>
                    <a:pt x="2345" y="1050"/>
                    <a:pt x="1335" y="1555"/>
                    <a:pt x="578" y="2168"/>
                  </a:cubicBezTo>
                  <a:cubicBezTo>
                    <a:pt x="325" y="2384"/>
                    <a:pt x="181" y="2709"/>
                    <a:pt x="109" y="3069"/>
                  </a:cubicBezTo>
                  <a:cubicBezTo>
                    <a:pt x="37" y="3430"/>
                    <a:pt x="1" y="3863"/>
                    <a:pt x="1" y="4368"/>
                  </a:cubicBezTo>
                  <a:cubicBezTo>
                    <a:pt x="1" y="5883"/>
                    <a:pt x="289" y="7866"/>
                    <a:pt x="289" y="9057"/>
                  </a:cubicBezTo>
                  <a:cubicBezTo>
                    <a:pt x="289" y="9345"/>
                    <a:pt x="289" y="9561"/>
                    <a:pt x="253" y="9706"/>
                  </a:cubicBezTo>
                  <a:cubicBezTo>
                    <a:pt x="181" y="9922"/>
                    <a:pt x="181" y="10139"/>
                    <a:pt x="181" y="10355"/>
                  </a:cubicBezTo>
                  <a:cubicBezTo>
                    <a:pt x="181" y="10860"/>
                    <a:pt x="362" y="11329"/>
                    <a:pt x="722" y="11617"/>
                  </a:cubicBezTo>
                  <a:cubicBezTo>
                    <a:pt x="1083" y="11906"/>
                    <a:pt x="1552" y="12050"/>
                    <a:pt x="2129" y="12050"/>
                  </a:cubicBezTo>
                  <a:cubicBezTo>
                    <a:pt x="2273" y="12050"/>
                    <a:pt x="2417" y="12050"/>
                    <a:pt x="2562" y="12014"/>
                  </a:cubicBezTo>
                  <a:cubicBezTo>
                    <a:pt x="3391" y="11942"/>
                    <a:pt x="4076" y="11365"/>
                    <a:pt x="4581" y="10607"/>
                  </a:cubicBezTo>
                  <a:cubicBezTo>
                    <a:pt x="5050" y="9886"/>
                    <a:pt x="5303" y="8948"/>
                    <a:pt x="5339" y="8047"/>
                  </a:cubicBezTo>
                  <a:cubicBezTo>
                    <a:pt x="5375" y="7217"/>
                    <a:pt x="5375" y="6640"/>
                    <a:pt x="5375" y="6351"/>
                  </a:cubicBezTo>
                  <a:cubicBezTo>
                    <a:pt x="5394" y="6256"/>
                    <a:pt x="5403" y="6191"/>
                    <a:pt x="5407" y="6145"/>
                  </a:cubicBezTo>
                  <a:lnTo>
                    <a:pt x="5407" y="6145"/>
                  </a:lnTo>
                  <a:cubicBezTo>
                    <a:pt x="5514" y="6160"/>
                    <a:pt x="5679" y="6193"/>
                    <a:pt x="5880" y="6243"/>
                  </a:cubicBezTo>
                  <a:cubicBezTo>
                    <a:pt x="6782" y="6388"/>
                    <a:pt x="8368" y="6640"/>
                    <a:pt x="9198" y="6640"/>
                  </a:cubicBezTo>
                  <a:lnTo>
                    <a:pt x="9450" y="6640"/>
                  </a:lnTo>
                  <a:cubicBezTo>
                    <a:pt x="9595" y="6604"/>
                    <a:pt x="9703" y="6568"/>
                    <a:pt x="9775" y="6496"/>
                  </a:cubicBezTo>
                  <a:cubicBezTo>
                    <a:pt x="9955" y="6351"/>
                    <a:pt x="10064" y="6171"/>
                    <a:pt x="10172" y="5919"/>
                  </a:cubicBezTo>
                  <a:cubicBezTo>
                    <a:pt x="10605" y="5125"/>
                    <a:pt x="11073" y="3755"/>
                    <a:pt x="11398" y="2564"/>
                  </a:cubicBezTo>
                  <a:cubicBezTo>
                    <a:pt x="11759" y="1374"/>
                    <a:pt x="12011" y="364"/>
                    <a:pt x="12011" y="364"/>
                  </a:cubicBezTo>
                  <a:cubicBezTo>
                    <a:pt x="12011" y="256"/>
                    <a:pt x="11975" y="148"/>
                    <a:pt x="11903" y="76"/>
                  </a:cubicBezTo>
                  <a:cubicBezTo>
                    <a:pt x="11836" y="31"/>
                    <a:pt x="11756" y="0"/>
                    <a:pt x="11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64"/>
            <p:cNvSpPr/>
            <p:nvPr/>
          </p:nvSpPr>
          <p:spPr>
            <a:xfrm>
              <a:off x="3441200" y="4492850"/>
              <a:ext cx="241675" cy="331975"/>
            </a:xfrm>
            <a:custGeom>
              <a:avLst/>
              <a:gdLst/>
              <a:ahLst/>
              <a:cxnLst/>
              <a:rect l="l" t="t" r="r" b="b"/>
              <a:pathLst>
                <a:path w="9667" h="13279" extrusionOk="0">
                  <a:moveTo>
                    <a:pt x="7141" y="0"/>
                  </a:moveTo>
                  <a:cubicBezTo>
                    <a:pt x="6323" y="0"/>
                    <a:pt x="5408" y="554"/>
                    <a:pt x="4617" y="1635"/>
                  </a:cubicBezTo>
                  <a:cubicBezTo>
                    <a:pt x="4040" y="2428"/>
                    <a:pt x="1371" y="6215"/>
                    <a:pt x="542" y="9281"/>
                  </a:cubicBezTo>
                  <a:cubicBezTo>
                    <a:pt x="1" y="11193"/>
                    <a:pt x="181" y="12816"/>
                    <a:pt x="2020" y="13248"/>
                  </a:cubicBezTo>
                  <a:cubicBezTo>
                    <a:pt x="2102" y="13269"/>
                    <a:pt x="2182" y="13278"/>
                    <a:pt x="2261" y="13278"/>
                  </a:cubicBezTo>
                  <a:cubicBezTo>
                    <a:pt x="3162" y="13278"/>
                    <a:pt x="3903" y="12039"/>
                    <a:pt x="4401" y="11409"/>
                  </a:cubicBezTo>
                  <a:cubicBezTo>
                    <a:pt x="5735" y="9714"/>
                    <a:pt x="6673" y="7694"/>
                    <a:pt x="7755" y="5783"/>
                  </a:cubicBezTo>
                  <a:cubicBezTo>
                    <a:pt x="8368" y="4701"/>
                    <a:pt x="9667" y="2753"/>
                    <a:pt x="8909" y="1274"/>
                  </a:cubicBezTo>
                  <a:cubicBezTo>
                    <a:pt x="8490" y="419"/>
                    <a:pt x="7852" y="0"/>
                    <a:pt x="714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64"/>
            <p:cNvSpPr/>
            <p:nvPr/>
          </p:nvSpPr>
          <p:spPr>
            <a:xfrm>
              <a:off x="3440300" y="4485025"/>
              <a:ext cx="237175" cy="348075"/>
            </a:xfrm>
            <a:custGeom>
              <a:avLst/>
              <a:gdLst/>
              <a:ahLst/>
              <a:cxnLst/>
              <a:rect l="l" t="t" r="r" b="b"/>
              <a:pathLst>
                <a:path w="9487" h="13923" extrusionOk="0">
                  <a:moveTo>
                    <a:pt x="7178" y="613"/>
                  </a:moveTo>
                  <a:cubicBezTo>
                    <a:pt x="7466" y="613"/>
                    <a:pt x="7755" y="685"/>
                    <a:pt x="8007" y="866"/>
                  </a:cubicBezTo>
                  <a:cubicBezTo>
                    <a:pt x="8260" y="1046"/>
                    <a:pt x="8512" y="1335"/>
                    <a:pt x="8693" y="1731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518"/>
                    <a:pt x="7539" y="5951"/>
                  </a:cubicBezTo>
                  <a:cubicBezTo>
                    <a:pt x="6457" y="7863"/>
                    <a:pt x="5483" y="9883"/>
                    <a:pt x="4184" y="11542"/>
                  </a:cubicBezTo>
                  <a:cubicBezTo>
                    <a:pt x="3932" y="11866"/>
                    <a:pt x="3643" y="12335"/>
                    <a:pt x="3283" y="12696"/>
                  </a:cubicBezTo>
                  <a:cubicBezTo>
                    <a:pt x="3138" y="12876"/>
                    <a:pt x="2958" y="13056"/>
                    <a:pt x="2778" y="13129"/>
                  </a:cubicBezTo>
                  <a:cubicBezTo>
                    <a:pt x="2597" y="13237"/>
                    <a:pt x="2453" y="13309"/>
                    <a:pt x="2273" y="13309"/>
                  </a:cubicBezTo>
                  <a:cubicBezTo>
                    <a:pt x="2237" y="13309"/>
                    <a:pt x="2165" y="13309"/>
                    <a:pt x="2128" y="13273"/>
                  </a:cubicBezTo>
                  <a:cubicBezTo>
                    <a:pt x="1551" y="13129"/>
                    <a:pt x="1191" y="12876"/>
                    <a:pt x="938" y="12552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2"/>
                    <a:pt x="4906" y="2128"/>
                  </a:cubicBezTo>
                  <a:cubicBezTo>
                    <a:pt x="5663" y="1082"/>
                    <a:pt x="6493" y="613"/>
                    <a:pt x="7178" y="613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49"/>
                    <a:pt x="4437" y="1767"/>
                  </a:cubicBezTo>
                  <a:cubicBezTo>
                    <a:pt x="3824" y="2597"/>
                    <a:pt x="1155" y="6384"/>
                    <a:pt x="253" y="9522"/>
                  </a:cubicBezTo>
                  <a:cubicBezTo>
                    <a:pt x="109" y="10135"/>
                    <a:pt x="0" y="10712"/>
                    <a:pt x="0" y="11253"/>
                  </a:cubicBezTo>
                  <a:cubicBezTo>
                    <a:pt x="0" y="11866"/>
                    <a:pt x="145" y="12443"/>
                    <a:pt x="433" y="12912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2" y="13886"/>
                    <a:pt x="2201" y="13922"/>
                    <a:pt x="2273" y="13922"/>
                  </a:cubicBezTo>
                  <a:cubicBezTo>
                    <a:pt x="2597" y="13922"/>
                    <a:pt x="2850" y="13814"/>
                    <a:pt x="3102" y="13670"/>
                  </a:cubicBezTo>
                  <a:cubicBezTo>
                    <a:pt x="3463" y="13417"/>
                    <a:pt x="3751" y="13129"/>
                    <a:pt x="4004" y="12804"/>
                  </a:cubicBezTo>
                  <a:cubicBezTo>
                    <a:pt x="4256" y="12479"/>
                    <a:pt x="4509" y="12155"/>
                    <a:pt x="4653" y="11902"/>
                  </a:cubicBezTo>
                  <a:cubicBezTo>
                    <a:pt x="6024" y="10171"/>
                    <a:pt x="6998" y="8151"/>
                    <a:pt x="8043" y="6240"/>
                  </a:cubicBezTo>
                  <a:cubicBezTo>
                    <a:pt x="8296" y="5807"/>
                    <a:pt x="8657" y="5266"/>
                    <a:pt x="8945" y="4617"/>
                  </a:cubicBezTo>
                  <a:cubicBezTo>
                    <a:pt x="9234" y="3968"/>
                    <a:pt x="9486" y="3282"/>
                    <a:pt x="9486" y="2561"/>
                  </a:cubicBezTo>
                  <a:cubicBezTo>
                    <a:pt x="9486" y="2200"/>
                    <a:pt x="9414" y="1804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7" y="144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64"/>
            <p:cNvSpPr/>
            <p:nvPr/>
          </p:nvSpPr>
          <p:spPr>
            <a:xfrm>
              <a:off x="3309550" y="4463625"/>
              <a:ext cx="241675" cy="332350"/>
            </a:xfrm>
            <a:custGeom>
              <a:avLst/>
              <a:gdLst/>
              <a:ahLst/>
              <a:cxnLst/>
              <a:rect l="l" t="t" r="r" b="b"/>
              <a:pathLst>
                <a:path w="9667" h="13294" extrusionOk="0">
                  <a:moveTo>
                    <a:pt x="7156" y="1"/>
                  </a:moveTo>
                  <a:cubicBezTo>
                    <a:pt x="6330" y="1"/>
                    <a:pt x="5411" y="565"/>
                    <a:pt x="4617" y="1650"/>
                  </a:cubicBezTo>
                  <a:cubicBezTo>
                    <a:pt x="4040" y="2443"/>
                    <a:pt x="1371" y="6230"/>
                    <a:pt x="542" y="9296"/>
                  </a:cubicBezTo>
                  <a:cubicBezTo>
                    <a:pt x="1" y="11207"/>
                    <a:pt x="181" y="12830"/>
                    <a:pt x="2021" y="13263"/>
                  </a:cubicBezTo>
                  <a:cubicBezTo>
                    <a:pt x="2102" y="13284"/>
                    <a:pt x="2182" y="13293"/>
                    <a:pt x="2262" y="13293"/>
                  </a:cubicBezTo>
                  <a:cubicBezTo>
                    <a:pt x="3163" y="13293"/>
                    <a:pt x="3904" y="12054"/>
                    <a:pt x="4401" y="11424"/>
                  </a:cubicBezTo>
                  <a:cubicBezTo>
                    <a:pt x="5735" y="9729"/>
                    <a:pt x="6673" y="7709"/>
                    <a:pt x="7755" y="5797"/>
                  </a:cubicBezTo>
                  <a:cubicBezTo>
                    <a:pt x="8368" y="4715"/>
                    <a:pt x="9667" y="2768"/>
                    <a:pt x="8945" y="1289"/>
                  </a:cubicBezTo>
                  <a:cubicBezTo>
                    <a:pt x="8511" y="421"/>
                    <a:pt x="7868" y="1"/>
                    <a:pt x="7156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64"/>
            <p:cNvSpPr/>
            <p:nvPr/>
          </p:nvSpPr>
          <p:spPr>
            <a:xfrm>
              <a:off x="3308650" y="4456175"/>
              <a:ext cx="237175" cy="347150"/>
            </a:xfrm>
            <a:custGeom>
              <a:avLst/>
              <a:gdLst/>
              <a:ahLst/>
              <a:cxnLst/>
              <a:rect l="l" t="t" r="r" b="b"/>
              <a:pathLst>
                <a:path w="9487" h="13886" extrusionOk="0">
                  <a:moveTo>
                    <a:pt x="7109" y="611"/>
                  </a:moveTo>
                  <a:cubicBezTo>
                    <a:pt x="7132" y="611"/>
                    <a:pt x="7155" y="612"/>
                    <a:pt x="7178" y="613"/>
                  </a:cubicBezTo>
                  <a:cubicBezTo>
                    <a:pt x="7467" y="613"/>
                    <a:pt x="7755" y="685"/>
                    <a:pt x="8008" y="866"/>
                  </a:cubicBezTo>
                  <a:cubicBezTo>
                    <a:pt x="8260" y="1046"/>
                    <a:pt x="8513" y="1298"/>
                    <a:pt x="8693" y="1695"/>
                  </a:cubicBezTo>
                  <a:cubicBezTo>
                    <a:pt x="8837" y="1984"/>
                    <a:pt x="8873" y="2272"/>
                    <a:pt x="8873" y="2561"/>
                  </a:cubicBezTo>
                  <a:cubicBezTo>
                    <a:pt x="8873" y="3138"/>
                    <a:pt x="8657" y="3751"/>
                    <a:pt x="8404" y="4364"/>
                  </a:cubicBezTo>
                  <a:cubicBezTo>
                    <a:pt x="8116" y="4941"/>
                    <a:pt x="7791" y="5482"/>
                    <a:pt x="7539" y="5951"/>
                  </a:cubicBezTo>
                  <a:cubicBezTo>
                    <a:pt x="6457" y="7863"/>
                    <a:pt x="5483" y="9846"/>
                    <a:pt x="4184" y="11542"/>
                  </a:cubicBezTo>
                  <a:cubicBezTo>
                    <a:pt x="3932" y="11866"/>
                    <a:pt x="3643" y="12335"/>
                    <a:pt x="3319" y="12696"/>
                  </a:cubicBezTo>
                  <a:cubicBezTo>
                    <a:pt x="3139" y="12876"/>
                    <a:pt x="2958" y="13020"/>
                    <a:pt x="2778" y="13128"/>
                  </a:cubicBezTo>
                  <a:cubicBezTo>
                    <a:pt x="2634" y="13237"/>
                    <a:pt x="2453" y="13309"/>
                    <a:pt x="2309" y="13309"/>
                  </a:cubicBezTo>
                  <a:cubicBezTo>
                    <a:pt x="2237" y="13309"/>
                    <a:pt x="2165" y="13309"/>
                    <a:pt x="2129" y="13273"/>
                  </a:cubicBezTo>
                  <a:cubicBezTo>
                    <a:pt x="1552" y="13128"/>
                    <a:pt x="1191" y="12876"/>
                    <a:pt x="938" y="12551"/>
                  </a:cubicBezTo>
                  <a:cubicBezTo>
                    <a:pt x="722" y="12227"/>
                    <a:pt x="614" y="11794"/>
                    <a:pt x="614" y="11253"/>
                  </a:cubicBezTo>
                  <a:cubicBezTo>
                    <a:pt x="614" y="10784"/>
                    <a:pt x="686" y="10243"/>
                    <a:pt x="866" y="9666"/>
                  </a:cubicBezTo>
                  <a:cubicBezTo>
                    <a:pt x="1660" y="6709"/>
                    <a:pt x="4329" y="2921"/>
                    <a:pt x="4906" y="2092"/>
                  </a:cubicBezTo>
                  <a:cubicBezTo>
                    <a:pt x="5638" y="1116"/>
                    <a:pt x="6437" y="611"/>
                    <a:pt x="7109" y="611"/>
                  </a:cubicBezTo>
                  <a:close/>
                  <a:moveTo>
                    <a:pt x="7178" y="0"/>
                  </a:moveTo>
                  <a:cubicBezTo>
                    <a:pt x="6204" y="0"/>
                    <a:pt x="5230" y="613"/>
                    <a:pt x="4437" y="1767"/>
                  </a:cubicBezTo>
                  <a:cubicBezTo>
                    <a:pt x="3824" y="2597"/>
                    <a:pt x="1155" y="6384"/>
                    <a:pt x="289" y="9522"/>
                  </a:cubicBezTo>
                  <a:cubicBezTo>
                    <a:pt x="109" y="10135"/>
                    <a:pt x="1" y="10712"/>
                    <a:pt x="1" y="11253"/>
                  </a:cubicBezTo>
                  <a:cubicBezTo>
                    <a:pt x="1" y="11866"/>
                    <a:pt x="145" y="12443"/>
                    <a:pt x="470" y="12876"/>
                  </a:cubicBezTo>
                  <a:cubicBezTo>
                    <a:pt x="758" y="13345"/>
                    <a:pt x="1299" y="13706"/>
                    <a:pt x="1984" y="13850"/>
                  </a:cubicBezTo>
                  <a:cubicBezTo>
                    <a:pt x="2093" y="13886"/>
                    <a:pt x="2201" y="13886"/>
                    <a:pt x="2309" y="13886"/>
                  </a:cubicBezTo>
                  <a:cubicBezTo>
                    <a:pt x="2598" y="13886"/>
                    <a:pt x="2850" y="13814"/>
                    <a:pt x="3102" y="13633"/>
                  </a:cubicBezTo>
                  <a:cubicBezTo>
                    <a:pt x="3463" y="13417"/>
                    <a:pt x="3752" y="13092"/>
                    <a:pt x="4004" y="12768"/>
                  </a:cubicBezTo>
                  <a:cubicBezTo>
                    <a:pt x="4257" y="12443"/>
                    <a:pt x="4509" y="12119"/>
                    <a:pt x="4653" y="11902"/>
                  </a:cubicBezTo>
                  <a:cubicBezTo>
                    <a:pt x="6024" y="10171"/>
                    <a:pt x="6998" y="8151"/>
                    <a:pt x="8044" y="6240"/>
                  </a:cubicBezTo>
                  <a:cubicBezTo>
                    <a:pt x="8296" y="5807"/>
                    <a:pt x="8657" y="5230"/>
                    <a:pt x="8945" y="4617"/>
                  </a:cubicBezTo>
                  <a:cubicBezTo>
                    <a:pt x="9234" y="3967"/>
                    <a:pt x="9486" y="3282"/>
                    <a:pt x="9486" y="2561"/>
                  </a:cubicBezTo>
                  <a:cubicBezTo>
                    <a:pt x="9486" y="2200"/>
                    <a:pt x="9414" y="1803"/>
                    <a:pt x="9234" y="1443"/>
                  </a:cubicBezTo>
                  <a:cubicBezTo>
                    <a:pt x="9017" y="974"/>
                    <a:pt x="8693" y="613"/>
                    <a:pt x="8368" y="361"/>
                  </a:cubicBezTo>
                  <a:cubicBezTo>
                    <a:pt x="8008" y="108"/>
                    <a:pt x="7611" y="0"/>
                    <a:pt x="71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64"/>
            <p:cNvSpPr/>
            <p:nvPr/>
          </p:nvSpPr>
          <p:spPr>
            <a:xfrm>
              <a:off x="1841625" y="4237050"/>
              <a:ext cx="1703300" cy="1232625"/>
            </a:xfrm>
            <a:custGeom>
              <a:avLst/>
              <a:gdLst/>
              <a:ahLst/>
              <a:cxnLst/>
              <a:rect l="l" t="t" r="r" b="b"/>
              <a:pathLst>
                <a:path w="68132" h="49305" extrusionOk="0">
                  <a:moveTo>
                    <a:pt x="1" y="1"/>
                  </a:moveTo>
                  <a:lnTo>
                    <a:pt x="10712" y="29287"/>
                  </a:lnTo>
                  <a:lnTo>
                    <a:pt x="68131" y="49304"/>
                  </a:lnTo>
                  <a:lnTo>
                    <a:pt x="64849" y="213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64"/>
            <p:cNvSpPr/>
            <p:nvPr/>
          </p:nvSpPr>
          <p:spPr>
            <a:xfrm>
              <a:off x="1833500" y="4229500"/>
              <a:ext cx="1718625" cy="1247750"/>
            </a:xfrm>
            <a:custGeom>
              <a:avLst/>
              <a:gdLst/>
              <a:ahLst/>
              <a:cxnLst/>
              <a:rect l="l" t="t" r="r" b="b"/>
              <a:pathLst>
                <a:path w="68745" h="49910" extrusionOk="0">
                  <a:moveTo>
                    <a:pt x="828" y="780"/>
                  </a:moveTo>
                  <a:lnTo>
                    <a:pt x="64886" y="21871"/>
                  </a:lnTo>
                  <a:lnTo>
                    <a:pt x="68096" y="49174"/>
                  </a:lnTo>
                  <a:lnTo>
                    <a:pt x="11254" y="29337"/>
                  </a:lnTo>
                  <a:lnTo>
                    <a:pt x="828" y="780"/>
                  </a:lnTo>
                  <a:close/>
                  <a:moveTo>
                    <a:pt x="341" y="0"/>
                  </a:moveTo>
                  <a:cubicBezTo>
                    <a:pt x="253" y="0"/>
                    <a:pt x="162" y="34"/>
                    <a:pt x="109" y="86"/>
                  </a:cubicBezTo>
                  <a:cubicBezTo>
                    <a:pt x="37" y="195"/>
                    <a:pt x="1" y="303"/>
                    <a:pt x="37" y="411"/>
                  </a:cubicBezTo>
                  <a:lnTo>
                    <a:pt x="10749" y="29697"/>
                  </a:lnTo>
                  <a:cubicBezTo>
                    <a:pt x="10785" y="29770"/>
                    <a:pt x="10857" y="29842"/>
                    <a:pt x="10929" y="29878"/>
                  </a:cubicBezTo>
                  <a:lnTo>
                    <a:pt x="68348" y="49895"/>
                  </a:lnTo>
                  <a:cubicBezTo>
                    <a:pt x="68380" y="49906"/>
                    <a:pt x="68411" y="49910"/>
                    <a:pt x="68442" y="49910"/>
                  </a:cubicBezTo>
                  <a:cubicBezTo>
                    <a:pt x="68517" y="49910"/>
                    <a:pt x="68586" y="49884"/>
                    <a:pt x="68637" y="49859"/>
                  </a:cubicBezTo>
                  <a:cubicBezTo>
                    <a:pt x="68709" y="49787"/>
                    <a:pt x="68745" y="49679"/>
                    <a:pt x="68745" y="49570"/>
                  </a:cubicBezTo>
                  <a:lnTo>
                    <a:pt x="65463" y="21618"/>
                  </a:lnTo>
                  <a:cubicBezTo>
                    <a:pt x="65427" y="21510"/>
                    <a:pt x="65355" y="21402"/>
                    <a:pt x="65246" y="21366"/>
                  </a:cubicBezTo>
                  <a:lnTo>
                    <a:pt x="434" y="14"/>
                  </a:lnTo>
                  <a:cubicBezTo>
                    <a:pt x="405" y="5"/>
                    <a:pt x="373" y="0"/>
                    <a:pt x="3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64"/>
            <p:cNvSpPr/>
            <p:nvPr/>
          </p:nvSpPr>
          <p:spPr>
            <a:xfrm>
              <a:off x="5068725" y="3813275"/>
              <a:ext cx="471600" cy="14450"/>
            </a:xfrm>
            <a:custGeom>
              <a:avLst/>
              <a:gdLst/>
              <a:ahLst/>
              <a:cxnLst/>
              <a:rect l="l" t="t" r="r" b="b"/>
              <a:pathLst>
                <a:path w="18864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18539" y="577"/>
                  </a:lnTo>
                  <a:cubicBezTo>
                    <a:pt x="18719" y="577"/>
                    <a:pt x="18864" y="469"/>
                    <a:pt x="18864" y="289"/>
                  </a:cubicBezTo>
                  <a:cubicBezTo>
                    <a:pt x="18864" y="108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64"/>
            <p:cNvSpPr/>
            <p:nvPr/>
          </p:nvSpPr>
          <p:spPr>
            <a:xfrm>
              <a:off x="4743225" y="3813275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6673" y="577"/>
                  </a:lnTo>
                  <a:cubicBezTo>
                    <a:pt x="6853" y="577"/>
                    <a:pt x="6961" y="469"/>
                    <a:pt x="6961" y="289"/>
                  </a:cubicBezTo>
                  <a:cubicBezTo>
                    <a:pt x="6961" y="108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64"/>
            <p:cNvSpPr/>
            <p:nvPr/>
          </p:nvSpPr>
          <p:spPr>
            <a:xfrm>
              <a:off x="5445625" y="38962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64"/>
            <p:cNvSpPr/>
            <p:nvPr/>
          </p:nvSpPr>
          <p:spPr>
            <a:xfrm>
              <a:off x="5221125" y="38962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64"/>
            <p:cNvSpPr/>
            <p:nvPr/>
          </p:nvSpPr>
          <p:spPr>
            <a:xfrm>
              <a:off x="4743225" y="38962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64"/>
            <p:cNvSpPr/>
            <p:nvPr/>
          </p:nvSpPr>
          <p:spPr>
            <a:xfrm>
              <a:off x="5120125" y="397917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1"/>
                  </a:moveTo>
                  <a:cubicBezTo>
                    <a:pt x="109" y="1"/>
                    <a:pt x="1" y="145"/>
                    <a:pt x="1" y="325"/>
                  </a:cubicBezTo>
                  <a:cubicBezTo>
                    <a:pt x="1" y="469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69"/>
                    <a:pt x="16808" y="325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64"/>
            <p:cNvSpPr/>
            <p:nvPr/>
          </p:nvSpPr>
          <p:spPr>
            <a:xfrm>
              <a:off x="4743225" y="397917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11903" y="614"/>
                  </a:lnTo>
                  <a:cubicBezTo>
                    <a:pt x="12047" y="614"/>
                    <a:pt x="12191" y="469"/>
                    <a:pt x="12191" y="325"/>
                  </a:cubicBezTo>
                  <a:cubicBezTo>
                    <a:pt x="12191" y="145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64"/>
            <p:cNvSpPr/>
            <p:nvPr/>
          </p:nvSpPr>
          <p:spPr>
            <a:xfrm>
              <a:off x="5350950" y="406212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70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64"/>
            <p:cNvSpPr/>
            <p:nvPr/>
          </p:nvSpPr>
          <p:spPr>
            <a:xfrm>
              <a:off x="4917250" y="406212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70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64"/>
            <p:cNvSpPr/>
            <p:nvPr/>
          </p:nvSpPr>
          <p:spPr>
            <a:xfrm>
              <a:off x="4743225" y="406212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70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64"/>
            <p:cNvSpPr/>
            <p:nvPr/>
          </p:nvSpPr>
          <p:spPr>
            <a:xfrm>
              <a:off x="5068725" y="4135175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18539" y="613"/>
                  </a:lnTo>
                  <a:cubicBezTo>
                    <a:pt x="18719" y="613"/>
                    <a:pt x="18864" y="469"/>
                    <a:pt x="18864" y="325"/>
                  </a:cubicBezTo>
                  <a:cubicBezTo>
                    <a:pt x="18864" y="144"/>
                    <a:pt x="18719" y="0"/>
                    <a:pt x="18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64"/>
            <p:cNvSpPr/>
            <p:nvPr/>
          </p:nvSpPr>
          <p:spPr>
            <a:xfrm>
              <a:off x="4743225" y="4135175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6673" y="613"/>
                  </a:lnTo>
                  <a:cubicBezTo>
                    <a:pt x="6853" y="613"/>
                    <a:pt x="6961" y="469"/>
                    <a:pt x="6961" y="325"/>
                  </a:cubicBezTo>
                  <a:cubicBezTo>
                    <a:pt x="6961" y="144"/>
                    <a:pt x="6853" y="0"/>
                    <a:pt x="66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64"/>
            <p:cNvSpPr/>
            <p:nvPr/>
          </p:nvSpPr>
          <p:spPr>
            <a:xfrm>
              <a:off x="5445625" y="421812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5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5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64"/>
            <p:cNvSpPr/>
            <p:nvPr/>
          </p:nvSpPr>
          <p:spPr>
            <a:xfrm>
              <a:off x="5221125" y="421812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5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5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64"/>
            <p:cNvSpPr/>
            <p:nvPr/>
          </p:nvSpPr>
          <p:spPr>
            <a:xfrm>
              <a:off x="4743225" y="421812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5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64"/>
            <p:cNvSpPr/>
            <p:nvPr/>
          </p:nvSpPr>
          <p:spPr>
            <a:xfrm>
              <a:off x="5120125" y="430197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1"/>
                  </a:moveTo>
                  <a:cubicBezTo>
                    <a:pt x="109" y="1"/>
                    <a:pt x="1" y="109"/>
                    <a:pt x="1" y="289"/>
                  </a:cubicBezTo>
                  <a:cubicBezTo>
                    <a:pt x="1" y="469"/>
                    <a:pt x="109" y="578"/>
                    <a:pt x="289" y="578"/>
                  </a:cubicBezTo>
                  <a:lnTo>
                    <a:pt x="16483" y="578"/>
                  </a:lnTo>
                  <a:cubicBezTo>
                    <a:pt x="16663" y="578"/>
                    <a:pt x="16808" y="469"/>
                    <a:pt x="16808" y="289"/>
                  </a:cubicBezTo>
                  <a:cubicBezTo>
                    <a:pt x="16808" y="109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64"/>
            <p:cNvSpPr/>
            <p:nvPr/>
          </p:nvSpPr>
          <p:spPr>
            <a:xfrm>
              <a:off x="4743225" y="4301975"/>
              <a:ext cx="304800" cy="14450"/>
            </a:xfrm>
            <a:custGeom>
              <a:avLst/>
              <a:gdLst/>
              <a:ahLst/>
              <a:cxnLst/>
              <a:rect l="l" t="t" r="r" b="b"/>
              <a:pathLst>
                <a:path w="12192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69"/>
                    <a:pt x="145" y="578"/>
                    <a:pt x="289" y="578"/>
                  </a:cubicBezTo>
                  <a:lnTo>
                    <a:pt x="11903" y="578"/>
                  </a:lnTo>
                  <a:cubicBezTo>
                    <a:pt x="12047" y="578"/>
                    <a:pt x="12191" y="469"/>
                    <a:pt x="12191" y="289"/>
                  </a:cubicBezTo>
                  <a:cubicBezTo>
                    <a:pt x="12191" y="109"/>
                    <a:pt x="12047" y="1"/>
                    <a:pt x="1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64"/>
            <p:cNvSpPr/>
            <p:nvPr/>
          </p:nvSpPr>
          <p:spPr>
            <a:xfrm>
              <a:off x="5445625" y="44579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289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64"/>
            <p:cNvSpPr/>
            <p:nvPr/>
          </p:nvSpPr>
          <p:spPr>
            <a:xfrm>
              <a:off x="5221125" y="44579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289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289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64"/>
            <p:cNvSpPr/>
            <p:nvPr/>
          </p:nvSpPr>
          <p:spPr>
            <a:xfrm>
              <a:off x="4743225" y="44579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289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64"/>
            <p:cNvSpPr/>
            <p:nvPr/>
          </p:nvSpPr>
          <p:spPr>
            <a:xfrm>
              <a:off x="5120125" y="4540925"/>
              <a:ext cx="420200" cy="15350"/>
            </a:xfrm>
            <a:custGeom>
              <a:avLst/>
              <a:gdLst/>
              <a:ahLst/>
              <a:cxnLst/>
              <a:rect l="l" t="t" r="r" b="b"/>
              <a:pathLst>
                <a:path w="16808" h="614" extrusionOk="0">
                  <a:moveTo>
                    <a:pt x="289" y="0"/>
                  </a:moveTo>
                  <a:cubicBezTo>
                    <a:pt x="109" y="0"/>
                    <a:pt x="1" y="145"/>
                    <a:pt x="1" y="325"/>
                  </a:cubicBezTo>
                  <a:cubicBezTo>
                    <a:pt x="1" y="469"/>
                    <a:pt x="109" y="613"/>
                    <a:pt x="289" y="613"/>
                  </a:cubicBezTo>
                  <a:lnTo>
                    <a:pt x="16483" y="613"/>
                  </a:lnTo>
                  <a:cubicBezTo>
                    <a:pt x="16663" y="613"/>
                    <a:pt x="16808" y="469"/>
                    <a:pt x="16808" y="325"/>
                  </a:cubicBezTo>
                  <a:cubicBezTo>
                    <a:pt x="16808" y="145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64"/>
            <p:cNvSpPr/>
            <p:nvPr/>
          </p:nvSpPr>
          <p:spPr>
            <a:xfrm>
              <a:off x="4743225" y="4540925"/>
              <a:ext cx="304800" cy="15350"/>
            </a:xfrm>
            <a:custGeom>
              <a:avLst/>
              <a:gdLst/>
              <a:ahLst/>
              <a:cxnLst/>
              <a:rect l="l" t="t" r="r" b="b"/>
              <a:pathLst>
                <a:path w="12192" h="614" extrusionOk="0">
                  <a:moveTo>
                    <a:pt x="289" y="0"/>
                  </a:moveTo>
                  <a:cubicBezTo>
                    <a:pt x="145" y="0"/>
                    <a:pt x="0" y="145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1903" y="613"/>
                  </a:lnTo>
                  <a:cubicBezTo>
                    <a:pt x="12047" y="613"/>
                    <a:pt x="12191" y="469"/>
                    <a:pt x="12191" y="325"/>
                  </a:cubicBezTo>
                  <a:cubicBezTo>
                    <a:pt x="12191" y="145"/>
                    <a:pt x="12047" y="0"/>
                    <a:pt x="11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64"/>
            <p:cNvSpPr/>
            <p:nvPr/>
          </p:nvSpPr>
          <p:spPr>
            <a:xfrm>
              <a:off x="5350950" y="46238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7250" y="614"/>
                  </a:lnTo>
                  <a:cubicBezTo>
                    <a:pt x="7430" y="614"/>
                    <a:pt x="7575" y="469"/>
                    <a:pt x="7575" y="325"/>
                  </a:cubicBezTo>
                  <a:cubicBezTo>
                    <a:pt x="7575" y="145"/>
                    <a:pt x="7430" y="1"/>
                    <a:pt x="7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64"/>
            <p:cNvSpPr/>
            <p:nvPr/>
          </p:nvSpPr>
          <p:spPr>
            <a:xfrm>
              <a:off x="4917250" y="46238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1"/>
                  </a:moveTo>
                  <a:cubicBezTo>
                    <a:pt x="109" y="1"/>
                    <a:pt x="0" y="145"/>
                    <a:pt x="0" y="325"/>
                  </a:cubicBezTo>
                  <a:cubicBezTo>
                    <a:pt x="0" y="469"/>
                    <a:pt x="109" y="614"/>
                    <a:pt x="289" y="614"/>
                  </a:cubicBezTo>
                  <a:lnTo>
                    <a:pt x="14752" y="614"/>
                  </a:lnTo>
                  <a:cubicBezTo>
                    <a:pt x="14932" y="614"/>
                    <a:pt x="15076" y="469"/>
                    <a:pt x="15076" y="325"/>
                  </a:cubicBezTo>
                  <a:cubicBezTo>
                    <a:pt x="15076" y="145"/>
                    <a:pt x="14932" y="1"/>
                    <a:pt x="147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64"/>
            <p:cNvSpPr/>
            <p:nvPr/>
          </p:nvSpPr>
          <p:spPr>
            <a:xfrm>
              <a:off x="4743225" y="46238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4076" y="614"/>
                  </a:lnTo>
                  <a:cubicBezTo>
                    <a:pt x="4220" y="614"/>
                    <a:pt x="4365" y="469"/>
                    <a:pt x="4365" y="325"/>
                  </a:cubicBezTo>
                  <a:cubicBezTo>
                    <a:pt x="4365" y="145"/>
                    <a:pt x="4220" y="1"/>
                    <a:pt x="4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64"/>
            <p:cNvSpPr/>
            <p:nvPr/>
          </p:nvSpPr>
          <p:spPr>
            <a:xfrm>
              <a:off x="5068725" y="4696900"/>
              <a:ext cx="471600" cy="15375"/>
            </a:xfrm>
            <a:custGeom>
              <a:avLst/>
              <a:gdLst/>
              <a:ahLst/>
              <a:cxnLst/>
              <a:rect l="l" t="t" r="r" b="b"/>
              <a:pathLst>
                <a:path w="18864" h="615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70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70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64"/>
            <p:cNvSpPr/>
            <p:nvPr/>
          </p:nvSpPr>
          <p:spPr>
            <a:xfrm>
              <a:off x="4743225" y="4696900"/>
              <a:ext cx="174050" cy="15375"/>
            </a:xfrm>
            <a:custGeom>
              <a:avLst/>
              <a:gdLst/>
              <a:ahLst/>
              <a:cxnLst/>
              <a:rect l="l" t="t" r="r" b="b"/>
              <a:pathLst>
                <a:path w="6962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70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64"/>
            <p:cNvSpPr/>
            <p:nvPr/>
          </p:nvSpPr>
          <p:spPr>
            <a:xfrm>
              <a:off x="5445625" y="4779875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289" y="613"/>
                  </a:cubicBezTo>
                  <a:lnTo>
                    <a:pt x="3463" y="613"/>
                  </a:lnTo>
                  <a:cubicBezTo>
                    <a:pt x="3643" y="613"/>
                    <a:pt x="3788" y="469"/>
                    <a:pt x="3788" y="325"/>
                  </a:cubicBezTo>
                  <a:cubicBezTo>
                    <a:pt x="3788" y="144"/>
                    <a:pt x="3643" y="0"/>
                    <a:pt x="34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64"/>
            <p:cNvSpPr/>
            <p:nvPr/>
          </p:nvSpPr>
          <p:spPr>
            <a:xfrm>
              <a:off x="5221125" y="4779875"/>
              <a:ext cx="174025" cy="15350"/>
            </a:xfrm>
            <a:custGeom>
              <a:avLst/>
              <a:gdLst/>
              <a:ahLst/>
              <a:cxnLst/>
              <a:rect l="l" t="t" r="r" b="b"/>
              <a:pathLst>
                <a:path w="6961" h="614" extrusionOk="0">
                  <a:moveTo>
                    <a:pt x="289" y="0"/>
                  </a:moveTo>
                  <a:cubicBezTo>
                    <a:pt x="144" y="0"/>
                    <a:pt x="0" y="144"/>
                    <a:pt x="0" y="325"/>
                  </a:cubicBezTo>
                  <a:cubicBezTo>
                    <a:pt x="0" y="469"/>
                    <a:pt x="144" y="613"/>
                    <a:pt x="289" y="613"/>
                  </a:cubicBezTo>
                  <a:lnTo>
                    <a:pt x="6672" y="613"/>
                  </a:lnTo>
                  <a:cubicBezTo>
                    <a:pt x="6817" y="613"/>
                    <a:pt x="6961" y="469"/>
                    <a:pt x="6961" y="325"/>
                  </a:cubicBezTo>
                  <a:cubicBezTo>
                    <a:pt x="6961" y="144"/>
                    <a:pt x="6817" y="0"/>
                    <a:pt x="6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64"/>
            <p:cNvSpPr/>
            <p:nvPr/>
          </p:nvSpPr>
          <p:spPr>
            <a:xfrm>
              <a:off x="4743225" y="4779875"/>
              <a:ext cx="384150" cy="15350"/>
            </a:xfrm>
            <a:custGeom>
              <a:avLst/>
              <a:gdLst/>
              <a:ahLst/>
              <a:cxnLst/>
              <a:rect l="l" t="t" r="r" b="b"/>
              <a:pathLst>
                <a:path w="15366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15077" y="613"/>
                  </a:lnTo>
                  <a:cubicBezTo>
                    <a:pt x="15221" y="613"/>
                    <a:pt x="15365" y="469"/>
                    <a:pt x="15365" y="325"/>
                  </a:cubicBezTo>
                  <a:cubicBezTo>
                    <a:pt x="15365" y="144"/>
                    <a:pt x="15221" y="0"/>
                    <a:pt x="150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64"/>
            <p:cNvSpPr/>
            <p:nvPr/>
          </p:nvSpPr>
          <p:spPr>
            <a:xfrm>
              <a:off x="5619650" y="3718600"/>
              <a:ext cx="671775" cy="1228275"/>
            </a:xfrm>
            <a:custGeom>
              <a:avLst/>
              <a:gdLst/>
              <a:ahLst/>
              <a:cxnLst/>
              <a:rect l="l" t="t" r="r" b="b"/>
              <a:pathLst>
                <a:path w="26871" h="49131" extrusionOk="0">
                  <a:moveTo>
                    <a:pt x="17529" y="0"/>
                  </a:moveTo>
                  <a:cubicBezTo>
                    <a:pt x="17385" y="0"/>
                    <a:pt x="17277" y="108"/>
                    <a:pt x="17241" y="253"/>
                  </a:cubicBezTo>
                  <a:lnTo>
                    <a:pt x="12408" y="36428"/>
                  </a:lnTo>
                  <a:lnTo>
                    <a:pt x="8440" y="16302"/>
                  </a:lnTo>
                  <a:cubicBezTo>
                    <a:pt x="8404" y="16158"/>
                    <a:pt x="8296" y="16050"/>
                    <a:pt x="8152" y="16050"/>
                  </a:cubicBezTo>
                  <a:cubicBezTo>
                    <a:pt x="7972" y="16050"/>
                    <a:pt x="7863" y="16158"/>
                    <a:pt x="7863" y="16302"/>
                  </a:cubicBezTo>
                  <a:lnTo>
                    <a:pt x="4870" y="43569"/>
                  </a:lnTo>
                  <a:lnTo>
                    <a:pt x="2958" y="38159"/>
                  </a:lnTo>
                  <a:cubicBezTo>
                    <a:pt x="2927" y="38065"/>
                    <a:pt x="2815" y="37972"/>
                    <a:pt x="2691" y="37972"/>
                  </a:cubicBezTo>
                  <a:cubicBezTo>
                    <a:pt x="2672" y="37972"/>
                    <a:pt x="2653" y="37974"/>
                    <a:pt x="2634" y="37979"/>
                  </a:cubicBezTo>
                  <a:cubicBezTo>
                    <a:pt x="2525" y="37979"/>
                    <a:pt x="2417" y="38087"/>
                    <a:pt x="2381" y="38195"/>
                  </a:cubicBezTo>
                  <a:lnTo>
                    <a:pt x="37" y="48763"/>
                  </a:lnTo>
                  <a:cubicBezTo>
                    <a:pt x="1" y="48943"/>
                    <a:pt x="109" y="49087"/>
                    <a:pt x="253" y="49124"/>
                  </a:cubicBezTo>
                  <a:cubicBezTo>
                    <a:pt x="277" y="49128"/>
                    <a:pt x="300" y="49131"/>
                    <a:pt x="322" y="49131"/>
                  </a:cubicBezTo>
                  <a:cubicBezTo>
                    <a:pt x="470" y="49131"/>
                    <a:pt x="582" y="49032"/>
                    <a:pt x="614" y="48907"/>
                  </a:cubicBezTo>
                  <a:lnTo>
                    <a:pt x="2742" y="39349"/>
                  </a:lnTo>
                  <a:lnTo>
                    <a:pt x="4725" y="45012"/>
                  </a:lnTo>
                  <a:cubicBezTo>
                    <a:pt x="4798" y="45156"/>
                    <a:pt x="4906" y="45228"/>
                    <a:pt x="5050" y="45228"/>
                  </a:cubicBezTo>
                  <a:cubicBezTo>
                    <a:pt x="5194" y="45192"/>
                    <a:pt x="5303" y="45084"/>
                    <a:pt x="5303" y="44940"/>
                  </a:cubicBezTo>
                  <a:lnTo>
                    <a:pt x="8224" y="18358"/>
                  </a:lnTo>
                  <a:lnTo>
                    <a:pt x="12155" y="38339"/>
                  </a:lnTo>
                  <a:cubicBezTo>
                    <a:pt x="12191" y="38484"/>
                    <a:pt x="12300" y="38556"/>
                    <a:pt x="12444" y="38556"/>
                  </a:cubicBezTo>
                  <a:cubicBezTo>
                    <a:pt x="12624" y="38556"/>
                    <a:pt x="12732" y="38448"/>
                    <a:pt x="12732" y="38303"/>
                  </a:cubicBezTo>
                  <a:lnTo>
                    <a:pt x="17529" y="2633"/>
                  </a:lnTo>
                  <a:lnTo>
                    <a:pt x="22723" y="44182"/>
                  </a:lnTo>
                  <a:cubicBezTo>
                    <a:pt x="22723" y="44291"/>
                    <a:pt x="22831" y="44399"/>
                    <a:pt x="22975" y="44435"/>
                  </a:cubicBezTo>
                  <a:cubicBezTo>
                    <a:pt x="22995" y="44441"/>
                    <a:pt x="23015" y="44444"/>
                    <a:pt x="23036" y="44444"/>
                  </a:cubicBezTo>
                  <a:cubicBezTo>
                    <a:pt x="23131" y="44444"/>
                    <a:pt x="23234" y="44380"/>
                    <a:pt x="23264" y="44291"/>
                  </a:cubicBezTo>
                  <a:lnTo>
                    <a:pt x="25176" y="40792"/>
                  </a:lnTo>
                  <a:lnTo>
                    <a:pt x="26258" y="48474"/>
                  </a:lnTo>
                  <a:cubicBezTo>
                    <a:pt x="26258" y="48631"/>
                    <a:pt x="26367" y="48734"/>
                    <a:pt x="26514" y="48734"/>
                  </a:cubicBezTo>
                  <a:cubicBezTo>
                    <a:pt x="26536" y="48734"/>
                    <a:pt x="26559" y="48731"/>
                    <a:pt x="26582" y="48727"/>
                  </a:cubicBezTo>
                  <a:cubicBezTo>
                    <a:pt x="26726" y="48727"/>
                    <a:pt x="26871" y="48583"/>
                    <a:pt x="26835" y="48402"/>
                  </a:cubicBezTo>
                  <a:lnTo>
                    <a:pt x="25680" y="39782"/>
                  </a:lnTo>
                  <a:cubicBezTo>
                    <a:pt x="25644" y="39674"/>
                    <a:pt x="25536" y="39566"/>
                    <a:pt x="25428" y="39530"/>
                  </a:cubicBezTo>
                  <a:cubicBezTo>
                    <a:pt x="25284" y="39530"/>
                    <a:pt x="25176" y="39566"/>
                    <a:pt x="25103" y="39674"/>
                  </a:cubicBezTo>
                  <a:lnTo>
                    <a:pt x="23192" y="43172"/>
                  </a:lnTo>
                  <a:lnTo>
                    <a:pt x="17854" y="289"/>
                  </a:lnTo>
                  <a:cubicBezTo>
                    <a:pt x="17818" y="108"/>
                    <a:pt x="17710" y="0"/>
                    <a:pt x="17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64"/>
            <p:cNvSpPr/>
            <p:nvPr/>
          </p:nvSpPr>
          <p:spPr>
            <a:xfrm>
              <a:off x="4803625" y="3226950"/>
              <a:ext cx="1458050" cy="440500"/>
            </a:xfrm>
            <a:custGeom>
              <a:avLst/>
              <a:gdLst/>
              <a:ahLst/>
              <a:cxnLst/>
              <a:rect l="l" t="t" r="r" b="b"/>
              <a:pathLst>
                <a:path w="58322" h="17620" extrusionOk="0">
                  <a:moveTo>
                    <a:pt x="57979" y="1"/>
                  </a:moveTo>
                  <a:cubicBezTo>
                    <a:pt x="57907" y="1"/>
                    <a:pt x="57835" y="28"/>
                    <a:pt x="57780" y="82"/>
                  </a:cubicBezTo>
                  <a:lnTo>
                    <a:pt x="44508" y="14112"/>
                  </a:lnTo>
                  <a:lnTo>
                    <a:pt x="32281" y="4879"/>
                  </a:lnTo>
                  <a:cubicBezTo>
                    <a:pt x="32216" y="4846"/>
                    <a:pt x="32151" y="4828"/>
                    <a:pt x="32090" y="4828"/>
                  </a:cubicBezTo>
                  <a:cubicBezTo>
                    <a:pt x="32014" y="4828"/>
                    <a:pt x="31944" y="4855"/>
                    <a:pt x="31884" y="4915"/>
                  </a:cubicBezTo>
                  <a:lnTo>
                    <a:pt x="23697" y="12344"/>
                  </a:lnTo>
                  <a:lnTo>
                    <a:pt x="13995" y="3652"/>
                  </a:lnTo>
                  <a:cubicBezTo>
                    <a:pt x="13941" y="3598"/>
                    <a:pt x="13869" y="3571"/>
                    <a:pt x="13797" y="3571"/>
                  </a:cubicBezTo>
                  <a:cubicBezTo>
                    <a:pt x="13724" y="3571"/>
                    <a:pt x="13652" y="3598"/>
                    <a:pt x="13598" y="3652"/>
                  </a:cubicBezTo>
                  <a:lnTo>
                    <a:pt x="145" y="17105"/>
                  </a:lnTo>
                  <a:cubicBezTo>
                    <a:pt x="1" y="17214"/>
                    <a:pt x="1" y="17430"/>
                    <a:pt x="145" y="17538"/>
                  </a:cubicBezTo>
                  <a:cubicBezTo>
                    <a:pt x="199" y="17592"/>
                    <a:pt x="271" y="17619"/>
                    <a:pt x="344" y="17619"/>
                  </a:cubicBezTo>
                  <a:cubicBezTo>
                    <a:pt x="416" y="17619"/>
                    <a:pt x="488" y="17592"/>
                    <a:pt x="542" y="17538"/>
                  </a:cubicBezTo>
                  <a:lnTo>
                    <a:pt x="13815" y="4265"/>
                  </a:lnTo>
                  <a:lnTo>
                    <a:pt x="23517" y="12958"/>
                  </a:lnTo>
                  <a:cubicBezTo>
                    <a:pt x="23571" y="13012"/>
                    <a:pt x="23643" y="13039"/>
                    <a:pt x="23715" y="13039"/>
                  </a:cubicBezTo>
                  <a:cubicBezTo>
                    <a:pt x="23787" y="13039"/>
                    <a:pt x="23859" y="13012"/>
                    <a:pt x="23913" y="12958"/>
                  </a:cubicBezTo>
                  <a:lnTo>
                    <a:pt x="32101" y="5528"/>
                  </a:lnTo>
                  <a:lnTo>
                    <a:pt x="44327" y="14761"/>
                  </a:lnTo>
                  <a:cubicBezTo>
                    <a:pt x="44388" y="14806"/>
                    <a:pt x="44455" y="14826"/>
                    <a:pt x="44520" y="14826"/>
                  </a:cubicBezTo>
                  <a:cubicBezTo>
                    <a:pt x="44610" y="14826"/>
                    <a:pt x="44697" y="14788"/>
                    <a:pt x="44760" y="14725"/>
                  </a:cubicBezTo>
                  <a:lnTo>
                    <a:pt x="58213" y="514"/>
                  </a:lnTo>
                  <a:cubicBezTo>
                    <a:pt x="58321" y="406"/>
                    <a:pt x="58321" y="190"/>
                    <a:pt x="58177" y="82"/>
                  </a:cubicBezTo>
                  <a:cubicBezTo>
                    <a:pt x="58123" y="28"/>
                    <a:pt x="58051" y="1"/>
                    <a:pt x="579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64"/>
            <p:cNvSpPr/>
            <p:nvPr/>
          </p:nvSpPr>
          <p:spPr>
            <a:xfrm>
              <a:off x="5103900" y="3278575"/>
              <a:ext cx="89275" cy="89275"/>
            </a:xfrm>
            <a:custGeom>
              <a:avLst/>
              <a:gdLst/>
              <a:ahLst/>
              <a:cxnLst/>
              <a:rect l="l" t="t" r="r" b="b"/>
              <a:pathLst>
                <a:path w="3571" h="3571" extrusionOk="0">
                  <a:moveTo>
                    <a:pt x="1804" y="0"/>
                  </a:moveTo>
                  <a:cubicBezTo>
                    <a:pt x="794" y="0"/>
                    <a:pt x="0" y="830"/>
                    <a:pt x="0" y="1804"/>
                  </a:cubicBezTo>
                  <a:cubicBezTo>
                    <a:pt x="0" y="2778"/>
                    <a:pt x="794" y="3571"/>
                    <a:pt x="1804" y="3571"/>
                  </a:cubicBezTo>
                  <a:cubicBezTo>
                    <a:pt x="2777" y="3571"/>
                    <a:pt x="3571" y="2778"/>
                    <a:pt x="3571" y="1804"/>
                  </a:cubicBezTo>
                  <a:cubicBezTo>
                    <a:pt x="3571" y="830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64"/>
            <p:cNvSpPr/>
            <p:nvPr/>
          </p:nvSpPr>
          <p:spPr>
            <a:xfrm>
              <a:off x="5096675" y="32713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71" y="1263"/>
                    <a:pt x="3571" y="2093"/>
                  </a:cubicBezTo>
                  <a:cubicBezTo>
                    <a:pt x="3571" y="2886"/>
                    <a:pt x="2886" y="3571"/>
                    <a:pt x="2093" y="3571"/>
                  </a:cubicBezTo>
                  <a:cubicBezTo>
                    <a:pt x="1263" y="3571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9" y="1"/>
                    <a:pt x="1" y="939"/>
                    <a:pt x="1" y="2093"/>
                  </a:cubicBezTo>
                  <a:cubicBezTo>
                    <a:pt x="1" y="3247"/>
                    <a:pt x="939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64"/>
            <p:cNvSpPr/>
            <p:nvPr/>
          </p:nvSpPr>
          <p:spPr>
            <a:xfrm>
              <a:off x="5561050" y="3311025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1"/>
                  </a:moveTo>
                  <a:cubicBezTo>
                    <a:pt x="794" y="1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64"/>
            <p:cNvSpPr/>
            <p:nvPr/>
          </p:nvSpPr>
          <p:spPr>
            <a:xfrm>
              <a:off x="5553825" y="3302925"/>
              <a:ext cx="103725" cy="104600"/>
            </a:xfrm>
            <a:custGeom>
              <a:avLst/>
              <a:gdLst/>
              <a:ahLst/>
              <a:cxnLst/>
              <a:rect l="l" t="t" r="r" b="b"/>
              <a:pathLst>
                <a:path w="4149" h="4184" extrusionOk="0">
                  <a:moveTo>
                    <a:pt x="2093" y="613"/>
                  </a:moveTo>
                  <a:cubicBezTo>
                    <a:pt x="2886" y="613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93" y="3571"/>
                  </a:cubicBezTo>
                  <a:cubicBezTo>
                    <a:pt x="1263" y="3571"/>
                    <a:pt x="614" y="2922"/>
                    <a:pt x="614" y="2092"/>
                  </a:cubicBezTo>
                  <a:cubicBezTo>
                    <a:pt x="614" y="1263"/>
                    <a:pt x="1263" y="613"/>
                    <a:pt x="2093" y="613"/>
                  </a:cubicBezTo>
                  <a:close/>
                  <a:moveTo>
                    <a:pt x="2093" y="0"/>
                  </a:moveTo>
                  <a:cubicBezTo>
                    <a:pt x="939" y="0"/>
                    <a:pt x="1" y="938"/>
                    <a:pt x="1" y="2092"/>
                  </a:cubicBezTo>
                  <a:cubicBezTo>
                    <a:pt x="1" y="3246"/>
                    <a:pt x="939" y="4184"/>
                    <a:pt x="2093" y="4184"/>
                  </a:cubicBezTo>
                  <a:cubicBezTo>
                    <a:pt x="3211" y="4184"/>
                    <a:pt x="4148" y="3246"/>
                    <a:pt x="4148" y="2092"/>
                  </a:cubicBezTo>
                  <a:cubicBezTo>
                    <a:pt x="4148" y="938"/>
                    <a:pt x="3211" y="0"/>
                    <a:pt x="2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64"/>
            <p:cNvSpPr/>
            <p:nvPr/>
          </p:nvSpPr>
          <p:spPr>
            <a:xfrm>
              <a:off x="5872125" y="3545475"/>
              <a:ext cx="89300" cy="89275"/>
            </a:xfrm>
            <a:custGeom>
              <a:avLst/>
              <a:gdLst/>
              <a:ahLst/>
              <a:cxnLst/>
              <a:rect l="l" t="t" r="r" b="b"/>
              <a:pathLst>
                <a:path w="3572" h="3571" extrusionOk="0">
                  <a:moveTo>
                    <a:pt x="1768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77"/>
                    <a:pt x="794" y="3571"/>
                    <a:pt x="1768" y="3571"/>
                  </a:cubicBezTo>
                  <a:cubicBezTo>
                    <a:pt x="2778" y="3571"/>
                    <a:pt x="3571" y="2777"/>
                    <a:pt x="3571" y="1768"/>
                  </a:cubicBezTo>
                  <a:cubicBezTo>
                    <a:pt x="3571" y="794"/>
                    <a:pt x="2778" y="0"/>
                    <a:pt x="17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64"/>
            <p:cNvSpPr/>
            <p:nvPr/>
          </p:nvSpPr>
          <p:spPr>
            <a:xfrm>
              <a:off x="5864900" y="3538250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57" y="578"/>
                  </a:moveTo>
                  <a:cubicBezTo>
                    <a:pt x="2886" y="614"/>
                    <a:pt x="3535" y="1263"/>
                    <a:pt x="3535" y="2057"/>
                  </a:cubicBezTo>
                  <a:cubicBezTo>
                    <a:pt x="3535" y="2886"/>
                    <a:pt x="2886" y="3535"/>
                    <a:pt x="2057" y="3535"/>
                  </a:cubicBezTo>
                  <a:cubicBezTo>
                    <a:pt x="1263" y="3535"/>
                    <a:pt x="614" y="2886"/>
                    <a:pt x="614" y="2057"/>
                  </a:cubicBezTo>
                  <a:cubicBezTo>
                    <a:pt x="614" y="1263"/>
                    <a:pt x="1263" y="614"/>
                    <a:pt x="2057" y="578"/>
                  </a:cubicBezTo>
                  <a:close/>
                  <a:moveTo>
                    <a:pt x="2057" y="1"/>
                  </a:moveTo>
                  <a:cubicBezTo>
                    <a:pt x="939" y="1"/>
                    <a:pt x="1" y="938"/>
                    <a:pt x="1" y="2057"/>
                  </a:cubicBezTo>
                  <a:cubicBezTo>
                    <a:pt x="1" y="3211"/>
                    <a:pt x="939" y="4148"/>
                    <a:pt x="2057" y="4148"/>
                  </a:cubicBezTo>
                  <a:cubicBezTo>
                    <a:pt x="3211" y="4148"/>
                    <a:pt x="4149" y="3211"/>
                    <a:pt x="4149" y="2057"/>
                  </a:cubicBezTo>
                  <a:cubicBezTo>
                    <a:pt x="4149" y="938"/>
                    <a:pt x="3211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64"/>
            <p:cNvSpPr/>
            <p:nvPr/>
          </p:nvSpPr>
          <p:spPr>
            <a:xfrm>
              <a:off x="6202150" y="31902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3" y="1"/>
                  </a:moveTo>
                  <a:cubicBezTo>
                    <a:pt x="793" y="1"/>
                    <a:pt x="0" y="794"/>
                    <a:pt x="0" y="1768"/>
                  </a:cubicBezTo>
                  <a:cubicBezTo>
                    <a:pt x="0" y="2742"/>
                    <a:pt x="793" y="3535"/>
                    <a:pt x="1803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1"/>
                    <a:pt x="1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64"/>
            <p:cNvSpPr/>
            <p:nvPr/>
          </p:nvSpPr>
          <p:spPr>
            <a:xfrm>
              <a:off x="6194925" y="3183000"/>
              <a:ext cx="103725" cy="103700"/>
            </a:xfrm>
            <a:custGeom>
              <a:avLst/>
              <a:gdLst/>
              <a:ahLst/>
              <a:cxnLst/>
              <a:rect l="l" t="t" r="r" b="b"/>
              <a:pathLst>
                <a:path w="4149" h="4148" extrusionOk="0">
                  <a:moveTo>
                    <a:pt x="2092" y="577"/>
                  </a:moveTo>
                  <a:cubicBezTo>
                    <a:pt x="2886" y="577"/>
                    <a:pt x="3535" y="1263"/>
                    <a:pt x="3535" y="2056"/>
                  </a:cubicBezTo>
                  <a:cubicBezTo>
                    <a:pt x="3535" y="2886"/>
                    <a:pt x="2886" y="3535"/>
                    <a:pt x="2092" y="3535"/>
                  </a:cubicBezTo>
                  <a:cubicBezTo>
                    <a:pt x="1263" y="3535"/>
                    <a:pt x="614" y="2886"/>
                    <a:pt x="614" y="2056"/>
                  </a:cubicBezTo>
                  <a:cubicBezTo>
                    <a:pt x="614" y="1263"/>
                    <a:pt x="1263" y="577"/>
                    <a:pt x="2092" y="577"/>
                  </a:cubicBezTo>
                  <a:close/>
                  <a:moveTo>
                    <a:pt x="2092" y="0"/>
                  </a:moveTo>
                  <a:cubicBezTo>
                    <a:pt x="938" y="0"/>
                    <a:pt x="0" y="902"/>
                    <a:pt x="0" y="2056"/>
                  </a:cubicBezTo>
                  <a:cubicBezTo>
                    <a:pt x="0" y="3210"/>
                    <a:pt x="938" y="4148"/>
                    <a:pt x="2092" y="4148"/>
                  </a:cubicBezTo>
                  <a:cubicBezTo>
                    <a:pt x="3210" y="4148"/>
                    <a:pt x="4148" y="3210"/>
                    <a:pt x="4148" y="2056"/>
                  </a:cubicBezTo>
                  <a:cubicBezTo>
                    <a:pt x="4148" y="902"/>
                    <a:pt x="3210" y="0"/>
                    <a:pt x="20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64"/>
            <p:cNvSpPr/>
            <p:nvPr/>
          </p:nvSpPr>
          <p:spPr>
            <a:xfrm>
              <a:off x="4767575" y="3615800"/>
              <a:ext cx="89275" cy="88400"/>
            </a:xfrm>
            <a:custGeom>
              <a:avLst/>
              <a:gdLst/>
              <a:ahLst/>
              <a:cxnLst/>
              <a:rect l="l" t="t" r="r" b="b"/>
              <a:pathLst>
                <a:path w="3571" h="3536" extrusionOk="0">
                  <a:moveTo>
                    <a:pt x="1804" y="0"/>
                  </a:moveTo>
                  <a:cubicBezTo>
                    <a:pt x="794" y="0"/>
                    <a:pt x="0" y="794"/>
                    <a:pt x="0" y="1768"/>
                  </a:cubicBezTo>
                  <a:cubicBezTo>
                    <a:pt x="0" y="2742"/>
                    <a:pt x="794" y="3535"/>
                    <a:pt x="1804" y="3535"/>
                  </a:cubicBezTo>
                  <a:cubicBezTo>
                    <a:pt x="2777" y="3535"/>
                    <a:pt x="3571" y="2742"/>
                    <a:pt x="3571" y="1768"/>
                  </a:cubicBezTo>
                  <a:cubicBezTo>
                    <a:pt x="3571" y="794"/>
                    <a:pt x="2777" y="0"/>
                    <a:pt x="18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64"/>
            <p:cNvSpPr/>
            <p:nvPr/>
          </p:nvSpPr>
          <p:spPr>
            <a:xfrm>
              <a:off x="4760350" y="3607675"/>
              <a:ext cx="103725" cy="103725"/>
            </a:xfrm>
            <a:custGeom>
              <a:avLst/>
              <a:gdLst/>
              <a:ahLst/>
              <a:cxnLst/>
              <a:rect l="l" t="t" r="r" b="b"/>
              <a:pathLst>
                <a:path w="4149" h="4149" extrusionOk="0">
                  <a:moveTo>
                    <a:pt x="2093" y="614"/>
                  </a:moveTo>
                  <a:cubicBezTo>
                    <a:pt x="2886" y="614"/>
                    <a:pt x="3535" y="1263"/>
                    <a:pt x="3571" y="2093"/>
                  </a:cubicBezTo>
                  <a:cubicBezTo>
                    <a:pt x="3535" y="2886"/>
                    <a:pt x="2886" y="3572"/>
                    <a:pt x="2093" y="3572"/>
                  </a:cubicBezTo>
                  <a:cubicBezTo>
                    <a:pt x="1263" y="3572"/>
                    <a:pt x="614" y="2886"/>
                    <a:pt x="614" y="2093"/>
                  </a:cubicBezTo>
                  <a:cubicBezTo>
                    <a:pt x="614" y="1263"/>
                    <a:pt x="1263" y="614"/>
                    <a:pt x="2093" y="614"/>
                  </a:cubicBezTo>
                  <a:close/>
                  <a:moveTo>
                    <a:pt x="2093" y="1"/>
                  </a:moveTo>
                  <a:cubicBezTo>
                    <a:pt x="938" y="1"/>
                    <a:pt x="1" y="939"/>
                    <a:pt x="1" y="2093"/>
                  </a:cubicBezTo>
                  <a:cubicBezTo>
                    <a:pt x="1" y="3247"/>
                    <a:pt x="938" y="4149"/>
                    <a:pt x="2093" y="4149"/>
                  </a:cubicBezTo>
                  <a:cubicBezTo>
                    <a:pt x="3211" y="4149"/>
                    <a:pt x="4148" y="3247"/>
                    <a:pt x="4148" y="2093"/>
                  </a:cubicBezTo>
                  <a:cubicBezTo>
                    <a:pt x="4148" y="939"/>
                    <a:pt x="3211" y="1"/>
                    <a:pt x="20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64"/>
            <p:cNvSpPr/>
            <p:nvPr/>
          </p:nvSpPr>
          <p:spPr>
            <a:xfrm>
              <a:off x="5351850" y="3488650"/>
              <a:ext cx="89300" cy="88400"/>
            </a:xfrm>
            <a:custGeom>
              <a:avLst/>
              <a:gdLst/>
              <a:ahLst/>
              <a:cxnLst/>
              <a:rect l="l" t="t" r="r" b="b"/>
              <a:pathLst>
                <a:path w="3572" h="3536" extrusionOk="0">
                  <a:moveTo>
                    <a:pt x="1768" y="1"/>
                  </a:moveTo>
                  <a:cubicBezTo>
                    <a:pt x="794" y="1"/>
                    <a:pt x="1" y="794"/>
                    <a:pt x="1" y="1768"/>
                  </a:cubicBezTo>
                  <a:cubicBezTo>
                    <a:pt x="1" y="2742"/>
                    <a:pt x="794" y="3536"/>
                    <a:pt x="1768" y="3536"/>
                  </a:cubicBezTo>
                  <a:cubicBezTo>
                    <a:pt x="2742" y="3536"/>
                    <a:pt x="3571" y="2742"/>
                    <a:pt x="3571" y="1768"/>
                  </a:cubicBezTo>
                  <a:cubicBezTo>
                    <a:pt x="3571" y="794"/>
                    <a:pt x="2742" y="1"/>
                    <a:pt x="17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64"/>
            <p:cNvSpPr/>
            <p:nvPr/>
          </p:nvSpPr>
          <p:spPr>
            <a:xfrm>
              <a:off x="5344650" y="3480550"/>
              <a:ext cx="103700" cy="104625"/>
            </a:xfrm>
            <a:custGeom>
              <a:avLst/>
              <a:gdLst/>
              <a:ahLst/>
              <a:cxnLst/>
              <a:rect l="l" t="t" r="r" b="b"/>
              <a:pathLst>
                <a:path w="4148" h="4185" extrusionOk="0">
                  <a:moveTo>
                    <a:pt x="2056" y="614"/>
                  </a:moveTo>
                  <a:cubicBezTo>
                    <a:pt x="2886" y="614"/>
                    <a:pt x="3535" y="1263"/>
                    <a:pt x="3535" y="2092"/>
                  </a:cubicBezTo>
                  <a:cubicBezTo>
                    <a:pt x="3535" y="2922"/>
                    <a:pt x="2886" y="3571"/>
                    <a:pt x="2056" y="3571"/>
                  </a:cubicBezTo>
                  <a:cubicBezTo>
                    <a:pt x="1263" y="3571"/>
                    <a:pt x="577" y="2922"/>
                    <a:pt x="577" y="2092"/>
                  </a:cubicBezTo>
                  <a:cubicBezTo>
                    <a:pt x="577" y="1263"/>
                    <a:pt x="1263" y="614"/>
                    <a:pt x="2056" y="614"/>
                  </a:cubicBezTo>
                  <a:close/>
                  <a:moveTo>
                    <a:pt x="2056" y="0"/>
                  </a:moveTo>
                  <a:cubicBezTo>
                    <a:pt x="902" y="0"/>
                    <a:pt x="0" y="938"/>
                    <a:pt x="0" y="2092"/>
                  </a:cubicBezTo>
                  <a:cubicBezTo>
                    <a:pt x="0" y="3246"/>
                    <a:pt x="902" y="4184"/>
                    <a:pt x="2056" y="4184"/>
                  </a:cubicBezTo>
                  <a:cubicBezTo>
                    <a:pt x="3210" y="4184"/>
                    <a:pt x="4148" y="3246"/>
                    <a:pt x="4148" y="2092"/>
                  </a:cubicBezTo>
                  <a:cubicBezTo>
                    <a:pt x="4148" y="938"/>
                    <a:pt x="3210" y="0"/>
                    <a:pt x="20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64"/>
            <p:cNvSpPr/>
            <p:nvPr/>
          </p:nvSpPr>
          <p:spPr>
            <a:xfrm>
              <a:off x="2393450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5563" y="0"/>
                  </a:moveTo>
                  <a:cubicBezTo>
                    <a:pt x="5511" y="0"/>
                    <a:pt x="5459" y="12"/>
                    <a:pt x="5411" y="36"/>
                  </a:cubicBezTo>
                  <a:lnTo>
                    <a:pt x="181" y="3066"/>
                  </a:lnTo>
                  <a:cubicBezTo>
                    <a:pt x="37" y="3138"/>
                    <a:pt x="1" y="3319"/>
                    <a:pt x="73" y="3463"/>
                  </a:cubicBezTo>
                  <a:cubicBezTo>
                    <a:pt x="145" y="3559"/>
                    <a:pt x="249" y="3607"/>
                    <a:pt x="353" y="3607"/>
                  </a:cubicBezTo>
                  <a:cubicBezTo>
                    <a:pt x="405" y="3607"/>
                    <a:pt x="457" y="3595"/>
                    <a:pt x="506" y="3571"/>
                  </a:cubicBezTo>
                  <a:lnTo>
                    <a:pt x="5735" y="578"/>
                  </a:lnTo>
                  <a:cubicBezTo>
                    <a:pt x="5880" y="469"/>
                    <a:pt x="5916" y="289"/>
                    <a:pt x="5843" y="145"/>
                  </a:cubicBezTo>
                  <a:cubicBezTo>
                    <a:pt x="5771" y="49"/>
                    <a:pt x="5667" y="0"/>
                    <a:pt x="5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64"/>
            <p:cNvSpPr/>
            <p:nvPr/>
          </p:nvSpPr>
          <p:spPr>
            <a:xfrm>
              <a:off x="1756875" y="1902825"/>
              <a:ext cx="783575" cy="901950"/>
            </a:xfrm>
            <a:custGeom>
              <a:avLst/>
              <a:gdLst/>
              <a:ahLst/>
              <a:cxnLst/>
              <a:rect l="l" t="t" r="r" b="b"/>
              <a:pathLst>
                <a:path w="31343" h="36078" extrusionOk="0">
                  <a:moveTo>
                    <a:pt x="15653" y="641"/>
                  </a:moveTo>
                  <a:lnTo>
                    <a:pt x="30729" y="9333"/>
                  </a:lnTo>
                  <a:lnTo>
                    <a:pt x="30729" y="26718"/>
                  </a:lnTo>
                  <a:lnTo>
                    <a:pt x="15653" y="35446"/>
                  </a:lnTo>
                  <a:lnTo>
                    <a:pt x="613" y="26718"/>
                  </a:lnTo>
                  <a:lnTo>
                    <a:pt x="613" y="9358"/>
                  </a:lnTo>
                  <a:lnTo>
                    <a:pt x="15653" y="641"/>
                  </a:lnTo>
                  <a:close/>
                  <a:moveTo>
                    <a:pt x="15671" y="1"/>
                  </a:moveTo>
                  <a:cubicBezTo>
                    <a:pt x="15617" y="1"/>
                    <a:pt x="15563" y="10"/>
                    <a:pt x="15509" y="28"/>
                  </a:cubicBezTo>
                  <a:lnTo>
                    <a:pt x="144" y="8900"/>
                  </a:lnTo>
                  <a:cubicBezTo>
                    <a:pt x="72" y="8973"/>
                    <a:pt x="0" y="9045"/>
                    <a:pt x="0" y="9153"/>
                  </a:cubicBezTo>
                  <a:lnTo>
                    <a:pt x="0" y="26898"/>
                  </a:lnTo>
                  <a:cubicBezTo>
                    <a:pt x="0" y="27006"/>
                    <a:pt x="72" y="27114"/>
                    <a:pt x="144" y="27150"/>
                  </a:cubicBezTo>
                  <a:lnTo>
                    <a:pt x="15509" y="36023"/>
                  </a:lnTo>
                  <a:cubicBezTo>
                    <a:pt x="15563" y="36059"/>
                    <a:pt x="15617" y="36077"/>
                    <a:pt x="15671" y="36077"/>
                  </a:cubicBezTo>
                  <a:cubicBezTo>
                    <a:pt x="15725" y="36077"/>
                    <a:pt x="15780" y="36059"/>
                    <a:pt x="15834" y="36023"/>
                  </a:cubicBezTo>
                  <a:lnTo>
                    <a:pt x="31198" y="27150"/>
                  </a:lnTo>
                  <a:cubicBezTo>
                    <a:pt x="31270" y="27114"/>
                    <a:pt x="31343" y="27006"/>
                    <a:pt x="31343" y="26898"/>
                  </a:cubicBezTo>
                  <a:lnTo>
                    <a:pt x="31343" y="9153"/>
                  </a:lnTo>
                  <a:cubicBezTo>
                    <a:pt x="31343" y="9045"/>
                    <a:pt x="31270" y="8973"/>
                    <a:pt x="31198" y="8900"/>
                  </a:cubicBezTo>
                  <a:lnTo>
                    <a:pt x="15834" y="28"/>
                  </a:lnTo>
                  <a:cubicBezTo>
                    <a:pt x="15780" y="10"/>
                    <a:pt x="15725" y="1"/>
                    <a:pt x="156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64"/>
            <p:cNvSpPr/>
            <p:nvPr/>
          </p:nvSpPr>
          <p:spPr>
            <a:xfrm>
              <a:off x="1887600" y="2053425"/>
              <a:ext cx="522100" cy="600750"/>
            </a:xfrm>
            <a:custGeom>
              <a:avLst/>
              <a:gdLst/>
              <a:ahLst/>
              <a:cxnLst/>
              <a:rect l="l" t="t" r="r" b="b"/>
              <a:pathLst>
                <a:path w="20884" h="24030" extrusionOk="0">
                  <a:moveTo>
                    <a:pt x="10424" y="640"/>
                  </a:moveTo>
                  <a:lnTo>
                    <a:pt x="20271" y="6339"/>
                  </a:lnTo>
                  <a:lnTo>
                    <a:pt x="20271" y="17700"/>
                  </a:lnTo>
                  <a:lnTo>
                    <a:pt x="10424" y="23363"/>
                  </a:lnTo>
                  <a:lnTo>
                    <a:pt x="614" y="17700"/>
                  </a:lnTo>
                  <a:lnTo>
                    <a:pt x="614" y="6307"/>
                  </a:lnTo>
                  <a:lnTo>
                    <a:pt x="10424" y="640"/>
                  </a:lnTo>
                  <a:close/>
                  <a:moveTo>
                    <a:pt x="10442" y="0"/>
                  </a:moveTo>
                  <a:cubicBezTo>
                    <a:pt x="10388" y="0"/>
                    <a:pt x="10334" y="9"/>
                    <a:pt x="10280" y="27"/>
                  </a:cubicBezTo>
                  <a:lnTo>
                    <a:pt x="145" y="5906"/>
                  </a:lnTo>
                  <a:cubicBezTo>
                    <a:pt x="73" y="5942"/>
                    <a:pt x="1" y="6050"/>
                    <a:pt x="1" y="6159"/>
                  </a:cubicBezTo>
                  <a:lnTo>
                    <a:pt x="1" y="17880"/>
                  </a:lnTo>
                  <a:cubicBezTo>
                    <a:pt x="1" y="17989"/>
                    <a:pt x="73" y="18061"/>
                    <a:pt x="145" y="18133"/>
                  </a:cubicBezTo>
                  <a:lnTo>
                    <a:pt x="10280" y="23976"/>
                  </a:lnTo>
                  <a:cubicBezTo>
                    <a:pt x="10334" y="24012"/>
                    <a:pt x="10388" y="24030"/>
                    <a:pt x="10442" y="24030"/>
                  </a:cubicBezTo>
                  <a:cubicBezTo>
                    <a:pt x="10496" y="24030"/>
                    <a:pt x="10551" y="24012"/>
                    <a:pt x="10605" y="23976"/>
                  </a:cubicBezTo>
                  <a:lnTo>
                    <a:pt x="20740" y="18133"/>
                  </a:lnTo>
                  <a:cubicBezTo>
                    <a:pt x="20812" y="18061"/>
                    <a:pt x="20884" y="17989"/>
                    <a:pt x="20884" y="17880"/>
                  </a:cubicBezTo>
                  <a:lnTo>
                    <a:pt x="20884" y="6159"/>
                  </a:lnTo>
                  <a:cubicBezTo>
                    <a:pt x="20884" y="6050"/>
                    <a:pt x="20812" y="5942"/>
                    <a:pt x="20740" y="5906"/>
                  </a:cubicBezTo>
                  <a:lnTo>
                    <a:pt x="10605" y="27"/>
                  </a:lnTo>
                  <a:cubicBezTo>
                    <a:pt x="10551" y="9"/>
                    <a:pt x="10496" y="0"/>
                    <a:pt x="10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64"/>
            <p:cNvSpPr/>
            <p:nvPr/>
          </p:nvSpPr>
          <p:spPr>
            <a:xfrm>
              <a:off x="2140975" y="1573500"/>
              <a:ext cx="15350" cy="344475"/>
            </a:xfrm>
            <a:custGeom>
              <a:avLst/>
              <a:gdLst/>
              <a:ahLst/>
              <a:cxnLst/>
              <a:rect l="l" t="t" r="r" b="b"/>
              <a:pathLst>
                <a:path w="614" h="13779" extrusionOk="0">
                  <a:moveTo>
                    <a:pt x="289" y="0"/>
                  </a:moveTo>
                  <a:cubicBezTo>
                    <a:pt x="145" y="0"/>
                    <a:pt x="1" y="109"/>
                    <a:pt x="1" y="289"/>
                  </a:cubicBezTo>
                  <a:lnTo>
                    <a:pt x="1" y="13453"/>
                  </a:lnTo>
                  <a:cubicBezTo>
                    <a:pt x="1" y="13634"/>
                    <a:pt x="145" y="13778"/>
                    <a:pt x="289" y="13778"/>
                  </a:cubicBezTo>
                  <a:cubicBezTo>
                    <a:pt x="470" y="13778"/>
                    <a:pt x="614" y="13634"/>
                    <a:pt x="614" y="13453"/>
                  </a:cubicBezTo>
                  <a:lnTo>
                    <a:pt x="614" y="289"/>
                  </a:lnTo>
                  <a:cubicBezTo>
                    <a:pt x="614" y="109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64"/>
            <p:cNvSpPr/>
            <p:nvPr/>
          </p:nvSpPr>
          <p:spPr>
            <a:xfrm>
              <a:off x="2083275" y="1499550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55"/>
                    <a:pt x="1" y="2598"/>
                  </a:cubicBezTo>
                  <a:cubicBezTo>
                    <a:pt x="1" y="4040"/>
                    <a:pt x="1191" y="5195"/>
                    <a:pt x="2597" y="5195"/>
                  </a:cubicBezTo>
                  <a:cubicBezTo>
                    <a:pt x="4040" y="5195"/>
                    <a:pt x="5194" y="4040"/>
                    <a:pt x="5194" y="2598"/>
                  </a:cubicBezTo>
                  <a:cubicBezTo>
                    <a:pt x="5194" y="1155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64"/>
            <p:cNvSpPr/>
            <p:nvPr/>
          </p:nvSpPr>
          <p:spPr>
            <a:xfrm>
              <a:off x="2076050" y="1492350"/>
              <a:ext cx="145200" cy="144300"/>
            </a:xfrm>
            <a:custGeom>
              <a:avLst/>
              <a:gdLst/>
              <a:ahLst/>
              <a:cxnLst/>
              <a:rect l="l" t="t" r="r" b="b"/>
              <a:pathLst>
                <a:path w="5808" h="5772" extrusionOk="0">
                  <a:moveTo>
                    <a:pt x="2886" y="577"/>
                  </a:moveTo>
                  <a:cubicBezTo>
                    <a:pt x="3536" y="577"/>
                    <a:pt x="4113" y="830"/>
                    <a:pt x="4509" y="1263"/>
                  </a:cubicBezTo>
                  <a:cubicBezTo>
                    <a:pt x="4942" y="1659"/>
                    <a:pt x="5195" y="2237"/>
                    <a:pt x="5195" y="2886"/>
                  </a:cubicBezTo>
                  <a:cubicBezTo>
                    <a:pt x="5195" y="3499"/>
                    <a:pt x="4942" y="4076"/>
                    <a:pt x="4509" y="4509"/>
                  </a:cubicBezTo>
                  <a:cubicBezTo>
                    <a:pt x="4113" y="4906"/>
                    <a:pt x="3536" y="5158"/>
                    <a:pt x="2886" y="5158"/>
                  </a:cubicBezTo>
                  <a:cubicBezTo>
                    <a:pt x="2273" y="5158"/>
                    <a:pt x="1696" y="4906"/>
                    <a:pt x="1263" y="4509"/>
                  </a:cubicBezTo>
                  <a:cubicBezTo>
                    <a:pt x="867" y="4076"/>
                    <a:pt x="614" y="3499"/>
                    <a:pt x="614" y="2886"/>
                  </a:cubicBezTo>
                  <a:cubicBezTo>
                    <a:pt x="614" y="2237"/>
                    <a:pt x="867" y="1659"/>
                    <a:pt x="1263" y="1263"/>
                  </a:cubicBezTo>
                  <a:cubicBezTo>
                    <a:pt x="1696" y="830"/>
                    <a:pt x="2273" y="577"/>
                    <a:pt x="2886" y="577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473"/>
                    <a:pt x="1299" y="5771"/>
                    <a:pt x="2886" y="5771"/>
                  </a:cubicBezTo>
                  <a:cubicBezTo>
                    <a:pt x="4509" y="5771"/>
                    <a:pt x="5808" y="4473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64"/>
            <p:cNvSpPr/>
            <p:nvPr/>
          </p:nvSpPr>
          <p:spPr>
            <a:xfrm>
              <a:off x="2140975" y="2779950"/>
              <a:ext cx="15350" cy="345350"/>
            </a:xfrm>
            <a:custGeom>
              <a:avLst/>
              <a:gdLst/>
              <a:ahLst/>
              <a:cxnLst/>
              <a:rect l="l" t="t" r="r" b="b"/>
              <a:pathLst>
                <a:path w="614" h="13814" extrusionOk="0">
                  <a:moveTo>
                    <a:pt x="289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3489"/>
                  </a:lnTo>
                  <a:cubicBezTo>
                    <a:pt x="1" y="13670"/>
                    <a:pt x="145" y="13814"/>
                    <a:pt x="289" y="13814"/>
                  </a:cubicBezTo>
                  <a:cubicBezTo>
                    <a:pt x="470" y="13814"/>
                    <a:pt x="614" y="13670"/>
                    <a:pt x="614" y="13489"/>
                  </a:cubicBezTo>
                  <a:lnTo>
                    <a:pt x="614" y="325"/>
                  </a:lnTo>
                  <a:cubicBezTo>
                    <a:pt x="614" y="144"/>
                    <a:pt x="470" y="0"/>
                    <a:pt x="2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64"/>
            <p:cNvSpPr/>
            <p:nvPr/>
          </p:nvSpPr>
          <p:spPr>
            <a:xfrm>
              <a:off x="2083275" y="3068475"/>
              <a:ext cx="129875" cy="129875"/>
            </a:xfrm>
            <a:custGeom>
              <a:avLst/>
              <a:gdLst/>
              <a:ahLst/>
              <a:cxnLst/>
              <a:rect l="l" t="t" r="r" b="b"/>
              <a:pathLst>
                <a:path w="5195" h="5195" extrusionOk="0">
                  <a:moveTo>
                    <a:pt x="2597" y="1"/>
                  </a:moveTo>
                  <a:cubicBezTo>
                    <a:pt x="1191" y="1"/>
                    <a:pt x="1" y="1191"/>
                    <a:pt x="1" y="2598"/>
                  </a:cubicBezTo>
                  <a:cubicBezTo>
                    <a:pt x="1" y="4040"/>
                    <a:pt x="1191" y="5194"/>
                    <a:pt x="2597" y="5194"/>
                  </a:cubicBezTo>
                  <a:cubicBezTo>
                    <a:pt x="4040" y="5194"/>
                    <a:pt x="5194" y="4040"/>
                    <a:pt x="5194" y="2598"/>
                  </a:cubicBezTo>
                  <a:cubicBezTo>
                    <a:pt x="5194" y="1191"/>
                    <a:pt x="4040" y="1"/>
                    <a:pt x="2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64"/>
            <p:cNvSpPr/>
            <p:nvPr/>
          </p:nvSpPr>
          <p:spPr>
            <a:xfrm>
              <a:off x="2076050" y="3061275"/>
              <a:ext cx="145200" cy="145175"/>
            </a:xfrm>
            <a:custGeom>
              <a:avLst/>
              <a:gdLst/>
              <a:ahLst/>
              <a:cxnLst/>
              <a:rect l="l" t="t" r="r" b="b"/>
              <a:pathLst>
                <a:path w="5808" h="5807" extrusionOk="0">
                  <a:moveTo>
                    <a:pt x="2886" y="613"/>
                  </a:moveTo>
                  <a:cubicBezTo>
                    <a:pt x="3536" y="613"/>
                    <a:pt x="4113" y="866"/>
                    <a:pt x="4509" y="1263"/>
                  </a:cubicBezTo>
                  <a:cubicBezTo>
                    <a:pt x="4942" y="1695"/>
                    <a:pt x="5195" y="2272"/>
                    <a:pt x="5195" y="2886"/>
                  </a:cubicBezTo>
                  <a:cubicBezTo>
                    <a:pt x="5195" y="3535"/>
                    <a:pt x="4942" y="4112"/>
                    <a:pt x="4509" y="4509"/>
                  </a:cubicBezTo>
                  <a:cubicBezTo>
                    <a:pt x="4113" y="4941"/>
                    <a:pt x="3536" y="5194"/>
                    <a:pt x="2886" y="5194"/>
                  </a:cubicBezTo>
                  <a:cubicBezTo>
                    <a:pt x="2273" y="5194"/>
                    <a:pt x="1696" y="4941"/>
                    <a:pt x="1263" y="4509"/>
                  </a:cubicBezTo>
                  <a:cubicBezTo>
                    <a:pt x="867" y="4112"/>
                    <a:pt x="614" y="3535"/>
                    <a:pt x="614" y="2886"/>
                  </a:cubicBezTo>
                  <a:cubicBezTo>
                    <a:pt x="614" y="2272"/>
                    <a:pt x="867" y="1695"/>
                    <a:pt x="1263" y="1263"/>
                  </a:cubicBezTo>
                  <a:cubicBezTo>
                    <a:pt x="1696" y="866"/>
                    <a:pt x="2273" y="613"/>
                    <a:pt x="2886" y="613"/>
                  </a:cubicBezTo>
                  <a:close/>
                  <a:moveTo>
                    <a:pt x="2886" y="0"/>
                  </a:moveTo>
                  <a:cubicBezTo>
                    <a:pt x="1299" y="0"/>
                    <a:pt x="1" y="1299"/>
                    <a:pt x="1" y="2886"/>
                  </a:cubicBezTo>
                  <a:cubicBezTo>
                    <a:pt x="1" y="4509"/>
                    <a:pt x="1299" y="5771"/>
                    <a:pt x="2886" y="5807"/>
                  </a:cubicBezTo>
                  <a:cubicBezTo>
                    <a:pt x="4509" y="5771"/>
                    <a:pt x="5808" y="4509"/>
                    <a:pt x="5808" y="2886"/>
                  </a:cubicBezTo>
                  <a:cubicBezTo>
                    <a:pt x="5808" y="1299"/>
                    <a:pt x="4509" y="0"/>
                    <a:pt x="2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64"/>
            <p:cNvSpPr/>
            <p:nvPr/>
          </p:nvSpPr>
          <p:spPr>
            <a:xfrm>
              <a:off x="1755975" y="2124425"/>
              <a:ext cx="147900" cy="90200"/>
            </a:xfrm>
            <a:custGeom>
              <a:avLst/>
              <a:gdLst/>
              <a:ahLst/>
              <a:cxnLst/>
              <a:rect l="l" t="t" r="r" b="b"/>
              <a:pathLst>
                <a:path w="5916" h="3608" extrusionOk="0">
                  <a:moveTo>
                    <a:pt x="345" y="0"/>
                  </a:moveTo>
                  <a:cubicBezTo>
                    <a:pt x="233" y="0"/>
                    <a:pt x="120" y="49"/>
                    <a:pt x="72" y="145"/>
                  </a:cubicBezTo>
                  <a:cubicBezTo>
                    <a:pt x="0" y="289"/>
                    <a:pt x="36" y="469"/>
                    <a:pt x="180" y="578"/>
                  </a:cubicBezTo>
                  <a:lnTo>
                    <a:pt x="5410" y="3571"/>
                  </a:lnTo>
                  <a:cubicBezTo>
                    <a:pt x="5458" y="3595"/>
                    <a:pt x="5510" y="3607"/>
                    <a:pt x="5563" y="3607"/>
                  </a:cubicBezTo>
                  <a:cubicBezTo>
                    <a:pt x="5667" y="3607"/>
                    <a:pt x="5771" y="3559"/>
                    <a:pt x="5843" y="3463"/>
                  </a:cubicBezTo>
                  <a:cubicBezTo>
                    <a:pt x="5915" y="3319"/>
                    <a:pt x="5843" y="3138"/>
                    <a:pt x="5699" y="3066"/>
                  </a:cubicBezTo>
                  <a:lnTo>
                    <a:pt x="505" y="36"/>
                  </a:lnTo>
                  <a:cubicBezTo>
                    <a:pt x="457" y="12"/>
                    <a:pt x="401" y="0"/>
                    <a:pt x="3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64"/>
            <p:cNvSpPr/>
            <p:nvPr/>
          </p:nvSpPr>
          <p:spPr>
            <a:xfrm>
              <a:off x="1897525" y="2348350"/>
              <a:ext cx="513075" cy="161125"/>
            </a:xfrm>
            <a:custGeom>
              <a:avLst/>
              <a:gdLst/>
              <a:ahLst/>
              <a:cxnLst/>
              <a:rect l="l" t="t" r="r" b="b"/>
              <a:pathLst>
                <a:path w="20523" h="6445" extrusionOk="0">
                  <a:moveTo>
                    <a:pt x="10450" y="0"/>
                  </a:moveTo>
                  <a:cubicBezTo>
                    <a:pt x="10406" y="0"/>
                    <a:pt x="10361" y="9"/>
                    <a:pt x="10316" y="24"/>
                  </a:cubicBezTo>
                  <a:lnTo>
                    <a:pt x="181" y="5903"/>
                  </a:lnTo>
                  <a:cubicBezTo>
                    <a:pt x="37" y="5975"/>
                    <a:pt x="1" y="6156"/>
                    <a:pt x="73" y="6300"/>
                  </a:cubicBezTo>
                  <a:cubicBezTo>
                    <a:pt x="145" y="6396"/>
                    <a:pt x="249" y="6444"/>
                    <a:pt x="353" y="6444"/>
                  </a:cubicBezTo>
                  <a:cubicBezTo>
                    <a:pt x="405" y="6444"/>
                    <a:pt x="458" y="6432"/>
                    <a:pt x="506" y="6408"/>
                  </a:cubicBezTo>
                  <a:lnTo>
                    <a:pt x="10496" y="637"/>
                  </a:lnTo>
                  <a:lnTo>
                    <a:pt x="20018" y="6336"/>
                  </a:lnTo>
                  <a:cubicBezTo>
                    <a:pt x="20066" y="6360"/>
                    <a:pt x="20118" y="6372"/>
                    <a:pt x="20170" y="6372"/>
                  </a:cubicBezTo>
                  <a:cubicBezTo>
                    <a:pt x="20274" y="6372"/>
                    <a:pt x="20379" y="6324"/>
                    <a:pt x="20451" y="6228"/>
                  </a:cubicBezTo>
                  <a:cubicBezTo>
                    <a:pt x="20523" y="6083"/>
                    <a:pt x="20487" y="5903"/>
                    <a:pt x="20343" y="5795"/>
                  </a:cubicBezTo>
                  <a:lnTo>
                    <a:pt x="10640" y="60"/>
                  </a:lnTo>
                  <a:cubicBezTo>
                    <a:pt x="10577" y="18"/>
                    <a:pt x="10514" y="0"/>
                    <a:pt x="104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64"/>
            <p:cNvSpPr/>
            <p:nvPr/>
          </p:nvSpPr>
          <p:spPr>
            <a:xfrm>
              <a:off x="2151800" y="2053200"/>
              <a:ext cx="15350" cy="310200"/>
            </a:xfrm>
            <a:custGeom>
              <a:avLst/>
              <a:gdLst/>
              <a:ahLst/>
              <a:cxnLst/>
              <a:rect l="l" t="t" r="r" b="b"/>
              <a:pathLst>
                <a:path w="614" h="12408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lnTo>
                    <a:pt x="1" y="12119"/>
                  </a:lnTo>
                  <a:cubicBezTo>
                    <a:pt x="1" y="12263"/>
                    <a:pt x="145" y="12407"/>
                    <a:pt x="325" y="12407"/>
                  </a:cubicBezTo>
                  <a:cubicBezTo>
                    <a:pt x="469" y="12407"/>
                    <a:pt x="614" y="12263"/>
                    <a:pt x="614" y="12119"/>
                  </a:cubicBezTo>
                  <a:lnTo>
                    <a:pt x="614" y="325"/>
                  </a:lnTo>
                  <a:cubicBezTo>
                    <a:pt x="614" y="144"/>
                    <a:pt x="469" y="0"/>
                    <a:pt x="3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64"/>
            <p:cNvSpPr/>
            <p:nvPr/>
          </p:nvSpPr>
          <p:spPr>
            <a:xfrm>
              <a:off x="2929950" y="9116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64"/>
            <p:cNvSpPr/>
            <p:nvPr/>
          </p:nvSpPr>
          <p:spPr>
            <a:xfrm>
              <a:off x="2496250" y="9116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64"/>
            <p:cNvSpPr/>
            <p:nvPr/>
          </p:nvSpPr>
          <p:spPr>
            <a:xfrm>
              <a:off x="2322225" y="9116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64"/>
            <p:cNvSpPr/>
            <p:nvPr/>
          </p:nvSpPr>
          <p:spPr>
            <a:xfrm>
              <a:off x="2647725" y="9847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64"/>
            <p:cNvSpPr/>
            <p:nvPr/>
          </p:nvSpPr>
          <p:spPr>
            <a:xfrm>
              <a:off x="2322225" y="9847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64"/>
            <p:cNvSpPr/>
            <p:nvPr/>
          </p:nvSpPr>
          <p:spPr>
            <a:xfrm>
              <a:off x="3024625" y="10676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64"/>
            <p:cNvSpPr/>
            <p:nvPr/>
          </p:nvSpPr>
          <p:spPr>
            <a:xfrm>
              <a:off x="2800100" y="10676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64"/>
            <p:cNvSpPr/>
            <p:nvPr/>
          </p:nvSpPr>
          <p:spPr>
            <a:xfrm>
              <a:off x="2322225" y="10676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64"/>
            <p:cNvSpPr/>
            <p:nvPr/>
          </p:nvSpPr>
          <p:spPr>
            <a:xfrm>
              <a:off x="2699125" y="1151525"/>
              <a:ext cx="420200" cy="14450"/>
            </a:xfrm>
            <a:custGeom>
              <a:avLst/>
              <a:gdLst/>
              <a:ahLst/>
              <a:cxnLst/>
              <a:rect l="l" t="t" r="r" b="b"/>
              <a:pathLst>
                <a:path w="16808" h="578" extrusionOk="0">
                  <a:moveTo>
                    <a:pt x="289" y="0"/>
                  </a:moveTo>
                  <a:cubicBezTo>
                    <a:pt x="109" y="0"/>
                    <a:pt x="0" y="108"/>
                    <a:pt x="0" y="289"/>
                  </a:cubicBezTo>
                  <a:cubicBezTo>
                    <a:pt x="0" y="433"/>
                    <a:pt x="109" y="577"/>
                    <a:pt x="289" y="577"/>
                  </a:cubicBezTo>
                  <a:lnTo>
                    <a:pt x="16483" y="577"/>
                  </a:lnTo>
                  <a:cubicBezTo>
                    <a:pt x="16663" y="577"/>
                    <a:pt x="16808" y="433"/>
                    <a:pt x="16808" y="289"/>
                  </a:cubicBezTo>
                  <a:cubicBezTo>
                    <a:pt x="16808" y="108"/>
                    <a:pt x="16663" y="0"/>
                    <a:pt x="16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64"/>
            <p:cNvSpPr/>
            <p:nvPr/>
          </p:nvSpPr>
          <p:spPr>
            <a:xfrm>
              <a:off x="2322225" y="1151525"/>
              <a:ext cx="304775" cy="14450"/>
            </a:xfrm>
            <a:custGeom>
              <a:avLst/>
              <a:gdLst/>
              <a:ahLst/>
              <a:cxnLst/>
              <a:rect l="l" t="t" r="r" b="b"/>
              <a:pathLst>
                <a:path w="12191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33"/>
                    <a:pt x="145" y="577"/>
                    <a:pt x="289" y="577"/>
                  </a:cubicBezTo>
                  <a:lnTo>
                    <a:pt x="11902" y="577"/>
                  </a:lnTo>
                  <a:cubicBezTo>
                    <a:pt x="12047" y="577"/>
                    <a:pt x="12191" y="433"/>
                    <a:pt x="12191" y="289"/>
                  </a:cubicBezTo>
                  <a:cubicBezTo>
                    <a:pt x="12191" y="108"/>
                    <a:pt x="12047" y="0"/>
                    <a:pt x="1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64"/>
            <p:cNvSpPr/>
            <p:nvPr/>
          </p:nvSpPr>
          <p:spPr>
            <a:xfrm>
              <a:off x="2929950" y="12344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44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64"/>
            <p:cNvSpPr/>
            <p:nvPr/>
          </p:nvSpPr>
          <p:spPr>
            <a:xfrm>
              <a:off x="2496250" y="12344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44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64"/>
            <p:cNvSpPr/>
            <p:nvPr/>
          </p:nvSpPr>
          <p:spPr>
            <a:xfrm>
              <a:off x="2322225" y="12344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44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64"/>
            <p:cNvSpPr/>
            <p:nvPr/>
          </p:nvSpPr>
          <p:spPr>
            <a:xfrm>
              <a:off x="2647725" y="13066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325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64"/>
            <p:cNvSpPr/>
            <p:nvPr/>
          </p:nvSpPr>
          <p:spPr>
            <a:xfrm>
              <a:off x="2322225" y="13066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325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64"/>
            <p:cNvSpPr/>
            <p:nvPr/>
          </p:nvSpPr>
          <p:spPr>
            <a:xfrm>
              <a:off x="3024625" y="1390450"/>
              <a:ext cx="94700" cy="14450"/>
            </a:xfrm>
            <a:custGeom>
              <a:avLst/>
              <a:gdLst/>
              <a:ahLst/>
              <a:cxnLst/>
              <a:rect l="l" t="t" r="r" b="b"/>
              <a:pathLst>
                <a:path w="3788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3463" y="578"/>
                  </a:lnTo>
                  <a:cubicBezTo>
                    <a:pt x="3643" y="578"/>
                    <a:pt x="3788" y="470"/>
                    <a:pt x="3788" y="289"/>
                  </a:cubicBezTo>
                  <a:cubicBezTo>
                    <a:pt x="3788" y="109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64"/>
            <p:cNvSpPr/>
            <p:nvPr/>
          </p:nvSpPr>
          <p:spPr>
            <a:xfrm>
              <a:off x="2800100" y="1390450"/>
              <a:ext cx="174050" cy="14450"/>
            </a:xfrm>
            <a:custGeom>
              <a:avLst/>
              <a:gdLst/>
              <a:ahLst/>
              <a:cxnLst/>
              <a:rect l="l" t="t" r="r" b="b"/>
              <a:pathLst>
                <a:path w="6962" h="578" extrusionOk="0">
                  <a:moveTo>
                    <a:pt x="289" y="1"/>
                  </a:moveTo>
                  <a:cubicBezTo>
                    <a:pt x="145" y="1"/>
                    <a:pt x="1" y="109"/>
                    <a:pt x="1" y="289"/>
                  </a:cubicBezTo>
                  <a:cubicBezTo>
                    <a:pt x="1" y="470"/>
                    <a:pt x="145" y="578"/>
                    <a:pt x="289" y="578"/>
                  </a:cubicBezTo>
                  <a:lnTo>
                    <a:pt x="6673" y="578"/>
                  </a:lnTo>
                  <a:cubicBezTo>
                    <a:pt x="6854" y="578"/>
                    <a:pt x="6962" y="470"/>
                    <a:pt x="6962" y="289"/>
                  </a:cubicBezTo>
                  <a:cubicBezTo>
                    <a:pt x="6962" y="109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64"/>
            <p:cNvSpPr/>
            <p:nvPr/>
          </p:nvSpPr>
          <p:spPr>
            <a:xfrm>
              <a:off x="2322225" y="1390450"/>
              <a:ext cx="384125" cy="14450"/>
            </a:xfrm>
            <a:custGeom>
              <a:avLst/>
              <a:gdLst/>
              <a:ahLst/>
              <a:cxnLst/>
              <a:rect l="l" t="t" r="r" b="b"/>
              <a:pathLst>
                <a:path w="15365" h="578" extrusionOk="0">
                  <a:moveTo>
                    <a:pt x="289" y="1"/>
                  </a:moveTo>
                  <a:cubicBezTo>
                    <a:pt x="145" y="1"/>
                    <a:pt x="0" y="109"/>
                    <a:pt x="0" y="289"/>
                  </a:cubicBezTo>
                  <a:cubicBezTo>
                    <a:pt x="0" y="470"/>
                    <a:pt x="145" y="578"/>
                    <a:pt x="289" y="578"/>
                  </a:cubicBezTo>
                  <a:lnTo>
                    <a:pt x="15076" y="578"/>
                  </a:lnTo>
                  <a:cubicBezTo>
                    <a:pt x="15221" y="578"/>
                    <a:pt x="15365" y="470"/>
                    <a:pt x="15365" y="289"/>
                  </a:cubicBezTo>
                  <a:cubicBezTo>
                    <a:pt x="15365" y="109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64"/>
            <p:cNvSpPr/>
            <p:nvPr/>
          </p:nvSpPr>
          <p:spPr>
            <a:xfrm>
              <a:off x="2699125" y="14734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290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290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64"/>
            <p:cNvSpPr/>
            <p:nvPr/>
          </p:nvSpPr>
          <p:spPr>
            <a:xfrm>
              <a:off x="2322225" y="14734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290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290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64"/>
            <p:cNvSpPr/>
            <p:nvPr/>
          </p:nvSpPr>
          <p:spPr>
            <a:xfrm>
              <a:off x="2929950" y="1556375"/>
              <a:ext cx="189375" cy="15350"/>
            </a:xfrm>
            <a:custGeom>
              <a:avLst/>
              <a:gdLst/>
              <a:ahLst/>
              <a:cxnLst/>
              <a:rect l="l" t="t" r="r" b="b"/>
              <a:pathLst>
                <a:path w="7575" h="614" extrusionOk="0">
                  <a:moveTo>
                    <a:pt x="325" y="0"/>
                  </a:moveTo>
                  <a:cubicBezTo>
                    <a:pt x="145" y="0"/>
                    <a:pt x="1" y="144"/>
                    <a:pt x="1" y="325"/>
                  </a:cubicBezTo>
                  <a:cubicBezTo>
                    <a:pt x="1" y="469"/>
                    <a:pt x="145" y="613"/>
                    <a:pt x="325" y="613"/>
                  </a:cubicBezTo>
                  <a:lnTo>
                    <a:pt x="7250" y="613"/>
                  </a:lnTo>
                  <a:cubicBezTo>
                    <a:pt x="7430" y="613"/>
                    <a:pt x="7575" y="469"/>
                    <a:pt x="7575" y="325"/>
                  </a:cubicBezTo>
                  <a:cubicBezTo>
                    <a:pt x="7575" y="144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64"/>
            <p:cNvSpPr/>
            <p:nvPr/>
          </p:nvSpPr>
          <p:spPr>
            <a:xfrm>
              <a:off x="2496250" y="1556375"/>
              <a:ext cx="376925" cy="15350"/>
            </a:xfrm>
            <a:custGeom>
              <a:avLst/>
              <a:gdLst/>
              <a:ahLst/>
              <a:cxnLst/>
              <a:rect l="l" t="t" r="r" b="b"/>
              <a:pathLst>
                <a:path w="15077" h="614" extrusionOk="0">
                  <a:moveTo>
                    <a:pt x="289" y="0"/>
                  </a:moveTo>
                  <a:cubicBezTo>
                    <a:pt x="108" y="0"/>
                    <a:pt x="0" y="144"/>
                    <a:pt x="0" y="325"/>
                  </a:cubicBezTo>
                  <a:cubicBezTo>
                    <a:pt x="0" y="469"/>
                    <a:pt x="108" y="613"/>
                    <a:pt x="289" y="613"/>
                  </a:cubicBezTo>
                  <a:lnTo>
                    <a:pt x="14788" y="613"/>
                  </a:lnTo>
                  <a:cubicBezTo>
                    <a:pt x="14932" y="613"/>
                    <a:pt x="15076" y="469"/>
                    <a:pt x="15076" y="325"/>
                  </a:cubicBezTo>
                  <a:cubicBezTo>
                    <a:pt x="15076" y="144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64"/>
            <p:cNvSpPr/>
            <p:nvPr/>
          </p:nvSpPr>
          <p:spPr>
            <a:xfrm>
              <a:off x="2322225" y="1556375"/>
              <a:ext cx="109125" cy="15350"/>
            </a:xfrm>
            <a:custGeom>
              <a:avLst/>
              <a:gdLst/>
              <a:ahLst/>
              <a:cxnLst/>
              <a:rect l="l" t="t" r="r" b="b"/>
              <a:pathLst>
                <a:path w="4365" h="614" extrusionOk="0">
                  <a:moveTo>
                    <a:pt x="289" y="0"/>
                  </a:moveTo>
                  <a:cubicBezTo>
                    <a:pt x="145" y="0"/>
                    <a:pt x="0" y="144"/>
                    <a:pt x="0" y="325"/>
                  </a:cubicBezTo>
                  <a:cubicBezTo>
                    <a:pt x="0" y="469"/>
                    <a:pt x="145" y="613"/>
                    <a:pt x="289" y="613"/>
                  </a:cubicBezTo>
                  <a:lnTo>
                    <a:pt x="4076" y="613"/>
                  </a:lnTo>
                  <a:cubicBezTo>
                    <a:pt x="4220" y="613"/>
                    <a:pt x="4364" y="469"/>
                    <a:pt x="4364" y="325"/>
                  </a:cubicBezTo>
                  <a:cubicBezTo>
                    <a:pt x="4364" y="144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64"/>
            <p:cNvSpPr/>
            <p:nvPr/>
          </p:nvSpPr>
          <p:spPr>
            <a:xfrm>
              <a:off x="2647725" y="1629400"/>
              <a:ext cx="471600" cy="15350"/>
            </a:xfrm>
            <a:custGeom>
              <a:avLst/>
              <a:gdLst/>
              <a:ahLst/>
              <a:cxnLst/>
              <a:rect l="l" t="t" r="r" b="b"/>
              <a:pathLst>
                <a:path w="18864" h="614" extrusionOk="0">
                  <a:moveTo>
                    <a:pt x="325" y="1"/>
                  </a:moveTo>
                  <a:cubicBezTo>
                    <a:pt x="145" y="1"/>
                    <a:pt x="1" y="145"/>
                    <a:pt x="1" y="289"/>
                  </a:cubicBezTo>
                  <a:cubicBezTo>
                    <a:pt x="1" y="469"/>
                    <a:pt x="145" y="614"/>
                    <a:pt x="325" y="614"/>
                  </a:cubicBezTo>
                  <a:lnTo>
                    <a:pt x="18539" y="614"/>
                  </a:lnTo>
                  <a:cubicBezTo>
                    <a:pt x="18719" y="614"/>
                    <a:pt x="18864" y="469"/>
                    <a:pt x="18864" y="289"/>
                  </a:cubicBezTo>
                  <a:cubicBezTo>
                    <a:pt x="18864" y="145"/>
                    <a:pt x="18719" y="1"/>
                    <a:pt x="18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64"/>
            <p:cNvSpPr/>
            <p:nvPr/>
          </p:nvSpPr>
          <p:spPr>
            <a:xfrm>
              <a:off x="2322225" y="162940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289"/>
                  </a:cubicBezTo>
                  <a:cubicBezTo>
                    <a:pt x="0" y="469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3" y="614"/>
                    <a:pt x="6961" y="469"/>
                    <a:pt x="6961" y="289"/>
                  </a:cubicBezTo>
                  <a:cubicBezTo>
                    <a:pt x="6961" y="145"/>
                    <a:pt x="6853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64"/>
            <p:cNvSpPr/>
            <p:nvPr/>
          </p:nvSpPr>
          <p:spPr>
            <a:xfrm>
              <a:off x="3024625" y="1712350"/>
              <a:ext cx="94700" cy="15350"/>
            </a:xfrm>
            <a:custGeom>
              <a:avLst/>
              <a:gdLst/>
              <a:ahLst/>
              <a:cxnLst/>
              <a:rect l="l" t="t" r="r" b="b"/>
              <a:pathLst>
                <a:path w="3788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3463" y="614"/>
                  </a:lnTo>
                  <a:cubicBezTo>
                    <a:pt x="3643" y="614"/>
                    <a:pt x="3788" y="470"/>
                    <a:pt x="3788" y="325"/>
                  </a:cubicBezTo>
                  <a:cubicBezTo>
                    <a:pt x="3788" y="145"/>
                    <a:pt x="3643" y="1"/>
                    <a:pt x="3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64"/>
            <p:cNvSpPr/>
            <p:nvPr/>
          </p:nvSpPr>
          <p:spPr>
            <a:xfrm>
              <a:off x="2800100" y="1712350"/>
              <a:ext cx="174050" cy="15350"/>
            </a:xfrm>
            <a:custGeom>
              <a:avLst/>
              <a:gdLst/>
              <a:ahLst/>
              <a:cxnLst/>
              <a:rect l="l" t="t" r="r" b="b"/>
              <a:pathLst>
                <a:path w="6962" h="614" extrusionOk="0">
                  <a:moveTo>
                    <a:pt x="289" y="1"/>
                  </a:moveTo>
                  <a:cubicBezTo>
                    <a:pt x="145" y="1"/>
                    <a:pt x="1" y="145"/>
                    <a:pt x="1" y="325"/>
                  </a:cubicBezTo>
                  <a:cubicBezTo>
                    <a:pt x="1" y="470"/>
                    <a:pt x="145" y="614"/>
                    <a:pt x="289" y="614"/>
                  </a:cubicBezTo>
                  <a:lnTo>
                    <a:pt x="6673" y="614"/>
                  </a:lnTo>
                  <a:cubicBezTo>
                    <a:pt x="6854" y="614"/>
                    <a:pt x="6962" y="470"/>
                    <a:pt x="6962" y="325"/>
                  </a:cubicBezTo>
                  <a:cubicBezTo>
                    <a:pt x="6962" y="145"/>
                    <a:pt x="6854" y="1"/>
                    <a:pt x="6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64"/>
            <p:cNvSpPr/>
            <p:nvPr/>
          </p:nvSpPr>
          <p:spPr>
            <a:xfrm>
              <a:off x="2322225" y="1712350"/>
              <a:ext cx="384125" cy="15350"/>
            </a:xfrm>
            <a:custGeom>
              <a:avLst/>
              <a:gdLst/>
              <a:ahLst/>
              <a:cxnLst/>
              <a:rect l="l" t="t" r="r" b="b"/>
              <a:pathLst>
                <a:path w="15365" h="614" extrusionOk="0">
                  <a:moveTo>
                    <a:pt x="289" y="1"/>
                  </a:moveTo>
                  <a:cubicBezTo>
                    <a:pt x="145" y="1"/>
                    <a:pt x="0" y="145"/>
                    <a:pt x="0" y="325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5076" y="614"/>
                  </a:lnTo>
                  <a:cubicBezTo>
                    <a:pt x="15221" y="614"/>
                    <a:pt x="15365" y="470"/>
                    <a:pt x="15365" y="325"/>
                  </a:cubicBezTo>
                  <a:cubicBezTo>
                    <a:pt x="15365" y="145"/>
                    <a:pt x="15221" y="1"/>
                    <a:pt x="150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64"/>
            <p:cNvSpPr/>
            <p:nvPr/>
          </p:nvSpPr>
          <p:spPr>
            <a:xfrm>
              <a:off x="2699125" y="1795300"/>
              <a:ext cx="420200" cy="15375"/>
            </a:xfrm>
            <a:custGeom>
              <a:avLst/>
              <a:gdLst/>
              <a:ahLst/>
              <a:cxnLst/>
              <a:rect l="l" t="t" r="r" b="b"/>
              <a:pathLst>
                <a:path w="16808" h="615" extrusionOk="0">
                  <a:moveTo>
                    <a:pt x="289" y="1"/>
                  </a:moveTo>
                  <a:cubicBezTo>
                    <a:pt x="109" y="1"/>
                    <a:pt x="0" y="145"/>
                    <a:pt x="0" y="326"/>
                  </a:cubicBezTo>
                  <a:cubicBezTo>
                    <a:pt x="0" y="470"/>
                    <a:pt x="109" y="614"/>
                    <a:pt x="289" y="614"/>
                  </a:cubicBezTo>
                  <a:lnTo>
                    <a:pt x="16483" y="614"/>
                  </a:lnTo>
                  <a:cubicBezTo>
                    <a:pt x="16663" y="614"/>
                    <a:pt x="16808" y="470"/>
                    <a:pt x="16808" y="326"/>
                  </a:cubicBezTo>
                  <a:cubicBezTo>
                    <a:pt x="16808" y="145"/>
                    <a:pt x="16663" y="1"/>
                    <a:pt x="164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64"/>
            <p:cNvSpPr/>
            <p:nvPr/>
          </p:nvSpPr>
          <p:spPr>
            <a:xfrm>
              <a:off x="2322225" y="1795300"/>
              <a:ext cx="304775" cy="15375"/>
            </a:xfrm>
            <a:custGeom>
              <a:avLst/>
              <a:gdLst/>
              <a:ahLst/>
              <a:cxnLst/>
              <a:rect l="l" t="t" r="r" b="b"/>
              <a:pathLst>
                <a:path w="12191" h="615" extrusionOk="0">
                  <a:moveTo>
                    <a:pt x="289" y="1"/>
                  </a:moveTo>
                  <a:cubicBezTo>
                    <a:pt x="145" y="1"/>
                    <a:pt x="0" y="145"/>
                    <a:pt x="0" y="326"/>
                  </a:cubicBezTo>
                  <a:cubicBezTo>
                    <a:pt x="0" y="470"/>
                    <a:pt x="145" y="614"/>
                    <a:pt x="289" y="614"/>
                  </a:cubicBezTo>
                  <a:lnTo>
                    <a:pt x="11902" y="614"/>
                  </a:lnTo>
                  <a:cubicBezTo>
                    <a:pt x="12047" y="614"/>
                    <a:pt x="12191" y="470"/>
                    <a:pt x="12191" y="326"/>
                  </a:cubicBezTo>
                  <a:cubicBezTo>
                    <a:pt x="12191" y="145"/>
                    <a:pt x="12047" y="1"/>
                    <a:pt x="1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64"/>
            <p:cNvSpPr/>
            <p:nvPr/>
          </p:nvSpPr>
          <p:spPr>
            <a:xfrm>
              <a:off x="2929950" y="1879175"/>
              <a:ext cx="189375" cy="14450"/>
            </a:xfrm>
            <a:custGeom>
              <a:avLst/>
              <a:gdLst/>
              <a:ahLst/>
              <a:cxnLst/>
              <a:rect l="l" t="t" r="r" b="b"/>
              <a:pathLst>
                <a:path w="7575" h="578" extrusionOk="0">
                  <a:moveTo>
                    <a:pt x="325" y="0"/>
                  </a:moveTo>
                  <a:cubicBezTo>
                    <a:pt x="145" y="0"/>
                    <a:pt x="1" y="108"/>
                    <a:pt x="1" y="289"/>
                  </a:cubicBezTo>
                  <a:cubicBezTo>
                    <a:pt x="1" y="469"/>
                    <a:pt x="145" y="577"/>
                    <a:pt x="325" y="577"/>
                  </a:cubicBezTo>
                  <a:lnTo>
                    <a:pt x="7250" y="577"/>
                  </a:lnTo>
                  <a:cubicBezTo>
                    <a:pt x="7430" y="577"/>
                    <a:pt x="7575" y="469"/>
                    <a:pt x="7575" y="289"/>
                  </a:cubicBezTo>
                  <a:cubicBezTo>
                    <a:pt x="7575" y="108"/>
                    <a:pt x="7430" y="0"/>
                    <a:pt x="7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64"/>
            <p:cNvSpPr/>
            <p:nvPr/>
          </p:nvSpPr>
          <p:spPr>
            <a:xfrm>
              <a:off x="2496250" y="1879175"/>
              <a:ext cx="376925" cy="14450"/>
            </a:xfrm>
            <a:custGeom>
              <a:avLst/>
              <a:gdLst/>
              <a:ahLst/>
              <a:cxnLst/>
              <a:rect l="l" t="t" r="r" b="b"/>
              <a:pathLst>
                <a:path w="15077" h="578" extrusionOk="0">
                  <a:moveTo>
                    <a:pt x="289" y="0"/>
                  </a:moveTo>
                  <a:cubicBezTo>
                    <a:pt x="108" y="0"/>
                    <a:pt x="0" y="108"/>
                    <a:pt x="0" y="289"/>
                  </a:cubicBezTo>
                  <a:cubicBezTo>
                    <a:pt x="0" y="469"/>
                    <a:pt x="108" y="577"/>
                    <a:pt x="289" y="577"/>
                  </a:cubicBezTo>
                  <a:lnTo>
                    <a:pt x="14788" y="577"/>
                  </a:lnTo>
                  <a:cubicBezTo>
                    <a:pt x="14932" y="577"/>
                    <a:pt x="15076" y="469"/>
                    <a:pt x="15076" y="289"/>
                  </a:cubicBezTo>
                  <a:cubicBezTo>
                    <a:pt x="15076" y="108"/>
                    <a:pt x="14932" y="0"/>
                    <a:pt x="147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64"/>
            <p:cNvSpPr/>
            <p:nvPr/>
          </p:nvSpPr>
          <p:spPr>
            <a:xfrm>
              <a:off x="2322225" y="1879175"/>
              <a:ext cx="109125" cy="14450"/>
            </a:xfrm>
            <a:custGeom>
              <a:avLst/>
              <a:gdLst/>
              <a:ahLst/>
              <a:cxnLst/>
              <a:rect l="l" t="t" r="r" b="b"/>
              <a:pathLst>
                <a:path w="4365" h="578" extrusionOk="0">
                  <a:moveTo>
                    <a:pt x="289" y="0"/>
                  </a:moveTo>
                  <a:cubicBezTo>
                    <a:pt x="145" y="0"/>
                    <a:pt x="0" y="108"/>
                    <a:pt x="0" y="289"/>
                  </a:cubicBezTo>
                  <a:cubicBezTo>
                    <a:pt x="0" y="469"/>
                    <a:pt x="145" y="577"/>
                    <a:pt x="289" y="577"/>
                  </a:cubicBezTo>
                  <a:lnTo>
                    <a:pt x="4076" y="577"/>
                  </a:lnTo>
                  <a:cubicBezTo>
                    <a:pt x="4220" y="577"/>
                    <a:pt x="4364" y="469"/>
                    <a:pt x="4364" y="289"/>
                  </a:cubicBezTo>
                  <a:cubicBezTo>
                    <a:pt x="4364" y="108"/>
                    <a:pt x="4220" y="0"/>
                    <a:pt x="40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579418" y="2371102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Събиране на  данни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3574471" y="2383468"/>
            <a:ext cx="23503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Преглед в реално време  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5996707" y="2429496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Статистически анализ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5924794" y="4293419"/>
            <a:ext cx="2000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Напътствие и аларми</a:t>
            </a:r>
            <a:endParaRPr lang="bg-BG" dirty="0"/>
          </a:p>
        </p:txBody>
      </p:sp>
      <p:sp>
        <p:nvSpPr>
          <p:cNvPr id="7" name="TextBox 6"/>
          <p:cNvSpPr txBox="1"/>
          <p:nvPr/>
        </p:nvSpPr>
        <p:spPr>
          <a:xfrm>
            <a:off x="1415519" y="4293417"/>
            <a:ext cx="20233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Контролни параметри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4083627" y="4293418"/>
            <a:ext cx="1152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AI </a:t>
            </a:r>
            <a:r>
              <a:rPr lang="bg-BG" dirty="0" smtClean="0"/>
              <a:t>съветник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2" name="Google Shape;2732;p50"/>
          <p:cNvSpPr txBox="1">
            <a:spLocks noGrp="1"/>
          </p:cNvSpPr>
          <p:nvPr>
            <p:ph type="title"/>
          </p:nvPr>
        </p:nvSpPr>
        <p:spPr>
          <a:xfrm>
            <a:off x="2203450" y="1710972"/>
            <a:ext cx="5195328" cy="14233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smtClean="0"/>
              <a:t>Благодарим </a:t>
            </a:r>
            <a:r>
              <a:rPr lang="bg-BG" sz="5400" dirty="0" smtClean="0"/>
              <a:t>за вниманието</a:t>
            </a:r>
            <a:r>
              <a:rPr lang="en" sz="5400" dirty="0" smtClean="0"/>
              <a:t>!</a:t>
            </a:r>
            <a:endParaRPr sz="5400" dirty="0"/>
          </a:p>
        </p:txBody>
      </p:sp>
      <p:sp>
        <p:nvSpPr>
          <p:cNvPr id="2733" name="Google Shape;2733;p50"/>
          <p:cNvSpPr txBox="1">
            <a:spLocks noGrp="1"/>
          </p:cNvSpPr>
          <p:nvPr>
            <p:ph type="subTitle" idx="1"/>
          </p:nvPr>
        </p:nvSpPr>
        <p:spPr>
          <a:xfrm>
            <a:off x="2933525" y="2699917"/>
            <a:ext cx="32769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Проблем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1600"/>
              </a:spcBef>
              <a:buClr>
                <a:srgbClr val="30394B"/>
              </a:buClr>
            </a:pPr>
            <a:endParaRPr lang="ru-RU" dirty="0" smtClean="0"/>
          </a:p>
          <a:p>
            <a:pPr marL="152400" lvl="0" indent="0" algn="ctr">
              <a:spcBef>
                <a:spcPts val="1600"/>
              </a:spcBef>
              <a:buClr>
                <a:srgbClr val="30394B"/>
              </a:buClr>
              <a:buNone/>
            </a:pPr>
            <a:r>
              <a:rPr lang="bg-BG" sz="1400" dirty="0" smtClean="0"/>
              <a:t>В съвременния свят  живота ни протича не съвсем оптимално. Подложени сме на редица важни за здравето ни проблеми като: </a:t>
            </a:r>
            <a:endParaRPr lang="ru-RU" sz="1400" dirty="0"/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Нередовна и неправилна физическа активност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Прекомерен стрес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 Прекалено време в статична поза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err="1" smtClean="0"/>
              <a:t>Травми</a:t>
            </a:r>
            <a:r>
              <a:rPr lang="ru-RU" dirty="0" smtClean="0"/>
              <a:t> и контузии</a:t>
            </a:r>
            <a:endParaRPr lang="ru-RU" dirty="0" smtClean="0"/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Малко и ограничено време за  разходки и време сред природата.</a:t>
            </a:r>
          </a:p>
          <a:p>
            <a:pPr lvl="0">
              <a:spcBef>
                <a:spcPts val="1600"/>
              </a:spcBef>
              <a:buClr>
                <a:srgbClr val="30394B"/>
              </a:buClr>
            </a:pPr>
            <a:r>
              <a:rPr lang="ru-RU" dirty="0" smtClean="0"/>
              <a:t>Много задачи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/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/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/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/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/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/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/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/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/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/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/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/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/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/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/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/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/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/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/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/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/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/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/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/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/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/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/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/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/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/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/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/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/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/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/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/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/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/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/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/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/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/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/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/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/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/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/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/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/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/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/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/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/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/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/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/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/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/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/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/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/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/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/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/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/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/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/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/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/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/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/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/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/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/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/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/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/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/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/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/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/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/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/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/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/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/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/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/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/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/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/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/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/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/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/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/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/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/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/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/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/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/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/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/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/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/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/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/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/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/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/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/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/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/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/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/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/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/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/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/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/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/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/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/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/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/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/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/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/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/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/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/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/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/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/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/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/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/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/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/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/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/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/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/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/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/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/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/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/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/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/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/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/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/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/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/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/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/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/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/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/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/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/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/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/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/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/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/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/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/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/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/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/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/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/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/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/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/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/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/>
          <p:cNvSpPr txBox="1">
            <a:spLocks noGrp="1"/>
          </p:cNvSpPr>
          <p:nvPr>
            <p:ph type="title"/>
          </p:nvPr>
        </p:nvSpPr>
        <p:spPr>
          <a:xfrm>
            <a:off x="6158289" y="260105"/>
            <a:ext cx="1757624" cy="8299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Цели</a:t>
            </a:r>
            <a:endParaRPr dirty="0"/>
          </a:p>
        </p:txBody>
      </p:sp>
      <p:sp>
        <p:nvSpPr>
          <p:cNvPr id="2139" name="Google Shape;2139;p37"/>
          <p:cNvSpPr txBox="1">
            <a:spLocks noGrp="1"/>
          </p:cNvSpPr>
          <p:nvPr>
            <p:ph type="subTitle" idx="2"/>
          </p:nvPr>
        </p:nvSpPr>
        <p:spPr>
          <a:xfrm>
            <a:off x="1591132" y="556072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не губим времето си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0" name="Google Shape;2140;p37"/>
          <p:cNvSpPr txBox="1">
            <a:spLocks noGrp="1"/>
          </p:cNvSpPr>
          <p:nvPr>
            <p:ph type="subTitle" idx="1"/>
          </p:nvPr>
        </p:nvSpPr>
        <p:spPr>
          <a:xfrm>
            <a:off x="1643058" y="429768"/>
            <a:ext cx="2658326" cy="461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1" name="Google Shape;2141;p37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2" name="Google Shape;2142;p37"/>
          <p:cNvSpPr txBox="1">
            <a:spLocks noGrp="1"/>
          </p:cNvSpPr>
          <p:nvPr>
            <p:ph type="subTitle" idx="4"/>
          </p:nvPr>
        </p:nvSpPr>
        <p:spPr>
          <a:xfrm>
            <a:off x="1643955" y="1620405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здрави </a:t>
            </a:r>
            <a:endParaRPr dirty="0"/>
          </a:p>
        </p:txBody>
      </p:sp>
      <p:sp>
        <p:nvSpPr>
          <p:cNvPr id="2143" name="Google Shape;2143;p37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4" name="Google Shape;2144;p37"/>
          <p:cNvSpPr txBox="1">
            <a:spLocks noGrp="1"/>
          </p:cNvSpPr>
          <p:nvPr>
            <p:ph type="subTitle" idx="6"/>
          </p:nvPr>
        </p:nvSpPr>
        <p:spPr>
          <a:xfrm>
            <a:off x="1677017" y="271405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бъдем продуктивни още от малки</a:t>
            </a:r>
            <a:endParaRPr dirty="0"/>
          </a:p>
        </p:txBody>
      </p:sp>
      <p:sp>
        <p:nvSpPr>
          <p:cNvPr id="2145" name="Google Shape;2145;p37"/>
          <p:cNvSpPr txBox="1">
            <a:spLocks noGrp="1"/>
          </p:cNvSpPr>
          <p:nvPr>
            <p:ph type="subTitle" idx="7"/>
          </p:nvPr>
        </p:nvSpPr>
        <p:spPr>
          <a:xfrm>
            <a:off x="1607200" y="3439621"/>
            <a:ext cx="26151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46" name="Google Shape;2146;p37"/>
          <p:cNvSpPr txBox="1">
            <a:spLocks noGrp="1"/>
          </p:cNvSpPr>
          <p:nvPr>
            <p:ph type="subTitle" idx="8"/>
          </p:nvPr>
        </p:nvSpPr>
        <p:spPr>
          <a:xfrm>
            <a:off x="1588779" y="382767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bg-BG" dirty="0" smtClean="0"/>
              <a:t>Да имаме повече време </a:t>
            </a:r>
            <a:endParaRPr dirty="0"/>
          </a:p>
        </p:txBody>
      </p:sp>
      <p:sp>
        <p:nvSpPr>
          <p:cNvPr id="2147" name="Google Shape;2147;p37"/>
          <p:cNvSpPr txBox="1">
            <a:spLocks noGrp="1"/>
          </p:cNvSpPr>
          <p:nvPr>
            <p:ph type="title" idx="9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/>
          <p:cNvSpPr txBox="1">
            <a:spLocks noGrp="1"/>
          </p:cNvSpPr>
          <p:nvPr>
            <p:ph type="title" idx="13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/>
          <p:cNvSpPr txBox="1">
            <a:spLocks noGrp="1"/>
          </p:cNvSpPr>
          <p:nvPr>
            <p:ph type="title" idx="14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/>
          <p:cNvSpPr txBox="1">
            <a:spLocks noGrp="1"/>
          </p:cNvSpPr>
          <p:nvPr>
            <p:ph type="title" idx="15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2063219" y="773915"/>
            <a:ext cx="4809600" cy="3200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Технологиите трябва да са ни полезни. Те могат да следят, анализират и помагат да живеем правилно.</a:t>
            </a:r>
            <a:br>
              <a:rPr lang="bg-BG" dirty="0" smtClean="0"/>
            </a:br>
            <a:r>
              <a:rPr lang="bg-BG" dirty="0"/>
              <a:t/>
            </a:r>
            <a:br>
              <a:rPr lang="bg-BG" dirty="0"/>
            </a:b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Решението е !!!!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917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76916" y="618170"/>
            <a:ext cx="1679127" cy="1679127"/>
            <a:chOff x="3732436" y="526916"/>
            <a:chExt cx="1679127" cy="1679127"/>
          </a:xfrm>
        </p:grpSpPr>
        <p:grpSp>
          <p:nvGrpSpPr>
            <p:cNvPr id="2162" name="Google Shape;2162;p39"/>
            <p:cNvGrpSpPr/>
            <p:nvPr/>
          </p:nvGrpSpPr>
          <p:grpSpPr>
            <a:xfrm>
              <a:off x="3732436" y="526916"/>
              <a:ext cx="1679127" cy="1679127"/>
              <a:chOff x="3614228" y="234880"/>
              <a:chExt cx="1915500" cy="1915500"/>
            </a:xfrm>
          </p:grpSpPr>
          <p:sp>
            <p:nvSpPr>
              <p:cNvPr id="2163" name="Google Shape;2163;p39"/>
              <p:cNvSpPr/>
              <p:nvPr/>
            </p:nvSpPr>
            <p:spPr>
              <a:xfrm>
                <a:off x="3614228" y="234880"/>
                <a:ext cx="1915500" cy="19155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9"/>
              <p:cNvSpPr/>
              <p:nvPr/>
            </p:nvSpPr>
            <p:spPr>
              <a:xfrm>
                <a:off x="3869711" y="490401"/>
                <a:ext cx="1404000" cy="14040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5" name="Google Shape;2165;p39"/>
            <p:cNvSpPr txBox="1"/>
            <p:nvPr/>
          </p:nvSpPr>
          <p:spPr>
            <a:xfrm>
              <a:off x="4030483" y="1477648"/>
              <a:ext cx="1065600" cy="32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endParaRPr>
            </a:p>
          </p:txBody>
        </p:sp>
        <p:grpSp>
          <p:nvGrpSpPr>
            <p:cNvPr id="2166" name="Google Shape;2166;p39"/>
            <p:cNvGrpSpPr/>
            <p:nvPr/>
          </p:nvGrpSpPr>
          <p:grpSpPr>
            <a:xfrm>
              <a:off x="4276542" y="950661"/>
              <a:ext cx="591455" cy="590639"/>
              <a:chOff x="1190625" y="238125"/>
              <a:chExt cx="5238750" cy="5231522"/>
            </a:xfrm>
          </p:grpSpPr>
          <p:sp>
            <p:nvSpPr>
              <p:cNvPr id="2167" name="Google Shape;2167;p39"/>
              <p:cNvSpPr/>
              <p:nvPr/>
            </p:nvSpPr>
            <p:spPr>
              <a:xfrm>
                <a:off x="1190625" y="259324"/>
                <a:ext cx="5238750" cy="5210323"/>
              </a:xfrm>
              <a:custGeom>
                <a:avLst/>
                <a:gdLst/>
                <a:ahLst/>
                <a:cxnLst/>
                <a:rect l="l" t="t" r="r" b="b"/>
                <a:pathLst>
                  <a:path w="209550" h="208413" extrusionOk="0">
                    <a:moveTo>
                      <a:pt x="149830" y="7449"/>
                    </a:moveTo>
                    <a:lnTo>
                      <a:pt x="163530" y="9379"/>
                    </a:lnTo>
                    <a:lnTo>
                      <a:pt x="162179" y="19412"/>
                    </a:lnTo>
                    <a:cubicBezTo>
                      <a:pt x="161311" y="25105"/>
                      <a:pt x="165267" y="30411"/>
                      <a:pt x="170959" y="31279"/>
                    </a:cubicBezTo>
                    <a:cubicBezTo>
                      <a:pt x="171435" y="31345"/>
                      <a:pt x="171909" y="31377"/>
                      <a:pt x="172378" y="31377"/>
                    </a:cubicBezTo>
                    <a:cubicBezTo>
                      <a:pt x="174663" y="31377"/>
                      <a:pt x="176836" y="30614"/>
                      <a:pt x="178677" y="29253"/>
                    </a:cubicBezTo>
                    <a:lnTo>
                      <a:pt x="186878" y="23175"/>
                    </a:lnTo>
                    <a:lnTo>
                      <a:pt x="195175" y="34270"/>
                    </a:lnTo>
                    <a:lnTo>
                      <a:pt x="187071" y="40348"/>
                    </a:lnTo>
                    <a:cubicBezTo>
                      <a:pt x="182440" y="43821"/>
                      <a:pt x="181475" y="50382"/>
                      <a:pt x="184948" y="54916"/>
                    </a:cubicBezTo>
                    <a:cubicBezTo>
                      <a:pt x="186588" y="57135"/>
                      <a:pt x="189097" y="58679"/>
                      <a:pt x="191798" y="59065"/>
                    </a:cubicBezTo>
                    <a:lnTo>
                      <a:pt x="201832" y="60415"/>
                    </a:lnTo>
                    <a:lnTo>
                      <a:pt x="199902" y="74212"/>
                    </a:lnTo>
                    <a:lnTo>
                      <a:pt x="189869" y="72765"/>
                    </a:lnTo>
                    <a:cubicBezTo>
                      <a:pt x="189391" y="72700"/>
                      <a:pt x="188917" y="72668"/>
                      <a:pt x="188447" y="72668"/>
                    </a:cubicBezTo>
                    <a:cubicBezTo>
                      <a:pt x="183318" y="72668"/>
                      <a:pt x="178797" y="76426"/>
                      <a:pt x="178002" y="81641"/>
                    </a:cubicBezTo>
                    <a:cubicBezTo>
                      <a:pt x="177616" y="84342"/>
                      <a:pt x="178388" y="87140"/>
                      <a:pt x="180028" y="89359"/>
                    </a:cubicBezTo>
                    <a:lnTo>
                      <a:pt x="186106" y="97463"/>
                    </a:lnTo>
                    <a:lnTo>
                      <a:pt x="175011" y="105760"/>
                    </a:lnTo>
                    <a:lnTo>
                      <a:pt x="168933" y="97656"/>
                    </a:lnTo>
                    <a:cubicBezTo>
                      <a:pt x="166888" y="94930"/>
                      <a:pt x="163773" y="93507"/>
                      <a:pt x="160632" y="93507"/>
                    </a:cubicBezTo>
                    <a:cubicBezTo>
                      <a:pt x="158437" y="93507"/>
                      <a:pt x="156230" y="94201"/>
                      <a:pt x="154365" y="95630"/>
                    </a:cubicBezTo>
                    <a:cubicBezTo>
                      <a:pt x="152146" y="97270"/>
                      <a:pt x="150698" y="99682"/>
                      <a:pt x="150216" y="102480"/>
                    </a:cubicBezTo>
                    <a:lnTo>
                      <a:pt x="148865" y="112514"/>
                    </a:lnTo>
                    <a:lnTo>
                      <a:pt x="135069" y="110584"/>
                    </a:lnTo>
                    <a:lnTo>
                      <a:pt x="136516" y="100454"/>
                    </a:lnTo>
                    <a:cubicBezTo>
                      <a:pt x="137385" y="94762"/>
                      <a:pt x="133429" y="89552"/>
                      <a:pt x="127737" y="88683"/>
                    </a:cubicBezTo>
                    <a:cubicBezTo>
                      <a:pt x="127260" y="88618"/>
                      <a:pt x="126787" y="88586"/>
                      <a:pt x="126318" y="88586"/>
                    </a:cubicBezTo>
                    <a:cubicBezTo>
                      <a:pt x="124033" y="88586"/>
                      <a:pt x="121860" y="89349"/>
                      <a:pt x="120019" y="90710"/>
                    </a:cubicBezTo>
                    <a:lnTo>
                      <a:pt x="111818" y="96788"/>
                    </a:lnTo>
                    <a:lnTo>
                      <a:pt x="103521" y="85693"/>
                    </a:lnTo>
                    <a:lnTo>
                      <a:pt x="111625" y="79615"/>
                    </a:lnTo>
                    <a:cubicBezTo>
                      <a:pt x="116256" y="76141"/>
                      <a:pt x="117221" y="69581"/>
                      <a:pt x="113747" y="64950"/>
                    </a:cubicBezTo>
                    <a:cubicBezTo>
                      <a:pt x="112107" y="62731"/>
                      <a:pt x="109599" y="61284"/>
                      <a:pt x="106898" y="60898"/>
                    </a:cubicBezTo>
                    <a:lnTo>
                      <a:pt x="96767" y="59451"/>
                    </a:lnTo>
                    <a:lnTo>
                      <a:pt x="98793" y="45751"/>
                    </a:lnTo>
                    <a:lnTo>
                      <a:pt x="108827" y="47198"/>
                    </a:lnTo>
                    <a:cubicBezTo>
                      <a:pt x="109304" y="47263"/>
                      <a:pt x="109779" y="47294"/>
                      <a:pt x="110248" y="47294"/>
                    </a:cubicBezTo>
                    <a:cubicBezTo>
                      <a:pt x="115377" y="47294"/>
                      <a:pt x="119890" y="43537"/>
                      <a:pt x="120597" y="38322"/>
                    </a:cubicBezTo>
                    <a:cubicBezTo>
                      <a:pt x="120983" y="35621"/>
                      <a:pt x="120308" y="32823"/>
                      <a:pt x="118668" y="30604"/>
                    </a:cubicBezTo>
                    <a:lnTo>
                      <a:pt x="112493" y="22500"/>
                    </a:lnTo>
                    <a:lnTo>
                      <a:pt x="123588" y="14106"/>
                    </a:lnTo>
                    <a:lnTo>
                      <a:pt x="129763" y="22307"/>
                    </a:lnTo>
                    <a:cubicBezTo>
                      <a:pt x="131820" y="24993"/>
                      <a:pt x="134928" y="26427"/>
                      <a:pt x="138082" y="26427"/>
                    </a:cubicBezTo>
                    <a:cubicBezTo>
                      <a:pt x="140252" y="26427"/>
                      <a:pt x="142444" y="25748"/>
                      <a:pt x="144331" y="24333"/>
                    </a:cubicBezTo>
                    <a:cubicBezTo>
                      <a:pt x="146550" y="22693"/>
                      <a:pt x="147997" y="20184"/>
                      <a:pt x="148383" y="17483"/>
                    </a:cubicBezTo>
                    <a:lnTo>
                      <a:pt x="149830" y="7449"/>
                    </a:lnTo>
                    <a:close/>
                    <a:moveTo>
                      <a:pt x="45248" y="107690"/>
                    </a:moveTo>
                    <a:cubicBezTo>
                      <a:pt x="48432" y="114540"/>
                      <a:pt x="52870" y="120811"/>
                      <a:pt x="58176" y="126213"/>
                    </a:cubicBezTo>
                    <a:cubicBezTo>
                      <a:pt x="56131" y="131893"/>
                      <a:pt x="50817" y="135433"/>
                      <a:pt x="45127" y="135433"/>
                    </a:cubicBezTo>
                    <a:cubicBezTo>
                      <a:pt x="43568" y="135433"/>
                      <a:pt x="41980" y="135167"/>
                      <a:pt x="40424" y="134607"/>
                    </a:cubicBezTo>
                    <a:cubicBezTo>
                      <a:pt x="33188" y="132002"/>
                      <a:pt x="29426" y="124091"/>
                      <a:pt x="32031" y="116855"/>
                    </a:cubicBezTo>
                    <a:cubicBezTo>
                      <a:pt x="34057" y="111356"/>
                      <a:pt x="39267" y="107690"/>
                      <a:pt x="45152" y="107690"/>
                    </a:cubicBezTo>
                    <a:close/>
                    <a:moveTo>
                      <a:pt x="39845" y="89166"/>
                    </a:moveTo>
                    <a:cubicBezTo>
                      <a:pt x="40328" y="93121"/>
                      <a:pt x="41293" y="97077"/>
                      <a:pt x="42547" y="100936"/>
                    </a:cubicBezTo>
                    <a:cubicBezTo>
                      <a:pt x="31162" y="102287"/>
                      <a:pt x="22962" y="112610"/>
                      <a:pt x="24312" y="124091"/>
                    </a:cubicBezTo>
                    <a:cubicBezTo>
                      <a:pt x="25565" y="134650"/>
                      <a:pt x="34620" y="142471"/>
                      <a:pt x="45011" y="142471"/>
                    </a:cubicBezTo>
                    <a:cubicBezTo>
                      <a:pt x="45822" y="142471"/>
                      <a:pt x="46642" y="142423"/>
                      <a:pt x="47467" y="142325"/>
                    </a:cubicBezTo>
                    <a:cubicBezTo>
                      <a:pt x="54414" y="141457"/>
                      <a:pt x="60395" y="137308"/>
                      <a:pt x="63579" y="131134"/>
                    </a:cubicBezTo>
                    <a:cubicBezTo>
                      <a:pt x="65412" y="132677"/>
                      <a:pt x="67438" y="134125"/>
                      <a:pt x="69464" y="135475"/>
                    </a:cubicBezTo>
                    <a:cubicBezTo>
                      <a:pt x="72744" y="137501"/>
                      <a:pt x="75253" y="140685"/>
                      <a:pt x="76507" y="144351"/>
                    </a:cubicBezTo>
                    <a:lnTo>
                      <a:pt x="69078" y="151780"/>
                    </a:lnTo>
                    <a:lnTo>
                      <a:pt x="61842" y="146763"/>
                    </a:lnTo>
                    <a:cubicBezTo>
                      <a:pt x="60637" y="145960"/>
                      <a:pt x="59266" y="145571"/>
                      <a:pt x="57911" y="145571"/>
                    </a:cubicBezTo>
                    <a:cubicBezTo>
                      <a:pt x="55689" y="145571"/>
                      <a:pt x="53513" y="146618"/>
                      <a:pt x="52195" y="148596"/>
                    </a:cubicBezTo>
                    <a:cubicBezTo>
                      <a:pt x="51616" y="149368"/>
                      <a:pt x="51326" y="150236"/>
                      <a:pt x="51133" y="151105"/>
                    </a:cubicBezTo>
                    <a:lnTo>
                      <a:pt x="49300" y="159788"/>
                    </a:lnTo>
                    <a:lnTo>
                      <a:pt x="41003" y="159788"/>
                    </a:lnTo>
                    <a:lnTo>
                      <a:pt x="39170" y="151105"/>
                    </a:lnTo>
                    <a:cubicBezTo>
                      <a:pt x="38495" y="147815"/>
                      <a:pt x="35608" y="145558"/>
                      <a:pt x="32379" y="145558"/>
                    </a:cubicBezTo>
                    <a:cubicBezTo>
                      <a:pt x="31914" y="145558"/>
                      <a:pt x="31443" y="145605"/>
                      <a:pt x="30969" y="145702"/>
                    </a:cubicBezTo>
                    <a:cubicBezTo>
                      <a:pt x="30101" y="145895"/>
                      <a:pt x="29233" y="146281"/>
                      <a:pt x="28461" y="146860"/>
                    </a:cubicBezTo>
                    <a:lnTo>
                      <a:pt x="21225" y="151780"/>
                    </a:lnTo>
                    <a:lnTo>
                      <a:pt x="14954" y="145509"/>
                    </a:lnTo>
                    <a:lnTo>
                      <a:pt x="19874" y="138273"/>
                    </a:lnTo>
                    <a:cubicBezTo>
                      <a:pt x="22093" y="135089"/>
                      <a:pt x="21322" y="130748"/>
                      <a:pt x="18138" y="128625"/>
                    </a:cubicBezTo>
                    <a:cubicBezTo>
                      <a:pt x="17366" y="128046"/>
                      <a:pt x="16498" y="127661"/>
                      <a:pt x="15629" y="127468"/>
                    </a:cubicBezTo>
                    <a:lnTo>
                      <a:pt x="6946" y="125731"/>
                    </a:lnTo>
                    <a:lnTo>
                      <a:pt x="6946" y="117434"/>
                    </a:lnTo>
                    <a:lnTo>
                      <a:pt x="15629" y="115601"/>
                    </a:lnTo>
                    <a:cubicBezTo>
                      <a:pt x="19392" y="114829"/>
                      <a:pt x="21708" y="111163"/>
                      <a:pt x="20936" y="107400"/>
                    </a:cubicBezTo>
                    <a:cubicBezTo>
                      <a:pt x="20743" y="106532"/>
                      <a:pt x="20453" y="105664"/>
                      <a:pt x="19874" y="104892"/>
                    </a:cubicBezTo>
                    <a:lnTo>
                      <a:pt x="14954" y="97656"/>
                    </a:lnTo>
                    <a:lnTo>
                      <a:pt x="21225" y="91385"/>
                    </a:lnTo>
                    <a:lnTo>
                      <a:pt x="28461" y="96305"/>
                    </a:lnTo>
                    <a:cubicBezTo>
                      <a:pt x="29670" y="97148"/>
                      <a:pt x="31045" y="97545"/>
                      <a:pt x="32403" y="97545"/>
                    </a:cubicBezTo>
                    <a:cubicBezTo>
                      <a:pt x="34621" y="97545"/>
                      <a:pt x="36792" y="96484"/>
                      <a:pt x="38109" y="94569"/>
                    </a:cubicBezTo>
                    <a:cubicBezTo>
                      <a:pt x="38688" y="93797"/>
                      <a:pt x="38977" y="92929"/>
                      <a:pt x="39170" y="92060"/>
                    </a:cubicBezTo>
                    <a:lnTo>
                      <a:pt x="39845" y="89166"/>
                    </a:lnTo>
                    <a:close/>
                    <a:moveTo>
                      <a:pt x="118957" y="177154"/>
                    </a:moveTo>
                    <a:lnTo>
                      <a:pt x="118957" y="184100"/>
                    </a:lnTo>
                    <a:lnTo>
                      <a:pt x="91172" y="184100"/>
                    </a:lnTo>
                    <a:lnTo>
                      <a:pt x="91172" y="177154"/>
                    </a:lnTo>
                    <a:close/>
                    <a:moveTo>
                      <a:pt x="118957" y="191047"/>
                    </a:moveTo>
                    <a:lnTo>
                      <a:pt x="118957" y="194520"/>
                    </a:lnTo>
                    <a:cubicBezTo>
                      <a:pt x="118957" y="198282"/>
                      <a:pt x="115870" y="201466"/>
                      <a:pt x="112011" y="201466"/>
                    </a:cubicBezTo>
                    <a:lnTo>
                      <a:pt x="98118" y="201466"/>
                    </a:lnTo>
                    <a:cubicBezTo>
                      <a:pt x="94355" y="201466"/>
                      <a:pt x="91172" y="198282"/>
                      <a:pt x="91172" y="194520"/>
                    </a:cubicBezTo>
                    <a:lnTo>
                      <a:pt x="91172" y="191047"/>
                    </a:lnTo>
                    <a:close/>
                    <a:moveTo>
                      <a:pt x="146950" y="1"/>
                    </a:moveTo>
                    <a:cubicBezTo>
                      <a:pt x="145260" y="1"/>
                      <a:pt x="143732" y="1213"/>
                      <a:pt x="143463" y="3011"/>
                    </a:cubicBezTo>
                    <a:lnTo>
                      <a:pt x="141533" y="16518"/>
                    </a:lnTo>
                    <a:cubicBezTo>
                      <a:pt x="141272" y="18262"/>
                      <a:pt x="139828" y="19454"/>
                      <a:pt x="138129" y="19454"/>
                    </a:cubicBezTo>
                    <a:cubicBezTo>
                      <a:pt x="137948" y="19454"/>
                      <a:pt x="137763" y="19440"/>
                      <a:pt x="137577" y="19412"/>
                    </a:cubicBezTo>
                    <a:cubicBezTo>
                      <a:pt x="136709" y="19316"/>
                      <a:pt x="135841" y="18833"/>
                      <a:pt x="135262" y="18062"/>
                    </a:cubicBezTo>
                    <a:lnTo>
                      <a:pt x="127061" y="7160"/>
                    </a:lnTo>
                    <a:cubicBezTo>
                      <a:pt x="126437" y="6251"/>
                      <a:pt x="125411" y="5777"/>
                      <a:pt x="124357" y="5777"/>
                    </a:cubicBezTo>
                    <a:cubicBezTo>
                      <a:pt x="123621" y="5777"/>
                      <a:pt x="122872" y="6008"/>
                      <a:pt x="122238" y="6484"/>
                    </a:cubicBezTo>
                    <a:lnTo>
                      <a:pt x="111818" y="14299"/>
                    </a:lnTo>
                    <a:cubicBezTo>
                      <a:pt x="109454" y="14058"/>
                      <a:pt x="107090" y="13937"/>
                      <a:pt x="104727" y="13937"/>
                    </a:cubicBezTo>
                    <a:cubicBezTo>
                      <a:pt x="102363" y="13937"/>
                      <a:pt x="99999" y="14058"/>
                      <a:pt x="97636" y="14299"/>
                    </a:cubicBezTo>
                    <a:cubicBezTo>
                      <a:pt x="66666" y="17869"/>
                      <a:pt x="42450" y="42471"/>
                      <a:pt x="39459" y="73440"/>
                    </a:cubicBezTo>
                    <a:cubicBezTo>
                      <a:pt x="39363" y="74501"/>
                      <a:pt x="39267" y="75466"/>
                      <a:pt x="39267" y="76431"/>
                    </a:cubicBezTo>
                    <a:lnTo>
                      <a:pt x="38205" y="76431"/>
                    </a:lnTo>
                    <a:cubicBezTo>
                      <a:pt x="36565" y="76431"/>
                      <a:pt x="35118" y="77589"/>
                      <a:pt x="34829" y="79229"/>
                    </a:cubicBezTo>
                    <a:lnTo>
                      <a:pt x="32417" y="90613"/>
                    </a:lnTo>
                    <a:lnTo>
                      <a:pt x="22769" y="83956"/>
                    </a:lnTo>
                    <a:cubicBezTo>
                      <a:pt x="22185" y="83539"/>
                      <a:pt x="21511" y="83338"/>
                      <a:pt x="20833" y="83338"/>
                    </a:cubicBezTo>
                    <a:cubicBezTo>
                      <a:pt x="19942" y="83338"/>
                      <a:pt x="19043" y="83685"/>
                      <a:pt x="18331" y="84342"/>
                    </a:cubicBezTo>
                    <a:lnTo>
                      <a:pt x="7911" y="94762"/>
                    </a:lnTo>
                    <a:cubicBezTo>
                      <a:pt x="6753" y="96016"/>
                      <a:pt x="6560" y="97849"/>
                      <a:pt x="7525" y="99200"/>
                    </a:cubicBezTo>
                    <a:lnTo>
                      <a:pt x="14182" y="108847"/>
                    </a:lnTo>
                    <a:lnTo>
                      <a:pt x="2701" y="111259"/>
                    </a:lnTo>
                    <a:cubicBezTo>
                      <a:pt x="1158" y="111549"/>
                      <a:pt x="0" y="112996"/>
                      <a:pt x="0" y="114636"/>
                    </a:cubicBezTo>
                    <a:lnTo>
                      <a:pt x="0" y="128529"/>
                    </a:lnTo>
                    <a:cubicBezTo>
                      <a:pt x="0" y="130169"/>
                      <a:pt x="1158" y="131616"/>
                      <a:pt x="2798" y="131906"/>
                    </a:cubicBezTo>
                    <a:lnTo>
                      <a:pt x="14182" y="134318"/>
                    </a:lnTo>
                    <a:lnTo>
                      <a:pt x="7622" y="143869"/>
                    </a:lnTo>
                    <a:cubicBezTo>
                      <a:pt x="6657" y="145316"/>
                      <a:pt x="6753" y="147149"/>
                      <a:pt x="8008" y="148307"/>
                    </a:cubicBezTo>
                    <a:lnTo>
                      <a:pt x="18427" y="158726"/>
                    </a:lnTo>
                    <a:cubicBezTo>
                      <a:pt x="19085" y="159384"/>
                      <a:pt x="19960" y="159730"/>
                      <a:pt x="20858" y="159730"/>
                    </a:cubicBezTo>
                    <a:cubicBezTo>
                      <a:pt x="21542" y="159730"/>
                      <a:pt x="22240" y="159529"/>
                      <a:pt x="22865" y="159112"/>
                    </a:cubicBezTo>
                    <a:lnTo>
                      <a:pt x="32417" y="152552"/>
                    </a:lnTo>
                    <a:lnTo>
                      <a:pt x="34829" y="163936"/>
                    </a:lnTo>
                    <a:cubicBezTo>
                      <a:pt x="35118" y="165576"/>
                      <a:pt x="36565" y="166734"/>
                      <a:pt x="38205" y="166734"/>
                    </a:cubicBezTo>
                    <a:lnTo>
                      <a:pt x="52098" y="166734"/>
                    </a:lnTo>
                    <a:cubicBezTo>
                      <a:pt x="53738" y="166734"/>
                      <a:pt x="55185" y="165576"/>
                      <a:pt x="55475" y="163936"/>
                    </a:cubicBezTo>
                    <a:lnTo>
                      <a:pt x="57887" y="152552"/>
                    </a:lnTo>
                    <a:lnTo>
                      <a:pt x="67535" y="159112"/>
                    </a:lnTo>
                    <a:cubicBezTo>
                      <a:pt x="68118" y="159529"/>
                      <a:pt x="68792" y="159730"/>
                      <a:pt x="69463" y="159730"/>
                    </a:cubicBezTo>
                    <a:cubicBezTo>
                      <a:pt x="70344" y="159730"/>
                      <a:pt x="71219" y="159384"/>
                      <a:pt x="71876" y="158726"/>
                    </a:cubicBezTo>
                    <a:lnTo>
                      <a:pt x="77279" y="153324"/>
                    </a:lnTo>
                    <a:lnTo>
                      <a:pt x="77279" y="163261"/>
                    </a:lnTo>
                    <a:cubicBezTo>
                      <a:pt x="77375" y="168181"/>
                      <a:pt x="79980" y="172716"/>
                      <a:pt x="84225" y="175224"/>
                    </a:cubicBezTo>
                    <a:lnTo>
                      <a:pt x="84225" y="194520"/>
                    </a:lnTo>
                    <a:cubicBezTo>
                      <a:pt x="84225" y="202142"/>
                      <a:pt x="90496" y="208413"/>
                      <a:pt x="98118" y="208413"/>
                    </a:cubicBezTo>
                    <a:lnTo>
                      <a:pt x="112011" y="208413"/>
                    </a:lnTo>
                    <a:cubicBezTo>
                      <a:pt x="119729" y="208413"/>
                      <a:pt x="125904" y="202142"/>
                      <a:pt x="125904" y="194520"/>
                    </a:cubicBezTo>
                    <a:lnTo>
                      <a:pt x="125904" y="175224"/>
                    </a:lnTo>
                    <a:cubicBezTo>
                      <a:pt x="130245" y="172716"/>
                      <a:pt x="132850" y="168181"/>
                      <a:pt x="132850" y="163261"/>
                    </a:cubicBezTo>
                    <a:lnTo>
                      <a:pt x="132850" y="149465"/>
                    </a:lnTo>
                    <a:cubicBezTo>
                      <a:pt x="132947" y="143676"/>
                      <a:pt x="136034" y="138370"/>
                      <a:pt x="140954" y="135282"/>
                    </a:cubicBezTo>
                    <a:cubicBezTo>
                      <a:pt x="143752" y="133449"/>
                      <a:pt x="146550" y="131327"/>
                      <a:pt x="149058" y="129108"/>
                    </a:cubicBezTo>
                    <a:lnTo>
                      <a:pt x="144427" y="123898"/>
                    </a:lnTo>
                    <a:cubicBezTo>
                      <a:pt x="142208" y="125924"/>
                      <a:pt x="139700" y="127854"/>
                      <a:pt x="137095" y="129494"/>
                    </a:cubicBezTo>
                    <a:cubicBezTo>
                      <a:pt x="130245" y="133835"/>
                      <a:pt x="126000" y="141360"/>
                      <a:pt x="125904" y="149465"/>
                    </a:cubicBezTo>
                    <a:lnTo>
                      <a:pt x="125904" y="163261"/>
                    </a:lnTo>
                    <a:cubicBezTo>
                      <a:pt x="125904" y="167024"/>
                      <a:pt x="122816" y="170207"/>
                      <a:pt x="118957" y="170207"/>
                    </a:cubicBezTo>
                    <a:lnTo>
                      <a:pt x="91172" y="170207"/>
                    </a:lnTo>
                    <a:cubicBezTo>
                      <a:pt x="87409" y="170207"/>
                      <a:pt x="84225" y="167024"/>
                      <a:pt x="84225" y="163261"/>
                    </a:cubicBezTo>
                    <a:lnTo>
                      <a:pt x="84225" y="149175"/>
                    </a:lnTo>
                    <a:cubicBezTo>
                      <a:pt x="84225" y="141167"/>
                      <a:pt x="79980" y="133835"/>
                      <a:pt x="73227" y="129590"/>
                    </a:cubicBezTo>
                    <a:cubicBezTo>
                      <a:pt x="45731" y="112321"/>
                      <a:pt x="37433" y="75948"/>
                      <a:pt x="54703" y="48452"/>
                    </a:cubicBezTo>
                    <a:cubicBezTo>
                      <a:pt x="65412" y="31376"/>
                      <a:pt x="84225" y="20956"/>
                      <a:pt x="104389" y="20860"/>
                    </a:cubicBezTo>
                    <a:lnTo>
                      <a:pt x="104389" y="20860"/>
                    </a:lnTo>
                    <a:lnTo>
                      <a:pt x="104196" y="21245"/>
                    </a:lnTo>
                    <a:cubicBezTo>
                      <a:pt x="104100" y="22210"/>
                      <a:pt x="104293" y="23079"/>
                      <a:pt x="104871" y="23850"/>
                    </a:cubicBezTo>
                    <a:lnTo>
                      <a:pt x="113072" y="34752"/>
                    </a:lnTo>
                    <a:cubicBezTo>
                      <a:pt x="113940" y="35910"/>
                      <a:pt x="114037" y="37454"/>
                      <a:pt x="113265" y="38611"/>
                    </a:cubicBezTo>
                    <a:cubicBezTo>
                      <a:pt x="112694" y="39672"/>
                      <a:pt x="111572" y="40318"/>
                      <a:pt x="110423" y="40318"/>
                    </a:cubicBezTo>
                    <a:cubicBezTo>
                      <a:pt x="110212" y="40318"/>
                      <a:pt x="110001" y="40296"/>
                      <a:pt x="109792" y="40252"/>
                    </a:cubicBezTo>
                    <a:lnTo>
                      <a:pt x="96285" y="38322"/>
                    </a:lnTo>
                    <a:cubicBezTo>
                      <a:pt x="96154" y="38309"/>
                      <a:pt x="96024" y="38302"/>
                      <a:pt x="95895" y="38302"/>
                    </a:cubicBezTo>
                    <a:cubicBezTo>
                      <a:pt x="94126" y="38302"/>
                      <a:pt x="92599" y="39514"/>
                      <a:pt x="92329" y="41313"/>
                    </a:cubicBezTo>
                    <a:lnTo>
                      <a:pt x="89435" y="61959"/>
                    </a:lnTo>
                    <a:cubicBezTo>
                      <a:pt x="89146" y="63792"/>
                      <a:pt x="90496" y="65625"/>
                      <a:pt x="92329" y="65915"/>
                    </a:cubicBezTo>
                    <a:lnTo>
                      <a:pt x="105836" y="67844"/>
                    </a:lnTo>
                    <a:cubicBezTo>
                      <a:pt x="107766" y="68037"/>
                      <a:pt x="109117" y="69870"/>
                      <a:pt x="108827" y="71703"/>
                    </a:cubicBezTo>
                    <a:cubicBezTo>
                      <a:pt x="108731" y="72668"/>
                      <a:pt x="108248" y="73440"/>
                      <a:pt x="107476" y="74019"/>
                    </a:cubicBezTo>
                    <a:lnTo>
                      <a:pt x="96574" y="82219"/>
                    </a:lnTo>
                    <a:cubicBezTo>
                      <a:pt x="95031" y="83377"/>
                      <a:pt x="94741" y="85500"/>
                      <a:pt x="95899" y="87043"/>
                    </a:cubicBezTo>
                    <a:lnTo>
                      <a:pt x="108345" y="103734"/>
                    </a:lnTo>
                    <a:cubicBezTo>
                      <a:pt x="109026" y="104643"/>
                      <a:pt x="110076" y="105117"/>
                      <a:pt x="111139" y="105117"/>
                    </a:cubicBezTo>
                    <a:cubicBezTo>
                      <a:pt x="111881" y="105117"/>
                      <a:pt x="112630" y="104886"/>
                      <a:pt x="113265" y="104409"/>
                    </a:cubicBezTo>
                    <a:lnTo>
                      <a:pt x="124167" y="96209"/>
                    </a:lnTo>
                    <a:cubicBezTo>
                      <a:pt x="124776" y="95752"/>
                      <a:pt x="125475" y="95536"/>
                      <a:pt x="126169" y="95536"/>
                    </a:cubicBezTo>
                    <a:cubicBezTo>
                      <a:pt x="127235" y="95536"/>
                      <a:pt x="128290" y="96046"/>
                      <a:pt x="128991" y="96981"/>
                    </a:cubicBezTo>
                    <a:cubicBezTo>
                      <a:pt x="129570" y="97656"/>
                      <a:pt x="129763" y="98621"/>
                      <a:pt x="129666" y="99489"/>
                    </a:cubicBezTo>
                    <a:lnTo>
                      <a:pt x="127737" y="112996"/>
                    </a:lnTo>
                    <a:cubicBezTo>
                      <a:pt x="127447" y="114925"/>
                      <a:pt x="128798" y="116662"/>
                      <a:pt x="130631" y="116952"/>
                    </a:cubicBezTo>
                    <a:lnTo>
                      <a:pt x="151277" y="119942"/>
                    </a:lnTo>
                    <a:lnTo>
                      <a:pt x="151760" y="119942"/>
                    </a:lnTo>
                    <a:cubicBezTo>
                      <a:pt x="153496" y="119942"/>
                      <a:pt x="154944" y="118688"/>
                      <a:pt x="155233" y="116952"/>
                    </a:cubicBezTo>
                    <a:lnTo>
                      <a:pt x="157163" y="103445"/>
                    </a:lnTo>
                    <a:cubicBezTo>
                      <a:pt x="157432" y="101646"/>
                      <a:pt x="158959" y="100434"/>
                      <a:pt x="160728" y="100434"/>
                    </a:cubicBezTo>
                    <a:cubicBezTo>
                      <a:pt x="160857" y="100434"/>
                      <a:pt x="160987" y="100441"/>
                      <a:pt x="161118" y="100454"/>
                    </a:cubicBezTo>
                    <a:cubicBezTo>
                      <a:pt x="161986" y="100647"/>
                      <a:pt x="162855" y="101129"/>
                      <a:pt x="163337" y="101804"/>
                    </a:cubicBezTo>
                    <a:lnTo>
                      <a:pt x="171538" y="112803"/>
                    </a:lnTo>
                    <a:cubicBezTo>
                      <a:pt x="172232" y="113671"/>
                      <a:pt x="173309" y="114158"/>
                      <a:pt x="174393" y="114158"/>
                    </a:cubicBezTo>
                    <a:cubicBezTo>
                      <a:pt x="175115" y="114158"/>
                      <a:pt x="175841" y="113941"/>
                      <a:pt x="176458" y="113478"/>
                    </a:cubicBezTo>
                    <a:lnTo>
                      <a:pt x="193052" y="100936"/>
                    </a:lnTo>
                    <a:cubicBezTo>
                      <a:pt x="194596" y="99778"/>
                      <a:pt x="194982" y="97656"/>
                      <a:pt x="193824" y="96112"/>
                    </a:cubicBezTo>
                    <a:lnTo>
                      <a:pt x="185623" y="85210"/>
                    </a:lnTo>
                    <a:cubicBezTo>
                      <a:pt x="184755" y="84053"/>
                      <a:pt x="184659" y="82509"/>
                      <a:pt x="185431" y="81351"/>
                    </a:cubicBezTo>
                    <a:cubicBezTo>
                      <a:pt x="186029" y="80239"/>
                      <a:pt x="187159" y="79582"/>
                      <a:pt x="188417" y="79582"/>
                    </a:cubicBezTo>
                    <a:cubicBezTo>
                      <a:pt x="188577" y="79582"/>
                      <a:pt x="188740" y="79593"/>
                      <a:pt x="188904" y="79615"/>
                    </a:cubicBezTo>
                    <a:lnTo>
                      <a:pt x="202411" y="81544"/>
                    </a:lnTo>
                    <a:cubicBezTo>
                      <a:pt x="202587" y="81572"/>
                      <a:pt x="202764" y="81586"/>
                      <a:pt x="202939" y="81586"/>
                    </a:cubicBezTo>
                    <a:cubicBezTo>
                      <a:pt x="204582" y="81586"/>
                      <a:pt x="206095" y="80393"/>
                      <a:pt x="206270" y="78650"/>
                    </a:cubicBezTo>
                    <a:lnTo>
                      <a:pt x="209261" y="58004"/>
                    </a:lnTo>
                    <a:cubicBezTo>
                      <a:pt x="209550" y="56074"/>
                      <a:pt x="208199" y="54337"/>
                      <a:pt x="206270" y="54048"/>
                    </a:cubicBezTo>
                    <a:lnTo>
                      <a:pt x="192763" y="52118"/>
                    </a:lnTo>
                    <a:cubicBezTo>
                      <a:pt x="190930" y="51829"/>
                      <a:pt x="189579" y="50092"/>
                      <a:pt x="189869" y="48259"/>
                    </a:cubicBezTo>
                    <a:cubicBezTo>
                      <a:pt x="189965" y="47294"/>
                      <a:pt x="190447" y="46523"/>
                      <a:pt x="191219" y="45944"/>
                    </a:cubicBezTo>
                    <a:lnTo>
                      <a:pt x="202121" y="37743"/>
                    </a:lnTo>
                    <a:cubicBezTo>
                      <a:pt x="203665" y="36585"/>
                      <a:pt x="203954" y="34366"/>
                      <a:pt x="202797" y="32919"/>
                    </a:cubicBezTo>
                    <a:lnTo>
                      <a:pt x="190351" y="16229"/>
                    </a:lnTo>
                    <a:cubicBezTo>
                      <a:pt x="189669" y="15320"/>
                      <a:pt x="188620" y="14846"/>
                      <a:pt x="187557" y="14846"/>
                    </a:cubicBezTo>
                    <a:cubicBezTo>
                      <a:pt x="186814" y="14846"/>
                      <a:pt x="186065" y="15077"/>
                      <a:pt x="185431" y="15553"/>
                    </a:cubicBezTo>
                    <a:lnTo>
                      <a:pt x="174529" y="23657"/>
                    </a:lnTo>
                    <a:cubicBezTo>
                      <a:pt x="173892" y="24175"/>
                      <a:pt x="173157" y="24413"/>
                      <a:pt x="172432" y="24413"/>
                    </a:cubicBezTo>
                    <a:cubicBezTo>
                      <a:pt x="171398" y="24413"/>
                      <a:pt x="170385" y="23929"/>
                      <a:pt x="169705" y="23079"/>
                    </a:cubicBezTo>
                    <a:cubicBezTo>
                      <a:pt x="169126" y="22307"/>
                      <a:pt x="168836" y="21342"/>
                      <a:pt x="169029" y="20474"/>
                    </a:cubicBezTo>
                    <a:lnTo>
                      <a:pt x="170959" y="6967"/>
                    </a:lnTo>
                    <a:cubicBezTo>
                      <a:pt x="171152" y="5037"/>
                      <a:pt x="169898" y="3301"/>
                      <a:pt x="167968" y="3011"/>
                    </a:cubicBezTo>
                    <a:lnTo>
                      <a:pt x="147322" y="20"/>
                    </a:lnTo>
                    <a:cubicBezTo>
                      <a:pt x="147197" y="7"/>
                      <a:pt x="147073" y="1"/>
                      <a:pt x="146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8" name="Google Shape;2168;p39"/>
              <p:cNvSpPr/>
              <p:nvPr/>
            </p:nvSpPr>
            <p:spPr>
              <a:xfrm>
                <a:off x="4202861" y="1284806"/>
                <a:ext cx="1389300" cy="1389300"/>
              </a:xfrm>
              <a:custGeom>
                <a:avLst/>
                <a:gdLst/>
                <a:ahLst/>
                <a:cxnLst/>
                <a:rect l="l" t="t" r="r" b="b"/>
                <a:pathLst>
                  <a:path w="55572" h="55572" extrusionOk="0">
                    <a:moveTo>
                      <a:pt x="27786" y="6947"/>
                    </a:moveTo>
                    <a:cubicBezTo>
                      <a:pt x="39267" y="6947"/>
                      <a:pt x="48625" y="16305"/>
                      <a:pt x="48625" y="27786"/>
                    </a:cubicBezTo>
                    <a:cubicBezTo>
                      <a:pt x="48625" y="39363"/>
                      <a:pt x="39267" y="48625"/>
                      <a:pt x="27786" y="48625"/>
                    </a:cubicBezTo>
                    <a:cubicBezTo>
                      <a:pt x="16305" y="48625"/>
                      <a:pt x="6947" y="39363"/>
                      <a:pt x="6947" y="27786"/>
                    </a:cubicBezTo>
                    <a:cubicBezTo>
                      <a:pt x="6947" y="16305"/>
                      <a:pt x="16305" y="6947"/>
                      <a:pt x="27786" y="6947"/>
                    </a:cubicBezTo>
                    <a:close/>
                    <a:moveTo>
                      <a:pt x="27786" y="0"/>
                    </a:moveTo>
                    <a:cubicBezTo>
                      <a:pt x="12446" y="0"/>
                      <a:pt x="0" y="12446"/>
                      <a:pt x="0" y="27786"/>
                    </a:cubicBezTo>
                    <a:cubicBezTo>
                      <a:pt x="0" y="43126"/>
                      <a:pt x="12446" y="55572"/>
                      <a:pt x="27786" y="55572"/>
                    </a:cubicBezTo>
                    <a:cubicBezTo>
                      <a:pt x="43126" y="55572"/>
                      <a:pt x="55571" y="43126"/>
                      <a:pt x="55571" y="27786"/>
                    </a:cubicBezTo>
                    <a:cubicBezTo>
                      <a:pt x="55571" y="12446"/>
                      <a:pt x="43126" y="97"/>
                      <a:pt x="2778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69" name="Google Shape;2169;p39"/>
              <p:cNvSpPr/>
              <p:nvPr/>
            </p:nvSpPr>
            <p:spPr>
              <a:xfrm>
                <a:off x="3730400" y="4080350"/>
                <a:ext cx="173675" cy="260500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10420" extrusionOk="0">
                    <a:moveTo>
                      <a:pt x="0" y="0"/>
                    </a:moveTo>
                    <a:lnTo>
                      <a:pt x="0" y="10420"/>
                    </a:lnTo>
                    <a:lnTo>
                      <a:pt x="6947" y="10420"/>
                    </a:lnTo>
                    <a:lnTo>
                      <a:pt x="69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0" name="Google Shape;2170;p39"/>
              <p:cNvSpPr/>
              <p:nvPr/>
            </p:nvSpPr>
            <p:spPr>
              <a:xfrm>
                <a:off x="2430350" y="1227000"/>
                <a:ext cx="1473725" cy="2679700"/>
              </a:xfrm>
              <a:custGeom>
                <a:avLst/>
                <a:gdLst/>
                <a:ahLst/>
                <a:cxnLst/>
                <a:rect l="l" t="t" r="r" b="b"/>
                <a:pathLst>
                  <a:path w="58949" h="107188" extrusionOk="0">
                    <a:moveTo>
                      <a:pt x="29619" y="1"/>
                    </a:moveTo>
                    <a:cubicBezTo>
                      <a:pt x="6851" y="14376"/>
                      <a:pt x="1" y="44381"/>
                      <a:pt x="14376" y="67053"/>
                    </a:cubicBezTo>
                    <a:cubicBezTo>
                      <a:pt x="19875" y="75929"/>
                      <a:pt x="28076" y="82683"/>
                      <a:pt x="37820" y="86445"/>
                    </a:cubicBezTo>
                    <a:cubicBezTo>
                      <a:pt x="46407" y="89725"/>
                      <a:pt x="52002" y="98022"/>
                      <a:pt x="52002" y="107188"/>
                    </a:cubicBezTo>
                    <a:lnTo>
                      <a:pt x="58949" y="107188"/>
                    </a:lnTo>
                    <a:cubicBezTo>
                      <a:pt x="58949" y="95128"/>
                      <a:pt x="51616" y="84323"/>
                      <a:pt x="40328" y="79981"/>
                    </a:cubicBezTo>
                    <a:cubicBezTo>
                      <a:pt x="18910" y="71588"/>
                      <a:pt x="8298" y="47468"/>
                      <a:pt x="16691" y="26050"/>
                    </a:cubicBezTo>
                    <a:cubicBezTo>
                      <a:pt x="19875" y="17753"/>
                      <a:pt x="25760" y="10710"/>
                      <a:pt x="33286" y="5886"/>
                    </a:cubicBezTo>
                    <a:lnTo>
                      <a:pt x="296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1" name="Google Shape;2171;p39"/>
              <p:cNvSpPr/>
              <p:nvPr/>
            </p:nvSpPr>
            <p:spPr>
              <a:xfrm>
                <a:off x="5467000" y="3472525"/>
                <a:ext cx="607825" cy="173700"/>
              </a:xfrm>
              <a:custGeom>
                <a:avLst/>
                <a:gdLst/>
                <a:ahLst/>
                <a:cxnLst/>
                <a:rect l="l" t="t" r="r" b="b"/>
                <a:pathLst>
                  <a:path w="24313" h="6948" extrusionOk="0">
                    <a:moveTo>
                      <a:pt x="0" y="1"/>
                    </a:moveTo>
                    <a:lnTo>
                      <a:pt x="0" y="6947"/>
                    </a:lnTo>
                    <a:lnTo>
                      <a:pt x="24313" y="6947"/>
                    </a:lnTo>
                    <a:lnTo>
                      <a:pt x="243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2" name="Google Shape;2172;p39"/>
              <p:cNvSpPr/>
              <p:nvPr/>
            </p:nvSpPr>
            <p:spPr>
              <a:xfrm>
                <a:off x="5324700" y="3925975"/>
                <a:ext cx="631950" cy="566850"/>
              </a:xfrm>
              <a:custGeom>
                <a:avLst/>
                <a:gdLst/>
                <a:ahLst/>
                <a:cxnLst/>
                <a:rect l="l" t="t" r="r" b="b"/>
                <a:pathLst>
                  <a:path w="25278" h="22674" extrusionOk="0">
                    <a:moveTo>
                      <a:pt x="4438" y="1"/>
                    </a:moveTo>
                    <a:lnTo>
                      <a:pt x="0" y="5307"/>
                    </a:lnTo>
                    <a:lnTo>
                      <a:pt x="20839" y="22673"/>
                    </a:lnTo>
                    <a:lnTo>
                      <a:pt x="25277" y="17367"/>
                    </a:lnTo>
                    <a:lnTo>
                      <a:pt x="4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3" name="Google Shape;2173;p39"/>
              <p:cNvSpPr/>
              <p:nvPr/>
            </p:nvSpPr>
            <p:spPr>
              <a:xfrm>
                <a:off x="4946025" y="4167175"/>
                <a:ext cx="173675" cy="607825"/>
              </a:xfrm>
              <a:custGeom>
                <a:avLst/>
                <a:gdLst/>
                <a:ahLst/>
                <a:cxnLst/>
                <a:rect l="l" t="t" r="r" b="b"/>
                <a:pathLst>
                  <a:path w="6947" h="24313" extrusionOk="0">
                    <a:moveTo>
                      <a:pt x="0" y="1"/>
                    </a:moveTo>
                    <a:lnTo>
                      <a:pt x="0" y="24313"/>
                    </a:lnTo>
                    <a:lnTo>
                      <a:pt x="6947" y="24313"/>
                    </a:lnTo>
                    <a:lnTo>
                      <a:pt x="69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4" name="Google Shape;2174;p39"/>
              <p:cNvSpPr/>
              <p:nvPr/>
            </p:nvSpPr>
            <p:spPr>
              <a:xfrm>
                <a:off x="1279850" y="1564675"/>
                <a:ext cx="735675" cy="342525"/>
              </a:xfrm>
              <a:custGeom>
                <a:avLst/>
                <a:gdLst/>
                <a:ahLst/>
                <a:cxnLst/>
                <a:rect l="l" t="t" r="r" b="b"/>
                <a:pathLst>
                  <a:path w="29427" h="13701" extrusionOk="0">
                    <a:moveTo>
                      <a:pt x="27786" y="1"/>
                    </a:moveTo>
                    <a:lnTo>
                      <a:pt x="1" y="6947"/>
                    </a:lnTo>
                    <a:lnTo>
                      <a:pt x="1641" y="13701"/>
                    </a:lnTo>
                    <a:lnTo>
                      <a:pt x="29426" y="6754"/>
                    </a:lnTo>
                    <a:lnTo>
                      <a:pt x="277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5" name="Google Shape;2175;p39"/>
              <p:cNvSpPr/>
              <p:nvPr/>
            </p:nvSpPr>
            <p:spPr>
              <a:xfrm>
                <a:off x="1424575" y="710850"/>
                <a:ext cx="706725" cy="574075"/>
              </a:xfrm>
              <a:custGeom>
                <a:avLst/>
                <a:gdLst/>
                <a:ahLst/>
                <a:cxnLst/>
                <a:rect l="l" t="t" r="r" b="b"/>
                <a:pathLst>
                  <a:path w="28269" h="22963" extrusionOk="0">
                    <a:moveTo>
                      <a:pt x="3956" y="1"/>
                    </a:moveTo>
                    <a:lnTo>
                      <a:pt x="0" y="5596"/>
                    </a:lnTo>
                    <a:lnTo>
                      <a:pt x="24313" y="22962"/>
                    </a:lnTo>
                    <a:lnTo>
                      <a:pt x="28268" y="17367"/>
                    </a:lnTo>
                    <a:lnTo>
                      <a:pt x="3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76" name="Google Shape;2176;p39"/>
              <p:cNvSpPr/>
              <p:nvPr/>
            </p:nvSpPr>
            <p:spPr>
              <a:xfrm>
                <a:off x="2167450" y="238125"/>
                <a:ext cx="344925" cy="738075"/>
              </a:xfrm>
              <a:custGeom>
                <a:avLst/>
                <a:gdLst/>
                <a:ahLst/>
                <a:cxnLst/>
                <a:rect l="l" t="t" r="r" b="b"/>
                <a:pathLst>
                  <a:path w="13797" h="29523" extrusionOk="0">
                    <a:moveTo>
                      <a:pt x="6754" y="0"/>
                    </a:moveTo>
                    <a:lnTo>
                      <a:pt x="1" y="1737"/>
                    </a:lnTo>
                    <a:lnTo>
                      <a:pt x="7140" y="29522"/>
                    </a:lnTo>
                    <a:lnTo>
                      <a:pt x="13797" y="27786"/>
                    </a:lnTo>
                    <a:lnTo>
                      <a:pt x="67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128" y="2297298"/>
            <a:ext cx="4809600" cy="508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bg-BG" b="1" dirty="0" smtClean="0"/>
              <a:t>Решение</a:t>
            </a:r>
            <a:endParaRPr lang="en-US" b="1" dirty="0"/>
          </a:p>
        </p:txBody>
      </p:sp>
      <p:sp>
        <p:nvSpPr>
          <p:cNvPr id="2178" name="Google Shape;2178;p39"/>
          <p:cNvSpPr txBox="1">
            <a:spLocks noGrp="1"/>
          </p:cNvSpPr>
          <p:nvPr>
            <p:ph type="subTitle" idx="1"/>
          </p:nvPr>
        </p:nvSpPr>
        <p:spPr>
          <a:xfrm>
            <a:off x="1205345" y="3054096"/>
            <a:ext cx="69723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600" b="1" dirty="0" err="1"/>
              <a:t>NeuroFit</a:t>
            </a:r>
            <a:r>
              <a:rPr lang="bg-BG" sz="1600" b="1" dirty="0" smtClean="0"/>
              <a:t> е</a:t>
            </a:r>
            <a:r>
              <a:rPr lang="ru-RU" sz="1600" dirty="0" smtClean="0"/>
              <a:t> иновативна технология</a:t>
            </a:r>
            <a:r>
              <a:rPr lang="bg-BG" sz="1600" dirty="0"/>
              <a:t>,</a:t>
            </a:r>
            <a:r>
              <a:rPr lang="ru-RU" sz="1600" dirty="0" smtClean="0"/>
              <a:t> </a:t>
            </a:r>
            <a:r>
              <a:rPr lang="ru-RU" sz="1600" dirty="0"/>
              <a:t>която подпомага </a:t>
            </a:r>
            <a:r>
              <a:rPr lang="ru-RU" sz="1600" dirty="0" smtClean="0"/>
              <a:t>продуктивността, </a:t>
            </a:r>
            <a:r>
              <a:rPr lang="ru-RU" sz="1600" dirty="0"/>
              <a:t>физическото и умственото </a:t>
            </a:r>
            <a:r>
              <a:rPr lang="ru-RU" sz="1600" dirty="0" smtClean="0"/>
              <a:t>развитието</a:t>
            </a:r>
            <a:r>
              <a:rPr lang="bg-BG" sz="1600" dirty="0" smtClean="0"/>
              <a:t>. </a:t>
            </a:r>
          </a:p>
          <a:p>
            <a:pPr lvl="0">
              <a:lnSpc>
                <a:spcPct val="150000"/>
              </a:lnSpc>
            </a:pPr>
            <a:r>
              <a:rPr lang="bg-BG" sz="1600" dirty="0" smtClean="0"/>
              <a:t>Грижи се за вашето здраве и продуктивен напредък.</a:t>
            </a:r>
          </a:p>
          <a:p>
            <a:pPr lvl="0"/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2167128" y="1506682"/>
            <a:ext cx="4809600" cy="2681414"/>
          </a:xfrm>
        </p:spPr>
        <p:txBody>
          <a:bodyPr/>
          <a:lstStyle/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вашето тяло от близо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Помни всичко за вашата активност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Предлага ви промяна когато е нужно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Личен учител, който се грижи за вас</a:t>
            </a:r>
          </a:p>
          <a:p>
            <a:pPr marL="342900" indent="-342900" algn="l">
              <a:lnSpc>
                <a:spcPct val="250000"/>
              </a:lnSpc>
              <a:buFont typeface="+mj-lt"/>
              <a:buAutoNum type="arabicPeriod"/>
            </a:pPr>
            <a:r>
              <a:rPr lang="bg-BG" dirty="0" smtClean="0"/>
              <a:t>Следи развитиетоти и премахва вредните навици </a:t>
            </a:r>
          </a:p>
          <a:p>
            <a:pPr marL="342900" indent="-342900" algn="l">
              <a:buFont typeface="+mj-lt"/>
              <a:buAutoNum type="arabicPeriod"/>
            </a:pPr>
            <a:endParaRPr lang="bg-BG" dirty="0" smtClean="0"/>
          </a:p>
          <a:p>
            <a:pPr marL="342900" indent="-342900" algn="l">
              <a:buFont typeface="+mj-lt"/>
              <a:buAutoNum type="arabicPeriod"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87909" y="659615"/>
            <a:ext cx="4809600" cy="576000"/>
          </a:xfrm>
        </p:spPr>
        <p:txBody>
          <a:bodyPr/>
          <a:lstStyle/>
          <a:p>
            <a:r>
              <a:rPr lang="bg-BG" dirty="0" smtClean="0"/>
              <a:t>Какво предлага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267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3" name="Google Shape;2183;p40"/>
          <p:cNvGrpSpPr/>
          <p:nvPr/>
        </p:nvGrpSpPr>
        <p:grpSpPr>
          <a:xfrm>
            <a:off x="1802422" y="4039289"/>
            <a:ext cx="175013" cy="27000"/>
            <a:chOff x="5662375" y="212375"/>
            <a:chExt cx="175013" cy="27000"/>
          </a:xfrm>
        </p:grpSpPr>
        <p:sp>
          <p:nvSpPr>
            <p:cNvPr id="2184" name="Google Shape;2184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87" name="Google Shape;2187;p40"/>
          <p:cNvGrpSpPr/>
          <p:nvPr/>
        </p:nvGrpSpPr>
        <p:grpSpPr>
          <a:xfrm>
            <a:off x="4484494" y="3893828"/>
            <a:ext cx="175013" cy="27000"/>
            <a:chOff x="5662375" y="212375"/>
            <a:chExt cx="175013" cy="27000"/>
          </a:xfrm>
        </p:grpSpPr>
        <p:sp>
          <p:nvSpPr>
            <p:cNvPr id="2188" name="Google Shape;2188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grpSp>
        <p:nvGrpSpPr>
          <p:cNvPr id="2191" name="Google Shape;2191;p40"/>
          <p:cNvGrpSpPr/>
          <p:nvPr/>
        </p:nvGrpSpPr>
        <p:grpSpPr>
          <a:xfrm>
            <a:off x="7149964" y="3893816"/>
            <a:ext cx="175013" cy="27000"/>
            <a:chOff x="5662375" y="212375"/>
            <a:chExt cx="175013" cy="27000"/>
          </a:xfrm>
        </p:grpSpPr>
        <p:sp>
          <p:nvSpPr>
            <p:cNvPr id="2192" name="Google Shape;2192;p4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Защо е по-добро</a:t>
            </a:r>
            <a:endParaRPr dirty="0"/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480955" y="2578566"/>
            <a:ext cx="2265217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Помощник за правилни и безопасни тренировки за здраве 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810491" y="2550576"/>
            <a:ext cx="2524991" cy="10238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Следи  вашата физическа активност, работа и  време пред екрана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5995555" y="2582938"/>
            <a:ext cx="2358736" cy="10775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Увеличава вашата продуктивност, полезни навици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и начин на живот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719209" y="1925256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361602" y="1908360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94949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870200" y="1892300"/>
            <a:ext cx="3302000" cy="114343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700" dirty="0" smtClean="0"/>
              <a:t>Демо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/>
              <a:t>Технологии</a:t>
            </a:r>
            <a:endParaRPr dirty="0"/>
          </a:p>
        </p:txBody>
      </p:sp>
      <p:sp>
        <p:nvSpPr>
          <p:cNvPr id="2225" name="Google Shape;2225;p41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Python</a:t>
            </a:r>
            <a:endParaRPr dirty="0"/>
          </a:p>
        </p:txBody>
      </p:sp>
      <p:sp>
        <p:nvSpPr>
          <p:cNvPr id="2226" name="Google Shape;2226;p41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RAC Model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7" name="Google Shape;2227;p41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/>
              <a:t>R</a:t>
            </a:r>
            <a:r>
              <a:rPr lang="en-US" sz="1800" dirty="0" smtClean="0"/>
              <a:t>e</a:t>
            </a:r>
            <a:r>
              <a:rPr lang="en" sz="1800" dirty="0" smtClean="0"/>
              <a:t>act Native</a:t>
            </a:r>
            <a:endParaRPr dirty="0"/>
          </a:p>
        </p:txBody>
      </p:sp>
      <p:sp>
        <p:nvSpPr>
          <p:cNvPr id="2228" name="Google Shape;2228;p41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/>
              <a:t>Mobile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29" name="Google Shape;2229;p41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Go</a:t>
            </a:r>
            <a:endParaRPr dirty="0"/>
          </a:p>
        </p:txBody>
      </p:sp>
      <p:sp>
        <p:nvSpPr>
          <p:cNvPr id="2230" name="Google Shape;2230;p41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Server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1" name="Google Shape;2231;p41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</a:rPr>
              <a:t>ESP32</a:t>
            </a:r>
            <a:endParaRPr dirty="0"/>
          </a:p>
        </p:txBody>
      </p:sp>
      <p:sp>
        <p:nvSpPr>
          <p:cNvPr id="2232" name="Google Shape;2232;p41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Sensors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233" name="Google Shape;2233;p41"/>
          <p:cNvSpPr txBox="1"/>
          <p:nvPr/>
        </p:nvSpPr>
        <p:spPr>
          <a:xfrm>
            <a:off x="512064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/>
          <p:cNvSpPr txBox="1"/>
          <p:nvPr/>
        </p:nvSpPr>
        <p:spPr>
          <a:xfrm>
            <a:off x="1623369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720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/>
          <p:cNvSpPr txBox="1"/>
          <p:nvPr/>
        </p:nvSpPr>
        <p:spPr>
          <a:xfrm>
            <a:off x="5263298" y="3355848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/>
          <p:cNvSpPr txBox="1"/>
          <p:nvPr/>
        </p:nvSpPr>
        <p:spPr>
          <a:xfrm>
            <a:off x="4268116" y="170078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72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255</Words>
  <Application>Microsoft Office PowerPoint</Application>
  <PresentationFormat>On-screen Show (16:9)</PresentationFormat>
  <Paragraphs>63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Roboto Condensed Light</vt:lpstr>
      <vt:lpstr>Abel</vt:lpstr>
      <vt:lpstr>Fjalla One</vt:lpstr>
      <vt:lpstr>Barlow Semi Condensed</vt:lpstr>
      <vt:lpstr>Barlow Semi Condensed Medium</vt:lpstr>
      <vt:lpstr>Arial</vt:lpstr>
      <vt:lpstr>Technology Consulting by Slidesgo</vt:lpstr>
      <vt:lpstr>NeuroFit</vt:lpstr>
      <vt:lpstr>Проблем</vt:lpstr>
      <vt:lpstr>Цели</vt:lpstr>
      <vt:lpstr>Технологиите трябва да са ни полезни. Те могат да следят, анализират и помагат да живеем правилно.   Решението е !!!!</vt:lpstr>
      <vt:lpstr>Решение</vt:lpstr>
      <vt:lpstr>Какво предлага</vt:lpstr>
      <vt:lpstr>Защо е по-добро</vt:lpstr>
      <vt:lpstr>Демо</vt:lpstr>
      <vt:lpstr>Технологии</vt:lpstr>
      <vt:lpstr>Развитие в бъдещето </vt:lpstr>
      <vt:lpstr>Заключение</vt:lpstr>
      <vt:lpstr>Благодарим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LifeSchedule</dc:title>
  <dc:creator>Boris Kalekanov</dc:creator>
  <cp:lastModifiedBy>Boris Kalekanov</cp:lastModifiedBy>
  <cp:revision>24</cp:revision>
  <dcterms:modified xsi:type="dcterms:W3CDTF">2025-04-21T15:57:45Z</dcterms:modified>
</cp:coreProperties>
</file>