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74A90A-0196-4681-9571-F774DEDE15D3}" type="datetimeFigureOut">
              <a:rPr lang="fr-FR" smtClean="0"/>
              <a:t>28/06/2021</a:t>
            </a:fld>
            <a:endParaRPr lang="fr-FR"/>
          </a:p>
        </p:txBody>
      </p:sp>
      <p:sp>
        <p:nvSpPr>
          <p:cNvPr id="19" name="Footer Placeholder 18"/>
          <p:cNvSpPr>
            <a:spLocks noGrp="1"/>
          </p:cNvSpPr>
          <p:nvPr>
            <p:ph type="ftr" sz="quarter" idx="11"/>
          </p:nvPr>
        </p:nvSpPr>
        <p:spPr/>
        <p:txBody>
          <a:bodyPr/>
          <a:lstStyle/>
          <a:p>
            <a:endParaRPr lang="fr-FR"/>
          </a:p>
        </p:txBody>
      </p:sp>
      <p:sp>
        <p:nvSpPr>
          <p:cNvPr id="27" name="Slide Number Placeholder 26"/>
          <p:cNvSpPr>
            <a:spLocks noGrp="1"/>
          </p:cNvSpPr>
          <p:nvPr>
            <p:ph type="sldNum" sz="quarter" idx="12"/>
          </p:nvPr>
        </p:nvSpPr>
        <p:spPr/>
        <p:txBody>
          <a:bodyPr/>
          <a:lstStyle/>
          <a:p>
            <a:fld id="{F8C27C2C-5F90-4215-A5F5-9E95008F4EBC}"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4A90A-0196-4681-9571-F774DEDE15D3}"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4A90A-0196-4681-9571-F774DEDE15D3}"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74A90A-0196-4681-9571-F774DEDE15D3}"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74A90A-0196-4681-9571-F774DEDE15D3}" type="datetimeFigureOut">
              <a:rPr lang="fr-FR" smtClean="0"/>
              <a:t>28/06/2021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8C27C2C-5F90-4215-A5F5-9E95008F4EBC}" type="slidenum">
              <a:rPr lang="fr-FR" smtClean="0"/>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74A90A-0196-4681-9571-F774DEDE15D3}" type="datetimeFigureOut">
              <a:rPr lang="fr-FR" smtClean="0"/>
              <a:t>28/06/2021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74A90A-0196-4681-9571-F774DEDE15D3}" type="datetimeFigureOut">
              <a:rPr lang="fr-FR" smtClean="0"/>
              <a:t>28/06/2021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274A90A-0196-4681-9571-F774DEDE15D3}" type="datetimeFigureOut">
              <a:rPr lang="fr-FR" smtClean="0"/>
              <a:t>28/06/2021</a:t>
            </a:fld>
            <a:endParaRPr lang="fr-FR"/>
          </a:p>
        </p:txBody>
      </p:sp>
      <p:sp>
        <p:nvSpPr>
          <p:cNvPr id="8" name="Slide Number Placeholder 7"/>
          <p:cNvSpPr>
            <a:spLocks noGrp="1"/>
          </p:cNvSpPr>
          <p:nvPr>
            <p:ph type="sldNum" sz="quarter" idx="11"/>
          </p:nvPr>
        </p:nvSpPr>
        <p:spPr/>
        <p:txBody>
          <a:bodyPr/>
          <a:lstStyle/>
          <a:p>
            <a:fld id="{F8C27C2C-5F90-4215-A5F5-9E95008F4EBC}" type="slidenum">
              <a:rPr lang="fr-FR" smtClean="0"/>
              <a:t>‹#›</a:t>
            </a:fld>
            <a:endParaRPr lang="fr-FR"/>
          </a:p>
        </p:txBody>
      </p:sp>
      <p:sp>
        <p:nvSpPr>
          <p:cNvPr id="9" name="Footer Placeholder 8"/>
          <p:cNvSpPr>
            <a:spLocks noGrp="1"/>
          </p:cNvSpPr>
          <p:nvPr>
            <p:ph type="ftr" sz="quarter" idx="12"/>
          </p:nvPr>
        </p:nvSpPr>
        <p:spPr/>
        <p:txBody>
          <a:bodyPr/>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A90A-0196-4681-9571-F774DEDE15D3}" type="datetimeFigureOut">
              <a:rPr lang="fr-FR" smtClean="0"/>
              <a:t>28/06/2021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74A90A-0196-4681-9571-F774DEDE15D3}" type="datetimeFigureOut">
              <a:rPr lang="fr-FR" smtClean="0"/>
              <a:t>28/06/2021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a:xfrm>
            <a:off x="8156448" y="6422064"/>
            <a:ext cx="762000" cy="365125"/>
          </a:xfrm>
        </p:spPr>
        <p:txBody>
          <a:bodyPr/>
          <a:lstStyle/>
          <a:p>
            <a:fld id="{F8C27C2C-5F90-4215-A5F5-9E95008F4EBC}" type="slidenum">
              <a:rPr lang="fr-FR" smtClean="0"/>
              <a:t>‹#›</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5274A90A-0196-4681-9571-F774DEDE15D3}" type="datetimeFigureOut">
              <a:rPr lang="fr-FR" smtClean="0"/>
              <a:t>28/06/2021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8C27C2C-5F90-4215-A5F5-9E95008F4EBC}" type="slidenum">
              <a:rPr lang="fr-FR" smtClean="0"/>
              <a:t>‹#›</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5274A90A-0196-4681-9571-F774DEDE15D3}" type="datetimeFigureOut">
              <a:rPr lang="fr-FR" smtClean="0"/>
              <a:t>28/06/2021</a:t>
            </a:fld>
            <a:endParaRPr lang="fr-FR"/>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fr-FR"/>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F8C27C2C-5F90-4215-A5F5-9E95008F4EBC}" type="slidenum">
              <a:rPr lang="fr-FR" smtClean="0"/>
              <a:t>‹#›</a:t>
            </a:fld>
            <a:endParaRPr lang="fr-FR"/>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Gomyc</a:t>
            </a:r>
            <a:r>
              <a:rPr lang="fr-FR" dirty="0" smtClean="0"/>
              <a:t>{&gt;}de</a:t>
            </a:r>
            <a:endParaRPr lang="fr-FR" dirty="0"/>
          </a:p>
        </p:txBody>
      </p:sp>
      <p:sp>
        <p:nvSpPr>
          <p:cNvPr id="3" name="Subtitle 2"/>
          <p:cNvSpPr>
            <a:spLocks noGrp="1"/>
          </p:cNvSpPr>
          <p:nvPr>
            <p:ph type="subTitle" idx="1"/>
          </p:nvPr>
        </p:nvSpPr>
        <p:spPr/>
        <p:txBody>
          <a:bodyPr/>
          <a:lstStyle/>
          <a:p>
            <a:r>
              <a:rPr lang="fr-FR" dirty="0" smtClean="0"/>
              <a:t>First check point</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How does the web </a:t>
            </a:r>
            <a:r>
              <a:rPr lang="en-US" b="1" i="1" dirty="0" smtClean="0"/>
              <a:t>work?</a:t>
            </a:r>
            <a:endParaRPr lang="fr-FR" b="1" dirty="0"/>
          </a:p>
        </p:txBody>
      </p:sp>
      <p:sp>
        <p:nvSpPr>
          <p:cNvPr id="8" name="Content Placeholder 7"/>
          <p:cNvSpPr>
            <a:spLocks noGrp="1"/>
          </p:cNvSpPr>
          <p:nvPr>
            <p:ph idx="1"/>
          </p:nvPr>
        </p:nvSpPr>
        <p:spPr/>
        <p:txBody>
          <a:bodyPr>
            <a:normAutofit/>
          </a:bodyPr>
          <a:lstStyle/>
          <a:p>
            <a:pPr marL="28575" indent="-28575">
              <a:buNone/>
            </a:pPr>
            <a:r>
              <a:rPr lang="en-US" dirty="0" smtClean="0"/>
              <a:t>The browser sends </a:t>
            </a:r>
            <a:r>
              <a:rPr lang="en-US" dirty="0" smtClean="0"/>
              <a:t>an HTTP </a:t>
            </a:r>
            <a:r>
              <a:rPr lang="en-US" dirty="0" smtClean="0"/>
              <a:t>request message to the server, asking it to send a copy of the website to the client (you go to the shop and order your goods). This message, and all other data sent between the client and the server, is sent across your internet </a:t>
            </a:r>
            <a:r>
              <a:rPr lang="en-US" dirty="0" smtClean="0"/>
              <a:t>connection using </a:t>
            </a:r>
            <a:r>
              <a:rPr lang="en-US" dirty="0" smtClean="0"/>
              <a:t>TCP/IP.</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What </a:t>
            </a:r>
            <a:r>
              <a:rPr lang="en-US" b="1" dirty="0" smtClean="0"/>
              <a:t>do you need</a:t>
            </a:r>
            <a:r>
              <a:rPr lang="en-US" b="1" i="1" dirty="0" smtClean="0"/>
              <a:t> to be a web </a:t>
            </a:r>
            <a:r>
              <a:rPr lang="en-US" b="1" i="1" dirty="0" smtClean="0"/>
              <a:t>developer?</a:t>
            </a:r>
            <a:endParaRPr lang="fr-FR" b="1" dirty="0"/>
          </a:p>
        </p:txBody>
      </p:sp>
      <p:sp>
        <p:nvSpPr>
          <p:cNvPr id="3" name="Content Placeholder 2"/>
          <p:cNvSpPr>
            <a:spLocks noGrp="1"/>
          </p:cNvSpPr>
          <p:nvPr>
            <p:ph idx="1"/>
          </p:nvPr>
        </p:nvSpPr>
        <p:spPr/>
        <p:txBody>
          <a:bodyPr/>
          <a:lstStyle/>
          <a:p>
            <a:r>
              <a:rPr lang="en-US" dirty="0" smtClean="0"/>
              <a:t>Learn the Basics of HTML, CSS, and </a:t>
            </a:r>
            <a:r>
              <a:rPr lang="en-US" dirty="0" smtClean="0"/>
              <a:t>JavaScript. </a:t>
            </a:r>
          </a:p>
          <a:p>
            <a:r>
              <a:rPr lang="en-US" dirty="0" smtClean="0"/>
              <a:t>Learn </a:t>
            </a:r>
            <a:r>
              <a:rPr lang="en-US" dirty="0" smtClean="0"/>
              <a:t>the Basics of UI and UX. </a:t>
            </a:r>
            <a:endParaRPr lang="en-US" dirty="0" smtClean="0"/>
          </a:p>
          <a:p>
            <a:r>
              <a:rPr lang="en-US" dirty="0" smtClean="0"/>
              <a:t>Learn </a:t>
            </a:r>
            <a:r>
              <a:rPr lang="en-US" dirty="0" smtClean="0"/>
              <a:t>SQL and PHP. </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What is the role of a web developer</a:t>
            </a:r>
            <a:endParaRPr lang="fr-FR" b="1" dirty="0"/>
          </a:p>
        </p:txBody>
      </p:sp>
      <p:sp>
        <p:nvSpPr>
          <p:cNvPr id="3" name="Content Placeholder 2"/>
          <p:cNvSpPr>
            <a:spLocks noGrp="1"/>
          </p:cNvSpPr>
          <p:nvPr>
            <p:ph idx="1"/>
          </p:nvPr>
        </p:nvSpPr>
        <p:spPr/>
        <p:txBody>
          <a:bodyPr/>
          <a:lstStyle/>
          <a:p>
            <a:pPr marL="6350" indent="-6350">
              <a:buNone/>
            </a:pPr>
            <a:r>
              <a:rPr lang="en-US" dirty="0" smtClean="0"/>
              <a:t>The role is responsible for designing, coding and modifying websites, from layout to function and according to a client’s specifications. </a:t>
            </a:r>
            <a:r>
              <a:rPr lang="en-US" smtClean="0"/>
              <a:t>Strive to create visually appealing sites that feature user-friendly design and clear navigation.</a:t>
            </a:r>
            <a:endParaRPr lang="fr-F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18</TotalTime>
  <Words>149</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Technic</vt:lpstr>
      <vt:lpstr>Gomyc{&gt;}de</vt:lpstr>
      <vt:lpstr>How does the web work?</vt:lpstr>
      <vt:lpstr>What do you need to be a web developer?</vt:lpstr>
      <vt:lpstr>What is the role of a web developer</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Gomyc{&gt;}de</dc:title>
  <dc:creator>Houci</dc:creator>
  <cp:lastModifiedBy>Houci</cp:lastModifiedBy>
  <cp:revision>5</cp:revision>
  <dcterms:created xsi:type="dcterms:W3CDTF">2021-06-28T10:37:45Z</dcterms:created>
  <dcterms:modified xsi:type="dcterms:W3CDTF">2021-06-28T10:56:42Z</dcterms:modified>
</cp:coreProperties>
</file>