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23F97E-1D72-4C3D-A304-050C2CC010EA}" type="datetimeFigureOut">
              <a:rPr lang="ro-RO" smtClean="0"/>
              <a:t>15.01.2025</a:t>
            </a:fld>
            <a:endParaRPr lang="ro-RO"/>
          </a:p>
        </p:txBody>
      </p:sp>
      <p:sp>
        <p:nvSpPr>
          <p:cNvPr id="5" name="Footer Placeholder 4"/>
          <p:cNvSpPr>
            <a:spLocks noGrp="1"/>
          </p:cNvSpPr>
          <p:nvPr>
            <p:ph type="ftr" sz="quarter" idx="11"/>
          </p:nvPr>
        </p:nvSpPr>
        <p:spPr>
          <a:xfrm>
            <a:off x="5332412" y="5883275"/>
            <a:ext cx="4324044" cy="365125"/>
          </a:xfrm>
        </p:spPr>
        <p:txBody>
          <a:bodyPr/>
          <a:lstStyle/>
          <a:p>
            <a:endParaRPr lang="ro-RO"/>
          </a:p>
        </p:txBody>
      </p:sp>
      <p:sp>
        <p:nvSpPr>
          <p:cNvPr id="6" name="Slide Number Placeholder 5"/>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409667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3F97E-1D72-4C3D-A304-050C2CC010EA}" type="datetimeFigureOut">
              <a:rPr lang="ro-RO" smtClean="0"/>
              <a:t>15.01.2025</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110029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3F97E-1D72-4C3D-A304-050C2CC010EA}" type="datetimeFigureOut">
              <a:rPr lang="ro-RO" smtClean="0"/>
              <a:t>15.01.2025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1655388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3F97E-1D72-4C3D-A304-050C2CC010EA}" type="datetimeFigureOut">
              <a:rPr lang="ro-RO" smtClean="0"/>
              <a:t>15.01.2025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2213664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3F97E-1D72-4C3D-A304-050C2CC010EA}" type="datetimeFigureOut">
              <a:rPr lang="ro-RO" smtClean="0"/>
              <a:t>15.01.2025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15944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3F97E-1D72-4C3D-A304-050C2CC010EA}" type="datetimeFigureOut">
              <a:rPr lang="ro-RO" smtClean="0"/>
              <a:t>15.01.2025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2966211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3F97E-1D72-4C3D-A304-050C2CC010EA}" type="datetimeFigureOut">
              <a:rPr lang="ro-RO" smtClean="0"/>
              <a:t>15.01.2025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1574893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23F97E-1D72-4C3D-A304-050C2CC010EA}" type="datetimeFigureOut">
              <a:rPr lang="ro-RO" smtClean="0"/>
              <a:t>15.01.2025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955168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23F97E-1D72-4C3D-A304-050C2CC010EA}" type="datetimeFigureOut">
              <a:rPr lang="ro-RO" smtClean="0"/>
              <a:t>15.01.2025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75073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23F97E-1D72-4C3D-A304-050C2CC010EA}" type="datetimeFigureOut">
              <a:rPr lang="ro-RO" smtClean="0"/>
              <a:t>15.01.2025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a:xfrm>
            <a:off x="10951856" y="5867131"/>
            <a:ext cx="551167" cy="365125"/>
          </a:xfrm>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330624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23F97E-1D72-4C3D-A304-050C2CC010EA}" type="datetimeFigureOut">
              <a:rPr lang="ro-RO" smtClean="0"/>
              <a:t>15.01.2025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423782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23F97E-1D72-4C3D-A304-050C2CC010EA}" type="datetimeFigureOut">
              <a:rPr lang="ro-RO" smtClean="0"/>
              <a:t>15.01.2025</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377105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23F97E-1D72-4C3D-A304-050C2CC010EA}" type="datetimeFigureOut">
              <a:rPr lang="ro-RO" smtClean="0"/>
              <a:t>15.01.2025</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151558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23F97E-1D72-4C3D-A304-050C2CC010EA}" type="datetimeFigureOut">
              <a:rPr lang="ro-RO" smtClean="0"/>
              <a:t>15.01.2025</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238376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3F97E-1D72-4C3D-A304-050C2CC010EA}" type="datetimeFigureOut">
              <a:rPr lang="ro-RO" smtClean="0"/>
              <a:t>15.01.2025</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206203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3F97E-1D72-4C3D-A304-050C2CC010EA}" type="datetimeFigureOut">
              <a:rPr lang="ro-RO" smtClean="0"/>
              <a:t>15.01.2025</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383002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3F97E-1D72-4C3D-A304-050C2CC010EA}" type="datetimeFigureOut">
              <a:rPr lang="ro-RO" smtClean="0"/>
              <a:t>15.01.2025</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AE9139D-2D93-453C-B5AB-4A58A6AD9D90}" type="slidenum">
              <a:rPr lang="ro-RO" smtClean="0"/>
              <a:t>‹#›</a:t>
            </a:fld>
            <a:endParaRPr lang="ro-RO"/>
          </a:p>
        </p:txBody>
      </p:sp>
    </p:spTree>
    <p:extLst>
      <p:ext uri="{BB962C8B-B14F-4D97-AF65-F5344CB8AC3E}">
        <p14:creationId xmlns:p14="http://schemas.microsoft.com/office/powerpoint/2010/main" val="2773003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23F97E-1D72-4C3D-A304-050C2CC010EA}" type="datetimeFigureOut">
              <a:rPr lang="ro-RO" smtClean="0"/>
              <a:t>15.01.2025</a:t>
            </a:fld>
            <a:endParaRPr lang="ro-R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o-R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E9139D-2D93-453C-B5AB-4A58A6AD9D90}" type="slidenum">
              <a:rPr lang="ro-RO" smtClean="0"/>
              <a:t>‹#›</a:t>
            </a:fld>
            <a:endParaRPr lang="ro-RO"/>
          </a:p>
        </p:txBody>
      </p:sp>
    </p:spTree>
    <p:extLst>
      <p:ext uri="{BB962C8B-B14F-4D97-AF65-F5344CB8AC3E}">
        <p14:creationId xmlns:p14="http://schemas.microsoft.com/office/powerpoint/2010/main" val="17730636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A0FE-3475-3DB1-8CD7-90CB33C2E64D}"/>
              </a:ext>
            </a:extLst>
          </p:cNvPr>
          <p:cNvSpPr>
            <a:spLocks noGrp="1"/>
          </p:cNvSpPr>
          <p:nvPr>
            <p:ph type="ctrTitle"/>
          </p:nvPr>
        </p:nvSpPr>
        <p:spPr/>
        <p:txBody>
          <a:bodyPr/>
          <a:lstStyle/>
          <a:p>
            <a:r>
              <a:rPr lang="en-US" dirty="0" err="1"/>
              <a:t>Gestionare</a:t>
            </a:r>
            <a:r>
              <a:rPr lang="en-US" dirty="0"/>
              <a:t> </a:t>
            </a:r>
            <a:r>
              <a:rPr lang="en-US" dirty="0" err="1"/>
              <a:t>Cinematograf</a:t>
            </a:r>
            <a:endParaRPr lang="ro-RO" dirty="0"/>
          </a:p>
        </p:txBody>
      </p:sp>
      <p:sp>
        <p:nvSpPr>
          <p:cNvPr id="3" name="Subtitle 2">
            <a:extLst>
              <a:ext uri="{FF2B5EF4-FFF2-40B4-BE49-F238E27FC236}">
                <a16:creationId xmlns:a16="http://schemas.microsoft.com/office/drawing/2014/main" id="{6E500FC2-784B-D53F-9B6D-D54318E8F1E0}"/>
              </a:ext>
            </a:extLst>
          </p:cNvPr>
          <p:cNvSpPr>
            <a:spLocks noGrp="1"/>
          </p:cNvSpPr>
          <p:nvPr>
            <p:ph type="subTitle" idx="1"/>
          </p:nvPr>
        </p:nvSpPr>
        <p:spPr/>
        <p:txBody>
          <a:bodyPr/>
          <a:lstStyle/>
          <a:p>
            <a:r>
              <a:rPr lang="en-US" dirty="0"/>
              <a:t>Mihacea Ada</a:t>
            </a:r>
          </a:p>
          <a:p>
            <a:r>
              <a:rPr lang="en-US" dirty="0"/>
              <a:t>Stanciu Flavia</a:t>
            </a:r>
          </a:p>
          <a:p>
            <a:r>
              <a:rPr lang="en-US" dirty="0"/>
              <a:t>Grupa 5.1</a:t>
            </a:r>
            <a:endParaRPr lang="ro-RO" dirty="0"/>
          </a:p>
        </p:txBody>
      </p:sp>
    </p:spTree>
    <p:extLst>
      <p:ext uri="{BB962C8B-B14F-4D97-AF65-F5344CB8AC3E}">
        <p14:creationId xmlns:p14="http://schemas.microsoft.com/office/powerpoint/2010/main" val="227771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61EB70-5D4C-A251-10E9-B270178FDF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1793" y="3541818"/>
            <a:ext cx="6963747" cy="2124371"/>
          </a:xfrm>
        </p:spPr>
      </p:pic>
      <p:sp>
        <p:nvSpPr>
          <p:cNvPr id="6" name="TextBox 5">
            <a:extLst>
              <a:ext uri="{FF2B5EF4-FFF2-40B4-BE49-F238E27FC236}">
                <a16:creationId xmlns:a16="http://schemas.microsoft.com/office/drawing/2014/main" id="{9897B6F5-1DA9-3FA7-CC67-5CA845C47182}"/>
              </a:ext>
            </a:extLst>
          </p:cNvPr>
          <p:cNvSpPr txBox="1"/>
          <p:nvPr/>
        </p:nvSpPr>
        <p:spPr>
          <a:xfrm>
            <a:off x="3192780" y="1536192"/>
            <a:ext cx="5806440" cy="923330"/>
          </a:xfrm>
          <a:prstGeom prst="rect">
            <a:avLst/>
          </a:prstGeom>
          <a:noFill/>
        </p:spPr>
        <p:txBody>
          <a:bodyPr wrap="square" rtlCol="0">
            <a:spAutoFit/>
          </a:bodyPr>
          <a:lstStyle/>
          <a:p>
            <a:pPr algn="ctr"/>
            <a:r>
              <a:rPr lang="ro-RO" dirty="0"/>
              <a:t>Deoarece nu am mai lucrat cu fișiere in C#, mi-a fost puțin dificil să îmi dau seama cum trebuie lucrat, dar după mai multe încercări, am reușit să găsesc funcțiile potrivite.</a:t>
            </a:r>
          </a:p>
        </p:txBody>
      </p:sp>
    </p:spTree>
    <p:extLst>
      <p:ext uri="{BB962C8B-B14F-4D97-AF65-F5344CB8AC3E}">
        <p14:creationId xmlns:p14="http://schemas.microsoft.com/office/powerpoint/2010/main" val="356624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9DECAA-FD3B-C69B-4E56-7E08BC7B81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420" y="2667000"/>
            <a:ext cx="5976498" cy="3124200"/>
          </a:xfrm>
        </p:spPr>
      </p:pic>
      <p:sp>
        <p:nvSpPr>
          <p:cNvPr id="6" name="TextBox 5">
            <a:extLst>
              <a:ext uri="{FF2B5EF4-FFF2-40B4-BE49-F238E27FC236}">
                <a16:creationId xmlns:a16="http://schemas.microsoft.com/office/drawing/2014/main" id="{2C2E2EBB-B184-BECD-A302-023C8D482F75}"/>
              </a:ext>
            </a:extLst>
          </p:cNvPr>
          <p:cNvSpPr txBox="1"/>
          <p:nvPr/>
        </p:nvSpPr>
        <p:spPr>
          <a:xfrm>
            <a:off x="4232815" y="1066800"/>
            <a:ext cx="4521708" cy="1477328"/>
          </a:xfrm>
          <a:prstGeom prst="rect">
            <a:avLst/>
          </a:prstGeom>
          <a:noFill/>
        </p:spPr>
        <p:txBody>
          <a:bodyPr wrap="square" rtlCol="0">
            <a:spAutoFit/>
          </a:bodyPr>
          <a:lstStyle/>
          <a:p>
            <a:pPr algn="ctr"/>
            <a:r>
              <a:rPr lang="en-US" dirty="0"/>
              <a:t>La </a:t>
            </a:r>
            <a:r>
              <a:rPr lang="en-US" dirty="0" err="1"/>
              <a:t>metoda</a:t>
            </a:r>
            <a:r>
              <a:rPr lang="en-US" dirty="0"/>
              <a:t> administrator, </a:t>
            </a:r>
            <a:r>
              <a:rPr lang="en-US" dirty="0" err="1"/>
              <a:t>pentru</a:t>
            </a:r>
            <a:r>
              <a:rPr lang="en-US" dirty="0"/>
              <a:t> a </a:t>
            </a:r>
            <a:r>
              <a:rPr lang="en-US" dirty="0" err="1"/>
              <a:t>adauga</a:t>
            </a:r>
            <a:r>
              <a:rPr lang="en-US" dirty="0"/>
              <a:t> </a:t>
            </a:r>
            <a:r>
              <a:rPr lang="en-US" dirty="0" err="1"/>
              <a:t>si</a:t>
            </a:r>
            <a:r>
              <a:rPr lang="en-US" dirty="0"/>
              <a:t> o </a:t>
            </a:r>
            <a:r>
              <a:rPr lang="en-US" dirty="0" err="1"/>
              <a:t>parol</a:t>
            </a:r>
            <a:r>
              <a:rPr lang="ro-RO" dirty="0"/>
              <a:t>ă a fost mai dificil pana am gasit conditia corecta la if, prima dată încercând să fac condiția dacă una din cele două ar fi fost introduse greșit</a:t>
            </a:r>
          </a:p>
        </p:txBody>
      </p:sp>
    </p:spTree>
    <p:extLst>
      <p:ext uri="{BB962C8B-B14F-4D97-AF65-F5344CB8AC3E}">
        <p14:creationId xmlns:p14="http://schemas.microsoft.com/office/powerpoint/2010/main" val="41070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DF50FE83-0DA1-22AD-F175-4AD2A97EF8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8" y="2757374"/>
            <a:ext cx="3281431" cy="4100626"/>
          </a:xfrm>
        </p:spPr>
      </p:pic>
      <p:pic>
        <p:nvPicPr>
          <p:cNvPr id="13" name="Picture 12">
            <a:extLst>
              <a:ext uri="{FF2B5EF4-FFF2-40B4-BE49-F238E27FC236}">
                <a16:creationId xmlns:a16="http://schemas.microsoft.com/office/drawing/2014/main" id="{43DED778-0107-A053-53A8-F74B75BB6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11" y="2758106"/>
            <a:ext cx="4377254" cy="4099894"/>
          </a:xfrm>
          <a:prstGeom prst="rect">
            <a:avLst/>
          </a:prstGeom>
        </p:spPr>
      </p:pic>
      <p:pic>
        <p:nvPicPr>
          <p:cNvPr id="15" name="Picture 14">
            <a:extLst>
              <a:ext uri="{FF2B5EF4-FFF2-40B4-BE49-F238E27FC236}">
                <a16:creationId xmlns:a16="http://schemas.microsoft.com/office/drawing/2014/main" id="{963E0EC8-6796-0B3D-3344-EB02DE6636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1037" y="2757374"/>
            <a:ext cx="4466461" cy="4100626"/>
          </a:xfrm>
          <a:prstGeom prst="rect">
            <a:avLst/>
          </a:prstGeom>
        </p:spPr>
      </p:pic>
      <p:sp>
        <p:nvSpPr>
          <p:cNvPr id="16" name="TextBox 15">
            <a:extLst>
              <a:ext uri="{FF2B5EF4-FFF2-40B4-BE49-F238E27FC236}">
                <a16:creationId xmlns:a16="http://schemas.microsoft.com/office/drawing/2014/main" id="{4BB1B77F-3099-A44C-F9CC-71A16396F694}"/>
              </a:ext>
            </a:extLst>
          </p:cNvPr>
          <p:cNvSpPr txBox="1"/>
          <p:nvPr/>
        </p:nvSpPr>
        <p:spPr>
          <a:xfrm>
            <a:off x="2487168" y="1154964"/>
            <a:ext cx="6867144" cy="923330"/>
          </a:xfrm>
          <a:prstGeom prst="rect">
            <a:avLst/>
          </a:prstGeom>
          <a:noFill/>
        </p:spPr>
        <p:txBody>
          <a:bodyPr wrap="square" rtlCol="0">
            <a:spAutoFit/>
          </a:bodyPr>
          <a:lstStyle/>
          <a:p>
            <a:pPr algn="ctr"/>
            <a:r>
              <a:rPr lang="ro-RO" dirty="0"/>
              <a:t>A fost mai dificil de folosit try/catch, până mi-am dat seama</a:t>
            </a:r>
            <a:r>
              <a:rPr lang="en-US" dirty="0"/>
              <a:t> </a:t>
            </a:r>
            <a:r>
              <a:rPr lang="ro-RO" dirty="0"/>
              <a:t>că trebuie să existe si un try/catch „general”, nu doar cele pentru dataInceput și dataSfarsit.</a:t>
            </a:r>
          </a:p>
        </p:txBody>
      </p:sp>
    </p:spTree>
    <p:extLst>
      <p:ext uri="{BB962C8B-B14F-4D97-AF65-F5344CB8AC3E}">
        <p14:creationId xmlns:p14="http://schemas.microsoft.com/office/powerpoint/2010/main" val="1970200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236F-1433-4503-85D0-593D69FC9012}"/>
              </a:ext>
            </a:extLst>
          </p:cNvPr>
          <p:cNvSpPr>
            <a:spLocks noGrp="1"/>
          </p:cNvSpPr>
          <p:nvPr>
            <p:ph type="title"/>
          </p:nvPr>
        </p:nvSpPr>
        <p:spPr/>
        <p:txBody>
          <a:bodyPr>
            <a:normAutofit/>
          </a:bodyPr>
          <a:lstStyle/>
          <a:p>
            <a:r>
              <a:rPr lang="ro-RO" sz="1800" dirty="0"/>
              <a:t>Deoarece nu am mai lucrat inainte pe platforma GitHub, la inceput a fost putin mai complicat pana mi-am dat seama cum se utilizeaza, dar apoi, prin intermediul videoclipurilor de pe Campus, m-am obisnuit,descoperind astfel un mod foarte practic si eficient de a lucra la un proiect alaturi de mai multe persoane </a:t>
            </a:r>
            <a:endParaRPr lang="en-US" sz="1800" dirty="0"/>
          </a:p>
        </p:txBody>
      </p:sp>
      <p:pic>
        <p:nvPicPr>
          <p:cNvPr id="5" name="Content Placeholder 4">
            <a:extLst>
              <a:ext uri="{FF2B5EF4-FFF2-40B4-BE49-F238E27FC236}">
                <a16:creationId xmlns:a16="http://schemas.microsoft.com/office/drawing/2014/main" id="{C8F66CD2-40E4-405A-B26F-55BE86900DC9}"/>
              </a:ext>
            </a:extLst>
          </p:cNvPr>
          <p:cNvPicPr>
            <a:picLocks noGrp="1" noChangeAspect="1"/>
          </p:cNvPicPr>
          <p:nvPr>
            <p:ph idx="1"/>
          </p:nvPr>
        </p:nvPicPr>
        <p:blipFill>
          <a:blip r:embed="rId2"/>
          <a:stretch>
            <a:fillRect/>
          </a:stretch>
        </p:blipFill>
        <p:spPr>
          <a:xfrm>
            <a:off x="2578097" y="2295525"/>
            <a:ext cx="7831139" cy="3993834"/>
          </a:xfrm>
        </p:spPr>
      </p:pic>
    </p:spTree>
    <p:extLst>
      <p:ext uri="{BB962C8B-B14F-4D97-AF65-F5344CB8AC3E}">
        <p14:creationId xmlns:p14="http://schemas.microsoft.com/office/powerpoint/2010/main" val="196092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6251-AC7F-43E9-80DC-6D81A2778CAA}"/>
              </a:ext>
            </a:extLst>
          </p:cNvPr>
          <p:cNvSpPr>
            <a:spLocks noGrp="1"/>
          </p:cNvSpPr>
          <p:nvPr>
            <p:ph type="title"/>
          </p:nvPr>
        </p:nvSpPr>
        <p:spPr>
          <a:xfrm>
            <a:off x="2109390" y="733425"/>
            <a:ext cx="7973220" cy="1504950"/>
          </a:xfrm>
        </p:spPr>
        <p:txBody>
          <a:bodyPr>
            <a:noAutofit/>
          </a:bodyPr>
          <a:lstStyle/>
          <a:p>
            <a:r>
              <a:rPr lang="ro-RO" sz="1600" dirty="0"/>
              <a:t>Uneori, din cauza neatenției, mici erori de sintaxă precum: </a:t>
            </a:r>
            <a:r>
              <a:rPr lang="en-US" sz="1600" dirty="0"/>
              <a:t>“</a:t>
            </a:r>
            <a:r>
              <a:rPr lang="en-US" sz="1600" dirty="0" err="1"/>
              <a:t>DataTime</a:t>
            </a:r>
            <a:r>
              <a:rPr lang="en-US" sz="1600" dirty="0"/>
              <a:t>” </a:t>
            </a:r>
            <a:r>
              <a:rPr lang="ro-RO" sz="1600" dirty="0"/>
              <a:t>în loc de </a:t>
            </a:r>
            <a:r>
              <a:rPr lang="en-US" sz="1600" dirty="0"/>
              <a:t>“</a:t>
            </a:r>
            <a:r>
              <a:rPr lang="en-US" sz="1600" dirty="0" err="1"/>
              <a:t>DateTime</a:t>
            </a:r>
            <a:r>
              <a:rPr lang="en-US" sz="1600" dirty="0"/>
              <a:t>”</a:t>
            </a:r>
            <a:r>
              <a:rPr lang="ro-RO" sz="1600" dirty="0"/>
              <a:t> îmi dădeau impresia ca există o eroare mai complicată in cod, însă după aflarea problemei, am început sa am mai multă grijă la sintaxă, verificând si aceasta in aceste cazuri.</a:t>
            </a:r>
            <a:endParaRPr lang="en-US" sz="1600" dirty="0"/>
          </a:p>
        </p:txBody>
      </p:sp>
      <p:pic>
        <p:nvPicPr>
          <p:cNvPr id="5" name="Content Placeholder 4">
            <a:extLst>
              <a:ext uri="{FF2B5EF4-FFF2-40B4-BE49-F238E27FC236}">
                <a16:creationId xmlns:a16="http://schemas.microsoft.com/office/drawing/2014/main" id="{BB0BCEFE-90F3-491F-B907-4062C38D1CB8}"/>
              </a:ext>
            </a:extLst>
          </p:cNvPr>
          <p:cNvPicPr>
            <a:picLocks noGrp="1" noChangeAspect="1"/>
          </p:cNvPicPr>
          <p:nvPr>
            <p:ph idx="1"/>
          </p:nvPr>
        </p:nvPicPr>
        <p:blipFill>
          <a:blip r:embed="rId2"/>
          <a:stretch>
            <a:fillRect/>
          </a:stretch>
        </p:blipFill>
        <p:spPr>
          <a:xfrm>
            <a:off x="3032347" y="2371725"/>
            <a:ext cx="6127306" cy="3962400"/>
          </a:xfrm>
        </p:spPr>
      </p:pic>
    </p:spTree>
    <p:extLst>
      <p:ext uri="{BB962C8B-B14F-4D97-AF65-F5344CB8AC3E}">
        <p14:creationId xmlns:p14="http://schemas.microsoft.com/office/powerpoint/2010/main" val="1986499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01E9-7941-40FD-BB43-451BA33B8ADD}"/>
              </a:ext>
            </a:extLst>
          </p:cNvPr>
          <p:cNvSpPr>
            <a:spLocks noGrp="1"/>
          </p:cNvSpPr>
          <p:nvPr>
            <p:ph type="title"/>
          </p:nvPr>
        </p:nvSpPr>
        <p:spPr/>
        <p:txBody>
          <a:bodyPr>
            <a:normAutofit/>
          </a:bodyPr>
          <a:lstStyle/>
          <a:p>
            <a:r>
              <a:rPr lang="ro-RO" sz="1600" dirty="0"/>
              <a:t>La functia AnulareRezervare, a fost mai complicat de ales care dintre cele doua liste sa fie folosite, una dintre ele stoca detalii sub forma de siruri de caractere, iar cealalta sub forma de obiecte de tip rezervare, a doua fiind mai eficienta deoarece contine date mai bine organizate iar eroriile sunt reduse cand vine vorba de validarea datelor</a:t>
            </a:r>
            <a:endParaRPr lang="en-US" sz="1600" dirty="0"/>
          </a:p>
        </p:txBody>
      </p:sp>
      <p:pic>
        <p:nvPicPr>
          <p:cNvPr id="5" name="Content Placeholder 4">
            <a:extLst>
              <a:ext uri="{FF2B5EF4-FFF2-40B4-BE49-F238E27FC236}">
                <a16:creationId xmlns:a16="http://schemas.microsoft.com/office/drawing/2014/main" id="{29F3C747-D892-460F-98A5-0A7587573B3B}"/>
              </a:ext>
            </a:extLst>
          </p:cNvPr>
          <p:cNvPicPr>
            <a:picLocks noGrp="1" noChangeAspect="1"/>
          </p:cNvPicPr>
          <p:nvPr>
            <p:ph idx="1"/>
          </p:nvPr>
        </p:nvPicPr>
        <p:blipFill>
          <a:blip r:embed="rId2"/>
          <a:stretch>
            <a:fillRect/>
          </a:stretch>
        </p:blipFill>
        <p:spPr>
          <a:xfrm>
            <a:off x="3476119" y="2438399"/>
            <a:ext cx="5239762" cy="3999515"/>
          </a:xfrm>
        </p:spPr>
      </p:pic>
    </p:spTree>
    <p:extLst>
      <p:ext uri="{BB962C8B-B14F-4D97-AF65-F5344CB8AC3E}">
        <p14:creationId xmlns:p14="http://schemas.microsoft.com/office/powerpoint/2010/main" val="700632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564</TotalTime>
  <Words>290</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Gestionare Cinematograf</vt:lpstr>
      <vt:lpstr>PowerPoint Presentation</vt:lpstr>
      <vt:lpstr>PowerPoint Presentation</vt:lpstr>
      <vt:lpstr>PowerPoint Presentation</vt:lpstr>
      <vt:lpstr>Deoarece nu am mai lucrat inainte pe platforma GitHub, la inceput a fost putin mai complicat pana mi-am dat seama cum se utilizeaza, dar apoi, prin intermediul videoclipurilor de pe Campus, m-am obisnuit,descoperind astfel un mod foarte practic si eficient de a lucra la un proiect alaturi de mai multe persoane </vt:lpstr>
      <vt:lpstr>Uneori, din cauza neatenției, mici erori de sintaxă precum: “DataTime” în loc de “DateTime” îmi dădeau impresia ca există o eroare mai complicată in cod, însă după aflarea problemei, am început sa am mai multă grijă la sintaxă, verificând si aceasta in aceste cazuri.</vt:lpstr>
      <vt:lpstr>La functia AnulareRezervare, a fost mai complicat de ales care dintre cele doua liste sa fie folosite, una dintre ele stoca detalii sub forma de siruri de caractere, iar cealalta sub forma de obiecte de tip rezervare, a doua fiind mai eficienta deoarece contine date mai bine organizate iar eroriile sunt reduse cand vine vorba de validarea datelor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Gestionare Cinematograf</dc:title>
  <dc:creator>Ada Mihacea</dc:creator>
  <cp:lastModifiedBy>Daminescu Sebastian</cp:lastModifiedBy>
  <cp:revision>6</cp:revision>
  <dcterms:created xsi:type="dcterms:W3CDTF">2025-01-14T21:47:19Z</dcterms:created>
  <dcterms:modified xsi:type="dcterms:W3CDTF">2025-01-15T15:56:26Z</dcterms:modified>
</cp:coreProperties>
</file>