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94FB8-650E-4955-93C4-C87456A7FD8E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7796-4821-455D-87B6-D97C51E9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63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94FB8-650E-4955-93C4-C87456A7FD8E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7796-4821-455D-87B6-D97C51E9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5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94FB8-650E-4955-93C4-C87456A7FD8E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7796-4821-455D-87B6-D97C51E9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12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94FB8-650E-4955-93C4-C87456A7FD8E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7796-4821-455D-87B6-D97C51E9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34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94FB8-650E-4955-93C4-C87456A7FD8E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7796-4821-455D-87B6-D97C51E9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2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94FB8-650E-4955-93C4-C87456A7FD8E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7796-4821-455D-87B6-D97C51E9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3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94FB8-650E-4955-93C4-C87456A7FD8E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7796-4821-455D-87B6-D97C51E9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94FB8-650E-4955-93C4-C87456A7FD8E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7796-4821-455D-87B6-D97C51E9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7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94FB8-650E-4955-93C4-C87456A7FD8E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7796-4821-455D-87B6-D97C51E9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14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94FB8-650E-4955-93C4-C87456A7FD8E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7796-4821-455D-87B6-D97C51E9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8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94FB8-650E-4955-93C4-C87456A7FD8E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7796-4821-455D-87B6-D97C51E9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52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94FB8-650E-4955-93C4-C87456A7FD8E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D7796-4821-455D-87B6-D97C51E9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5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92765"/>
            <a:ext cx="9144000" cy="3072471"/>
          </a:xfrm>
        </p:spPr>
        <p:txBody>
          <a:bodyPr>
            <a:normAutofit/>
          </a:bodyPr>
          <a:lstStyle/>
          <a:p>
            <a:r>
              <a:rPr lang="en-US" dirty="0" smtClean="0"/>
              <a:t>Optimus Prime beer version </a:t>
            </a:r>
            <a:r>
              <a:rPr lang="en-US" sz="3200" dirty="0" smtClean="0"/>
              <a:t>made by:</a:t>
            </a:r>
            <a:br>
              <a:rPr lang="en-US" sz="3200" dirty="0" smtClean="0"/>
            </a:br>
            <a:r>
              <a:rPr lang="bg-BG" sz="3200" dirty="0" smtClean="0"/>
              <a:t>Фантастичната петорка </a:t>
            </a:r>
            <a:br>
              <a:rPr lang="bg-BG" sz="3200" dirty="0" smtClean="0"/>
            </a:br>
            <a:r>
              <a:rPr lang="bg-BG" sz="3200" dirty="0" smtClean="0"/>
              <a:t>с помощта на Росен Витанов и майстор Вальо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69720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99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7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Optimus Prime beer version made by: Фантастичната петорка  с помощта на Росен Витанов и майстор Вальо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aleksm2001</dc:creator>
  <cp:lastModifiedBy>aleksm2001</cp:lastModifiedBy>
  <cp:revision>3</cp:revision>
  <dcterms:created xsi:type="dcterms:W3CDTF">2019-03-16T05:55:52Z</dcterms:created>
  <dcterms:modified xsi:type="dcterms:W3CDTF">2019-03-16T08:41:21Z</dcterms:modified>
</cp:coreProperties>
</file>