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8" r:id="rId3"/>
    <p:sldId id="260" r:id="rId4"/>
    <p:sldId id="261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D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087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320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818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02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894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6567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7557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3166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306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966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098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2561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9167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175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532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6643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591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009B-4625-4558-BA86-20D5BC50AD5A}" type="datetimeFigureOut">
              <a:rPr lang="bg-BG" smtClean="0"/>
              <a:t>17.3.2019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244FE-DB97-4F70-8484-6498A40EF95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25329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291" y="2771032"/>
            <a:ext cx="8144134" cy="1373070"/>
          </a:xfrm>
        </p:spPr>
        <p:txBody>
          <a:bodyPr/>
          <a:lstStyle/>
          <a:p>
            <a:r>
              <a:rPr lang="en-US" dirty="0" smtClean="0"/>
              <a:t>Optimus Prime beer version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Made by: </a:t>
            </a:r>
            <a:r>
              <a:rPr lang="bg-BG" dirty="0" smtClean="0"/>
              <a:t>Фантастичната петорка, с ментор Росен Витанов и малко помощ от майстор Вальо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987" y="103416"/>
            <a:ext cx="6203013" cy="23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Нашият отбор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630" y="2124893"/>
            <a:ext cx="6645242" cy="4429080"/>
          </a:xfrm>
        </p:spPr>
      </p:pic>
    </p:spTree>
    <p:extLst>
      <p:ext uri="{BB962C8B-B14F-4D97-AF65-F5344CB8AC3E}">
        <p14:creationId xmlns:p14="http://schemas.microsoft.com/office/powerpoint/2010/main" val="8567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721" y="904313"/>
            <a:ext cx="8290959" cy="1788087"/>
          </a:xfrm>
        </p:spPr>
        <p:txBody>
          <a:bodyPr/>
          <a:lstStyle/>
          <a:p>
            <a:pPr marL="0" indent="0">
              <a:buNone/>
            </a:pPr>
            <a:r>
              <a:rPr lang="en-US" sz="4800" b="1" i="1" dirty="0"/>
              <a:t>Business &amp;&amp; Entertainment</a:t>
            </a:r>
            <a:endParaRPr lang="en-US" sz="4800" b="1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00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Project: Optimus Prime beer version</a:t>
            </a:r>
            <a:endParaRPr lang="bg-BG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623199" cy="3599316"/>
          </a:xfrm>
        </p:spPr>
        <p:txBody>
          <a:bodyPr/>
          <a:lstStyle/>
          <a:p>
            <a:r>
              <a:rPr lang="bg-BG" sz="4000" dirty="0" smtClean="0"/>
              <a:t>Забавление</a:t>
            </a:r>
          </a:p>
          <a:p>
            <a:r>
              <a:rPr lang="bg-BG" sz="4000" dirty="0" smtClean="0"/>
              <a:t>Зближаване</a:t>
            </a:r>
          </a:p>
          <a:p>
            <a:r>
              <a:rPr lang="bg-BG" sz="4000" dirty="0" smtClean="0"/>
              <a:t>Забравяне 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621" y="2194560"/>
            <a:ext cx="3420806" cy="456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1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80" y="2885440"/>
            <a:ext cx="9276081" cy="1251091"/>
          </a:xfrm>
        </p:spPr>
        <p:txBody>
          <a:bodyPr>
            <a:normAutofit/>
          </a:bodyPr>
          <a:lstStyle/>
          <a:p>
            <a:pPr algn="ctr"/>
            <a:r>
              <a:rPr lang="bg-BG" sz="6600" dirty="0" smtClean="0"/>
              <a:t>Бъдеща реализация</a:t>
            </a:r>
            <a:endParaRPr lang="bg-BG" sz="6600" dirty="0"/>
          </a:p>
        </p:txBody>
      </p:sp>
    </p:spTree>
    <p:extLst>
      <p:ext uri="{BB962C8B-B14F-4D97-AF65-F5344CB8AC3E}">
        <p14:creationId xmlns:p14="http://schemas.microsoft.com/office/powerpoint/2010/main" val="32597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dirty="0" smtClean="0"/>
              <a:t>Време за дегустация?</a:t>
            </a:r>
            <a:endParaRPr lang="bg-BG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0" y="2705538"/>
            <a:ext cx="3712407" cy="37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474</TotalTime>
  <Words>40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Optimus Prime beer version</vt:lpstr>
      <vt:lpstr>Нашият отбор</vt:lpstr>
      <vt:lpstr>PowerPoint Presentation</vt:lpstr>
      <vt:lpstr>Project: Optimus Prime beer version</vt:lpstr>
      <vt:lpstr>PowerPoint Presentation</vt:lpstr>
      <vt:lpstr>Бъдеща реализация</vt:lpstr>
      <vt:lpstr>Време за дегустация?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Optimus Prime beer version</dc:title>
  <dc:creator>Viki</dc:creator>
  <cp:lastModifiedBy>Viki</cp:lastModifiedBy>
  <cp:revision>18</cp:revision>
  <dcterms:created xsi:type="dcterms:W3CDTF">2019-03-16T09:49:17Z</dcterms:created>
  <dcterms:modified xsi:type="dcterms:W3CDTF">2019-03-17T05:55:01Z</dcterms:modified>
</cp:coreProperties>
</file>