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5"/>
  </p:notesMasterIdLst>
  <p:sldIdLst>
    <p:sldId id="256" r:id="rId2"/>
    <p:sldId id="257" r:id="rId3"/>
    <p:sldId id="262" r:id="rId4"/>
    <p:sldId id="263" r:id="rId5"/>
    <p:sldId id="264" r:id="rId6"/>
    <p:sldId id="276" r:id="rId7"/>
    <p:sldId id="260" r:id="rId8"/>
    <p:sldId id="284" r:id="rId9"/>
    <p:sldId id="277" r:id="rId10"/>
    <p:sldId id="268" r:id="rId11"/>
    <p:sldId id="266" r:id="rId12"/>
    <p:sldId id="285" r:id="rId13"/>
    <p:sldId id="279" r:id="rId14"/>
    <p:sldId id="271" r:id="rId15"/>
    <p:sldId id="267" r:id="rId16"/>
    <p:sldId id="286" r:id="rId17"/>
    <p:sldId id="278" r:id="rId18"/>
    <p:sldId id="273" r:id="rId19"/>
    <p:sldId id="274" r:id="rId20"/>
    <p:sldId id="280" r:id="rId21"/>
    <p:sldId id="283" r:id="rId22"/>
    <p:sldId id="282" r:id="rId23"/>
    <p:sldId id="281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5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2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6BC7A-BB8C-4856-84A1-47DB8A14B36E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8F876-711F-4DB7-9C84-6DE46FA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44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F876-711F-4DB7-9C84-6DE46FA8988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9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Шевчук Михаил</a:t>
            </a:r>
          </a:p>
          <a:p>
            <a:pPr algn="r"/>
            <a:r>
              <a:rPr lang="ru-RU" dirty="0" smtClean="0"/>
              <a:t>53423/1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Путешествие по </a:t>
            </a:r>
            <a:r>
              <a:rPr lang="ru-RU" dirty="0"/>
              <a:t>Ф</a:t>
            </a:r>
            <a:r>
              <a:rPr lang="ru-RU" dirty="0" smtClean="0"/>
              <a:t>инляндии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9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Оптимальный маршрут по расстоянию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Суммарное расстояние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1010 км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8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Оптимальный маршрут по времени (автомобиль)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"/>
            <a:r>
              <a:rPr lang="ru-RU" dirty="0" smtClean="0"/>
              <a:t>Таблица времени движения между городами в минутах.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3"/>
            <a:ext cx="8407820" cy="24837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645333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</a:schemeClr>
                </a:solidFill>
              </a:rPr>
              <a:t>Данные взяты с сайта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https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://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maps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google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.ru/</a:t>
            </a:r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энергии</a:t>
            </a:r>
            <a:endParaRPr lang="ru-RU" dirty="0"/>
          </a:p>
        </p:txBody>
      </p:sp>
      <p:pic>
        <p:nvPicPr>
          <p:cNvPr id="10242" name="Picture 2" descr="C:\Users\MIKHAIL\Desktop\Задачи Кости\Оптимизация Шевчук\2 энергия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71" y="1657600"/>
            <a:ext cx="5342858" cy="400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2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Оптимальный маршрут по времени (автомобиль)</a:t>
            </a:r>
          </a:p>
        </p:txBody>
      </p:sp>
      <p:pic>
        <p:nvPicPr>
          <p:cNvPr id="4" name="Picture 2" descr="C:\Users\MIKHAIL\Desktop\Задачи Кости\Оптимизация Шевчук\2мал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657350"/>
            <a:ext cx="5343525" cy="4000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Оптимальный маршрут по времени (автомобиль)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Время всего маршрута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smtClean="0"/>
              <a:t>711</a:t>
            </a:r>
            <a:r>
              <a:rPr lang="ru-RU" dirty="0" smtClean="0"/>
              <a:t> минут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или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b="1" dirty="0" smtClean="0"/>
              <a:t>10</a:t>
            </a:r>
            <a:r>
              <a:rPr lang="ru-RU" dirty="0" smtClean="0"/>
              <a:t> часов </a:t>
            </a:r>
            <a:r>
              <a:rPr lang="ru-RU" b="1" dirty="0" smtClean="0"/>
              <a:t>51</a:t>
            </a:r>
            <a:r>
              <a:rPr lang="ru-RU" dirty="0" smtClean="0"/>
              <a:t> минута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7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Оптимальный маршрут по времени (Общественный транспорт)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"/>
            <a:r>
              <a:rPr lang="ru-RU" dirty="0" smtClean="0"/>
              <a:t>Таблица времени движения между городами в минутах.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2" y="2204863"/>
            <a:ext cx="8433468" cy="24736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645333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</a:schemeClr>
                </a:solidFill>
              </a:rPr>
              <a:t>Данные взяты с сайта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https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://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maps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google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.ru/</a:t>
            </a:r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энергии</a:t>
            </a:r>
            <a:endParaRPr lang="ru-RU" dirty="0"/>
          </a:p>
        </p:txBody>
      </p:sp>
      <p:pic>
        <p:nvPicPr>
          <p:cNvPr id="11266" name="Picture 2" descr="C:\Users\MIKHAIL\Desktop\Задачи Кости\Оптимизация Шевчук\3 энергия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71" y="1657600"/>
            <a:ext cx="5342858" cy="400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2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Оптимальный маршрут по времени (Общественный транспорт)</a:t>
            </a:r>
          </a:p>
        </p:txBody>
      </p:sp>
      <p:pic>
        <p:nvPicPr>
          <p:cNvPr id="5124" name="Picture 4" descr="C:\Users\MIKHAIL\Desktop\Задачи Кости\Оптимизация Шевчук\3мал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71" y="1657600"/>
            <a:ext cx="5342858" cy="400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Оптимальный маршрут по времени (Общественный транспорт)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Время всего маршрута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smtClean="0"/>
              <a:t>1062</a:t>
            </a:r>
            <a:r>
              <a:rPr lang="ru-RU" dirty="0" smtClean="0"/>
              <a:t> минуты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	или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b="1" dirty="0" smtClean="0"/>
              <a:t>17</a:t>
            </a:r>
            <a:r>
              <a:rPr lang="ru-RU" dirty="0" smtClean="0"/>
              <a:t> </a:t>
            </a:r>
            <a:r>
              <a:rPr lang="ru-RU" dirty="0"/>
              <a:t>часов </a:t>
            </a:r>
            <a:r>
              <a:rPr lang="ru-RU" b="1" dirty="0" smtClean="0"/>
              <a:t>42</a:t>
            </a:r>
            <a:r>
              <a:rPr lang="ru-RU" dirty="0" smtClean="0"/>
              <a:t> минуты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7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301208"/>
            <a:ext cx="8136904" cy="1224136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098" name="Picture 2" descr="C:\Users\MIKHAIL\Desktop\1800878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376"/>
            <a:ext cx="7488832" cy="56166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5333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http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://i2.guns.ru/forums/icons/forum_pictures/001800/1800878.jpg</a:t>
            </a:r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страны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b="1" dirty="0" smtClean="0"/>
              <a:t>Финляндия</a:t>
            </a:r>
          </a:p>
          <a:p>
            <a:endParaRPr lang="ru-RU" b="1" dirty="0"/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ru-RU" b="1" i="1" dirty="0" smtClean="0"/>
              <a:t>Причины выбора страны:</a:t>
            </a:r>
          </a:p>
          <a:p>
            <a:pPr lvl="1"/>
            <a:r>
              <a:rPr lang="ru-RU" dirty="0" smtClean="0"/>
              <a:t>Близко к России</a:t>
            </a:r>
          </a:p>
          <a:p>
            <a:pPr lvl="1"/>
            <a:r>
              <a:rPr lang="ru-RU" dirty="0" smtClean="0"/>
              <a:t>Маленькая страна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озможность объездить все крупные города за малое время</a:t>
            </a:r>
          </a:p>
        </p:txBody>
      </p:sp>
      <p:pic>
        <p:nvPicPr>
          <p:cNvPr id="1026" name="Picture 2" descr="C:\Users\MIKHAIL\Desktop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80729"/>
            <a:ext cx="1975133" cy="23762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6453336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http://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www.planetaskazok.ru/jansont/mumytrollivolshebnayazima?start=10</a:t>
            </a:r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5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слайды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4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MIKHAIL\Desktop\Задачи Кости\Оптимизация Шевчук\Расстояние на авто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56" y="1600200"/>
            <a:ext cx="719768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MIKHAIL\Desktop\Задачи Кости\Оптимизация Шевчук\Время на авто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56" y="1600200"/>
            <a:ext cx="719768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5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MIKHAIL\Desktop\Задачи Кости\Оптимизация Шевчук\Время на общ транспорте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56" y="1600200"/>
            <a:ext cx="7197688" cy="4114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городов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"/>
            <a:r>
              <a:rPr lang="ru-RU" dirty="0" err="1"/>
              <a:t>Коувола</a:t>
            </a:r>
            <a:endParaRPr lang="ru-RU" dirty="0"/>
          </a:p>
          <a:p>
            <a:pPr fontAlgn="b"/>
            <a:r>
              <a:rPr lang="ru-RU" dirty="0" err="1"/>
              <a:t>Лаппеенранта</a:t>
            </a:r>
            <a:endParaRPr lang="ru-RU" dirty="0"/>
          </a:p>
          <a:p>
            <a:pPr fontAlgn="b"/>
            <a:r>
              <a:rPr lang="ru-RU" dirty="0" err="1"/>
              <a:t>Иматра</a:t>
            </a:r>
            <a:endParaRPr lang="ru-RU" dirty="0"/>
          </a:p>
          <a:p>
            <a:pPr fontAlgn="b"/>
            <a:r>
              <a:rPr lang="ru-RU" dirty="0" err="1"/>
              <a:t>Лахти</a:t>
            </a:r>
            <a:endParaRPr lang="ru-RU" dirty="0"/>
          </a:p>
          <a:p>
            <a:pPr fontAlgn="b"/>
            <a:r>
              <a:rPr lang="ru-RU" dirty="0"/>
              <a:t>Тампере</a:t>
            </a:r>
          </a:p>
          <a:p>
            <a:pPr fontAlgn="b"/>
            <a:r>
              <a:rPr lang="ru-RU" dirty="0"/>
              <a:t>Котка</a:t>
            </a:r>
          </a:p>
          <a:p>
            <a:pPr fontAlgn="b"/>
            <a:r>
              <a:rPr lang="ru-RU" dirty="0"/>
              <a:t>Хельсинки</a:t>
            </a:r>
          </a:p>
          <a:p>
            <a:pPr fontAlgn="b"/>
            <a:r>
              <a:rPr lang="ru-RU" dirty="0"/>
              <a:t>Турку</a:t>
            </a:r>
          </a:p>
        </p:txBody>
      </p:sp>
      <p:pic>
        <p:nvPicPr>
          <p:cNvPr id="2050" name="Picture 2" descr="C:\Users\MIKHAIL\Desktop\7ef53fe4fa3735394cb440a0c0a86e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80728"/>
            <a:ext cx="3247135" cy="25545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6453336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http://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www.planetaskazok.ru/jansont/mumytrollivolshebnayazima?start=10</a:t>
            </a:r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Оптимальные:</a:t>
            </a:r>
          </a:p>
          <a:p>
            <a:r>
              <a:rPr lang="ru-RU" dirty="0" smtClean="0"/>
              <a:t>По </a:t>
            </a:r>
            <a:r>
              <a:rPr lang="ru-RU" dirty="0" smtClean="0"/>
              <a:t>расстоянию (на автомобиле)</a:t>
            </a:r>
          </a:p>
          <a:p>
            <a:r>
              <a:rPr lang="ru-RU" dirty="0" smtClean="0"/>
              <a:t>По времени (на автомобиле)</a:t>
            </a:r>
          </a:p>
          <a:p>
            <a:r>
              <a:rPr lang="ru-RU" dirty="0" smtClean="0"/>
              <a:t>По времени (на общественном транспорте)</a:t>
            </a:r>
            <a:endParaRPr lang="ru-RU" dirty="0"/>
          </a:p>
        </p:txBody>
      </p:sp>
      <p:pic>
        <p:nvPicPr>
          <p:cNvPr id="5" name="Picture 3" descr="C:\Users\MIKHAIL\Desktop\httpwww.planetaskazok.ruimagesstoriesjanssonvolshebnaya_zimaimg_62.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80729"/>
            <a:ext cx="3235595" cy="21539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6453336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http://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www.planetaskazok.ru/jansont/mumytrollivolshebnayazima?start=10</a:t>
            </a:r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close all;</a:t>
            </a:r>
          </a:p>
          <a:p>
            <a:r>
              <a:rPr lang="en-US" dirty="0"/>
              <a:t>clear all;</a:t>
            </a:r>
          </a:p>
          <a:p>
            <a:r>
              <a:rPr lang="en-US" dirty="0" err="1"/>
              <a:t>clc</a:t>
            </a:r>
            <a:r>
              <a:rPr lang="en-US" dirty="0"/>
              <a:t>;</a:t>
            </a:r>
          </a:p>
          <a:p>
            <a:r>
              <a:rPr lang="en-US" dirty="0"/>
              <a:t>    x = [26.42 28.11 28.46 25.39 21.35 26.56 24.57 22.16];   </a:t>
            </a:r>
          </a:p>
          <a:p>
            <a:r>
              <a:rPr lang="es-ES" dirty="0"/>
              <a:t>    y = [60.52 61.03 61.11 60.59 61.30 60.28 60.10 60.27]; </a:t>
            </a:r>
          </a:p>
          <a:p>
            <a:r>
              <a:rPr lang="en-US" dirty="0"/>
              <a:t>load('</a:t>
            </a:r>
            <a:r>
              <a:rPr lang="en-US" dirty="0" err="1"/>
              <a:t>Goroda.mat</a:t>
            </a:r>
            <a:r>
              <a:rPr lang="en-US" dirty="0"/>
              <a:t>');</a:t>
            </a:r>
          </a:p>
          <a:p>
            <a:r>
              <a:rPr lang="en-US" dirty="0" err="1"/>
              <a:t>t_max</a:t>
            </a:r>
            <a:r>
              <a:rPr lang="en-US" dirty="0"/>
              <a:t> = 53423;</a:t>
            </a:r>
          </a:p>
          <a:p>
            <a:r>
              <a:rPr lang="en-US" dirty="0" err="1"/>
              <a:t>t_min</a:t>
            </a:r>
            <a:r>
              <a:rPr lang="en-US" dirty="0"/>
              <a:t> = 0.001;</a:t>
            </a:r>
          </a:p>
          <a:p>
            <a:r>
              <a:rPr lang="en-US" dirty="0"/>
              <a:t>cities = 8;</a:t>
            </a:r>
          </a:p>
          <a:p>
            <a:r>
              <a:rPr lang="en-US" dirty="0"/>
              <a:t>s = 1:cities;</a:t>
            </a:r>
          </a:p>
          <a:p>
            <a:r>
              <a:rPr lang="en-US" dirty="0"/>
              <a:t>t = </a:t>
            </a:r>
            <a:r>
              <a:rPr lang="en-US" dirty="0" err="1"/>
              <a:t>t_max</a:t>
            </a:r>
            <a:r>
              <a:rPr lang="en-US" dirty="0"/>
              <a:t>;</a:t>
            </a:r>
          </a:p>
          <a:p>
            <a:r>
              <a:rPr lang="en-US" dirty="0" err="1"/>
              <a:t>alfa</a:t>
            </a:r>
            <a:r>
              <a:rPr lang="en-US" dirty="0"/>
              <a:t> = 0.999;</a:t>
            </a:r>
          </a:p>
          <a:p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endParaRPr lang="ru-RU" dirty="0"/>
          </a:p>
        </p:txBody>
      </p:sp>
      <p:pic>
        <p:nvPicPr>
          <p:cNvPr id="5" name="Picture 2" descr="C:\Users\MIKHAIL\Desktop\i_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421" y="958329"/>
            <a:ext cx="2058987" cy="23266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6453336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http://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www.planetaskazok.ru/jansont/mumytrollivolshebnayazima?start=10</a:t>
            </a:r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while (t&gt;</a:t>
            </a:r>
            <a:r>
              <a:rPr lang="en-US" dirty="0" err="1"/>
              <a:t>t_min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s_c</a:t>
            </a:r>
            <a:r>
              <a:rPr lang="en-US" dirty="0"/>
              <a:t> = </a:t>
            </a:r>
            <a:r>
              <a:rPr lang="en-US" dirty="0" err="1"/>
              <a:t>NewState</a:t>
            </a:r>
            <a:r>
              <a:rPr lang="en-US" dirty="0"/>
              <a:t>(s); </a:t>
            </a:r>
          </a:p>
          <a:p>
            <a:r>
              <a:rPr lang="en-US" dirty="0"/>
              <a:t>    </a:t>
            </a:r>
            <a:r>
              <a:rPr lang="en-US" dirty="0" err="1"/>
              <a:t>delta_E</a:t>
            </a:r>
            <a:r>
              <a:rPr lang="en-US" dirty="0"/>
              <a:t> = Energy(</a:t>
            </a:r>
            <a:r>
              <a:rPr lang="en-US" dirty="0" err="1"/>
              <a:t>s_c,Goroda</a:t>
            </a:r>
            <a:r>
              <a:rPr lang="en-US" dirty="0"/>
              <a:t>) - Energy(</a:t>
            </a:r>
            <a:r>
              <a:rPr lang="en-US" dirty="0" err="1"/>
              <a:t>s,Goroda</a:t>
            </a:r>
            <a:r>
              <a:rPr lang="en-US" dirty="0"/>
              <a:t>);</a:t>
            </a:r>
          </a:p>
          <a:p>
            <a:r>
              <a:rPr lang="en-US" dirty="0"/>
              <a:t>    if </a:t>
            </a:r>
            <a:r>
              <a:rPr lang="en-US" dirty="0" err="1"/>
              <a:t>delta_E</a:t>
            </a:r>
            <a:r>
              <a:rPr lang="en-US" dirty="0"/>
              <a:t>&lt;=0</a:t>
            </a:r>
          </a:p>
          <a:p>
            <a:r>
              <a:rPr lang="en-US" dirty="0"/>
              <a:t>        s = </a:t>
            </a:r>
            <a:r>
              <a:rPr lang="en-US" dirty="0" err="1"/>
              <a:t>s_c</a:t>
            </a:r>
            <a:r>
              <a:rPr lang="en-US" dirty="0"/>
              <a:t>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P = </a:t>
            </a:r>
            <a:r>
              <a:rPr lang="en-US" dirty="0" err="1"/>
              <a:t>exp</a:t>
            </a:r>
            <a:r>
              <a:rPr lang="en-US" dirty="0"/>
              <a:t>(-</a:t>
            </a:r>
            <a:r>
              <a:rPr lang="en-US" dirty="0" err="1"/>
              <a:t>delta_E</a:t>
            </a:r>
            <a:r>
              <a:rPr lang="en-US" dirty="0"/>
              <a:t>/t);</a:t>
            </a:r>
          </a:p>
          <a:p>
            <a:r>
              <a:rPr lang="en-US" dirty="0"/>
              <a:t>        if rand &lt;= P</a:t>
            </a:r>
          </a:p>
          <a:p>
            <a:r>
              <a:rPr lang="en-US" dirty="0"/>
              <a:t>            s=</a:t>
            </a:r>
            <a:r>
              <a:rPr lang="en-US" dirty="0" err="1"/>
              <a:t>s_c</a:t>
            </a:r>
            <a:r>
              <a:rPr lang="en-US" dirty="0"/>
              <a:t>;</a:t>
            </a:r>
          </a:p>
          <a:p>
            <a:r>
              <a:rPr lang="en-US" dirty="0"/>
              <a:t>        end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  t = </a:t>
            </a:r>
            <a:r>
              <a:rPr lang="en-US" dirty="0" err="1"/>
              <a:t>DecreaseTemprature</a:t>
            </a:r>
            <a:r>
              <a:rPr lang="en-US" dirty="0"/>
              <a:t>(</a:t>
            </a:r>
            <a:r>
              <a:rPr lang="en-US" dirty="0" err="1"/>
              <a:t>t,alfa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e_plot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Energy(</a:t>
            </a:r>
            <a:r>
              <a:rPr lang="en-US" dirty="0" err="1"/>
              <a:t>s,Goroda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Picture 2" descr="C:\Users\MIKHAIL\Desktop\i_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66421" y="958329"/>
            <a:ext cx="2058987" cy="23266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6453336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http://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www.planetaskazok.ru/jansont/mumytrollivolshebnayazima?start=10</a:t>
            </a:r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Оптимальный маршрут по расстоянию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"/>
            <a:r>
              <a:rPr lang="ru-RU" dirty="0" smtClean="0"/>
              <a:t>Таблица расстояний между городами в километрах.</a:t>
            </a:r>
            <a:endParaRPr lang="ru-RU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9" y="2204864"/>
            <a:ext cx="8373963" cy="2449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645333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50000"/>
                  </a:schemeClr>
                </a:solidFill>
              </a:rPr>
              <a:t>Данные взяты с сайта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https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://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maps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google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.ru/</a:t>
            </a:r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  <a:p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энергии</a:t>
            </a:r>
            <a:endParaRPr lang="ru-RU" dirty="0"/>
          </a:p>
        </p:txBody>
      </p:sp>
      <p:pic>
        <p:nvPicPr>
          <p:cNvPr id="9218" name="Picture 2" descr="C:\Users\MIKHAIL\Desktop\Задачи Кости\Оптимизация Шевчук\1 энергия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71" y="1657600"/>
            <a:ext cx="5342858" cy="400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2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Оптимальный маршрут по расстоянию</a:t>
            </a:r>
          </a:p>
        </p:txBody>
      </p:sp>
      <p:pic>
        <p:nvPicPr>
          <p:cNvPr id="4098" name="Picture 2" descr="C:\Users\MIKHAIL\Desktop\Задачи Кости\Оптимизация Шевчук\1мал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71" y="1657600"/>
            <a:ext cx="5342858" cy="400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554</TotalTime>
  <Words>321</Words>
  <Application>Microsoft Office PowerPoint</Application>
  <PresentationFormat>Экран (4:3)</PresentationFormat>
  <Paragraphs>91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Горизонт</vt:lpstr>
      <vt:lpstr>Путешествие по Финляндии</vt:lpstr>
      <vt:lpstr>Выбор страны</vt:lpstr>
      <vt:lpstr>Выбор городов</vt:lpstr>
      <vt:lpstr>маршруты</vt:lpstr>
      <vt:lpstr>Имитация отжига</vt:lpstr>
      <vt:lpstr>Имитация отжига</vt:lpstr>
      <vt:lpstr>Оптимальный маршрут по расстоянию</vt:lpstr>
      <vt:lpstr>График энергии</vt:lpstr>
      <vt:lpstr>Оптимальный маршрут по расстоянию</vt:lpstr>
      <vt:lpstr>Оптимальный маршрут по расстоянию</vt:lpstr>
      <vt:lpstr>Оптимальный маршрут по времени (автомобиль)</vt:lpstr>
      <vt:lpstr>График энергии</vt:lpstr>
      <vt:lpstr>Оптимальный маршрут по времени (автомобиль)</vt:lpstr>
      <vt:lpstr>Оптимальный маршрут по времени (автомобиль)</vt:lpstr>
      <vt:lpstr>Оптимальный маршрут по времени (Общественный транспорт)</vt:lpstr>
      <vt:lpstr>График энергии</vt:lpstr>
      <vt:lpstr>Оптимальный маршрут по времени (Общественный транспорт)</vt:lpstr>
      <vt:lpstr>Оптимальный маршрут по времени (Общественный транспорт)</vt:lpstr>
      <vt:lpstr>Спасибо за внимание!</vt:lpstr>
      <vt:lpstr>Дополнительные слайды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Оптимальный маршрут по Финляндии</dc:title>
  <dc:creator>MIKHAIL</dc:creator>
  <cp:lastModifiedBy>MIKHAIL</cp:lastModifiedBy>
  <cp:revision>32</cp:revision>
  <dcterms:created xsi:type="dcterms:W3CDTF">2015-05-06T22:22:30Z</dcterms:created>
  <dcterms:modified xsi:type="dcterms:W3CDTF">2015-05-20T17:10:15Z</dcterms:modified>
</cp:coreProperties>
</file>