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BB3160B-5B70-4B13-AD72-9D28AA95C328}" type="datetimeFigureOut">
              <a:rPr lang="hr-HR" smtClean="0"/>
              <a:t>25.5.2017.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FDA5990-A604-44AF-ACF5-7EA2BAF5CD5C}" type="slidenum">
              <a:rPr lang="hr-HR" smtClean="0"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6480048" cy="2301240"/>
          </a:xfrm>
        </p:spPr>
        <p:txBody>
          <a:bodyPr>
            <a:normAutofit/>
          </a:bodyPr>
          <a:lstStyle/>
          <a:p>
            <a:r>
              <a:rPr lang="hr-HR" sz="8800" dirty="0" smtClean="0"/>
              <a:t>Knjižnica</a:t>
            </a:r>
            <a:r>
              <a:rPr lang="hr-HR" sz="6600" dirty="0" smtClean="0"/>
              <a:t/>
            </a:r>
            <a:br>
              <a:rPr lang="hr-HR" sz="6600" dirty="0" smtClean="0"/>
            </a:br>
            <a:r>
              <a:rPr lang="hr-HR" sz="1600" dirty="0" smtClean="0"/>
              <a:t>Seminar iz informatike</a:t>
            </a:r>
            <a:endParaRPr lang="hr-H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37242" cy="516484"/>
          </a:xfrm>
        </p:spPr>
        <p:txBody>
          <a:bodyPr/>
          <a:lstStyle/>
          <a:p>
            <a:r>
              <a:rPr lang="hr-HR" dirty="0" smtClean="0"/>
              <a:t>Izradila: Mihaela Čalogović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0125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Poteškoće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Problemi s </a:t>
            </a:r>
            <a:r>
              <a:rPr lang="hr-HR" dirty="0" err="1" smtClean="0"/>
              <a:t>Canvasom</a:t>
            </a:r>
            <a:endParaRPr lang="hr-HR" dirty="0" smtClean="0"/>
          </a:p>
          <a:p>
            <a:r>
              <a:rPr lang="hr-HR" dirty="0" smtClean="0"/>
              <a:t>Problem sa sortiranjem po prezimenu autora</a:t>
            </a:r>
          </a:p>
          <a:p>
            <a:r>
              <a:rPr lang="hr-HR" dirty="0" smtClean="0"/>
              <a:t>Problem s ispisom tablice</a:t>
            </a:r>
          </a:p>
          <a:p>
            <a:r>
              <a:rPr lang="hr-HR" dirty="0" smtClean="0"/>
              <a:t>Problem s dvostrukim elementima u listi</a:t>
            </a:r>
          </a:p>
        </p:txBody>
      </p:sp>
    </p:spTree>
    <p:extLst>
      <p:ext uri="{BB962C8B-B14F-4D97-AF65-F5344CB8AC3E}">
        <p14:creationId xmlns:p14="http://schemas.microsoft.com/office/powerpoint/2010/main" val="18526326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7470648" cy="1728192"/>
          </a:xfrm>
        </p:spPr>
        <p:txBody>
          <a:bodyPr/>
          <a:lstStyle/>
          <a:p>
            <a:r>
              <a:rPr lang="hr-HR" dirty="0" smtClean="0"/>
              <a:t>Hvala na pažnji! </a:t>
            </a:r>
            <a:r>
              <a:rPr lang="hr-HR" dirty="0" smtClean="0">
                <a:sym typeface="Wingdings" pitchFamily="2" charset="2"/>
              </a:rPr>
              <a:t>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538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program radi?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Baza podataka knjižnice</a:t>
            </a:r>
          </a:p>
          <a:p>
            <a:r>
              <a:rPr lang="hr-HR" dirty="0" smtClean="0"/>
              <a:t>Evidentira knjige u knjižnici</a:t>
            </a:r>
          </a:p>
          <a:p>
            <a:r>
              <a:rPr lang="hr-HR" dirty="0" smtClean="0"/>
              <a:t>Upisivanje, otpisivanje, posuđivanje, vraćanje knjiga te pretraživanje baze 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0002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Izbornik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73127"/>
            <a:ext cx="5763372" cy="3644105"/>
          </a:xfrm>
        </p:spPr>
      </p:pic>
    </p:spTree>
    <p:extLst>
      <p:ext uri="{BB962C8B-B14F-4D97-AF65-F5344CB8AC3E}">
        <p14:creationId xmlns:p14="http://schemas.microsoft.com/office/powerpoint/2010/main" val="25229795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Upis nove knjige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3925461" cy="4298132"/>
          </a:xfrm>
        </p:spPr>
      </p:pic>
    </p:spTree>
    <p:extLst>
      <p:ext uri="{BB962C8B-B14F-4D97-AF65-F5344CB8AC3E}">
        <p14:creationId xmlns:p14="http://schemas.microsoft.com/office/powerpoint/2010/main" val="2577359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Upis jedinstvene šifre knjige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5283136" cy="2760290"/>
          </a:xfrm>
        </p:spPr>
      </p:pic>
    </p:spTree>
    <p:extLst>
      <p:ext uri="{BB962C8B-B14F-4D97-AF65-F5344CB8AC3E}">
        <p14:creationId xmlns:p14="http://schemas.microsoft.com/office/powerpoint/2010/main" val="53828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Provjera knjige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4074246" cy="4399319"/>
          </a:xfrm>
        </p:spPr>
      </p:pic>
    </p:spTree>
    <p:extLst>
      <p:ext uri="{BB962C8B-B14F-4D97-AF65-F5344CB8AC3E}">
        <p14:creationId xmlns:p14="http://schemas.microsoft.com/office/powerpoint/2010/main" val="41109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Ispis knjiga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467600" cy="3950436"/>
          </a:xfrm>
        </p:spPr>
      </p:pic>
    </p:spTree>
    <p:extLst>
      <p:ext uri="{BB962C8B-B14F-4D97-AF65-F5344CB8AC3E}">
        <p14:creationId xmlns:p14="http://schemas.microsoft.com/office/powerpoint/2010/main" val="38881419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Pretraga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5297537" cy="3405559"/>
          </a:xfrm>
        </p:spPr>
      </p:pic>
    </p:spTree>
    <p:extLst>
      <p:ext uri="{BB962C8B-B14F-4D97-AF65-F5344CB8AC3E}">
        <p14:creationId xmlns:p14="http://schemas.microsoft.com/office/powerpoint/2010/main" val="4123639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Ispis rezultata pretrage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467600" cy="3950436"/>
          </a:xfrm>
        </p:spPr>
      </p:pic>
    </p:spTree>
    <p:extLst>
      <p:ext uri="{BB962C8B-B14F-4D97-AF65-F5344CB8AC3E}">
        <p14:creationId xmlns:p14="http://schemas.microsoft.com/office/powerpoint/2010/main" val="1279345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</TotalTime>
  <Words>69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Knjižnica Seminar iz informatike</vt:lpstr>
      <vt:lpstr>Što program radi?</vt:lpstr>
      <vt:lpstr>Izbornik</vt:lpstr>
      <vt:lpstr>Upis nove knjige</vt:lpstr>
      <vt:lpstr>Upis jedinstvene šifre knjige</vt:lpstr>
      <vt:lpstr>Provjera knjige</vt:lpstr>
      <vt:lpstr>Ispis knjiga</vt:lpstr>
      <vt:lpstr>Pretraga</vt:lpstr>
      <vt:lpstr>Ispis rezultata pretrage</vt:lpstr>
      <vt:lpstr>Poteškoće</vt:lpstr>
      <vt:lpstr>Hvala na pažnji! 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Knjižnica Seminar iz informatike</dc:title>
  <dc:creator>Lina</dc:creator>
  <cp:lastModifiedBy>Lina</cp:lastModifiedBy>
  <cp:revision>3</cp:revision>
  <dcterms:created xsi:type="dcterms:W3CDTF">2017-05-24T23:04:43Z</dcterms:created>
  <dcterms:modified xsi:type="dcterms:W3CDTF">2017-05-24T23:34:40Z</dcterms:modified>
</cp:coreProperties>
</file>