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2" r:id="rId4"/>
  </p:sldMasterIdLst>
  <p:notesMasterIdLst>
    <p:notesMasterId r:id="rId20"/>
  </p:notesMasterIdLst>
  <p:sldIdLst>
    <p:sldId id="256" r:id="rId5"/>
    <p:sldId id="267" r:id="rId6"/>
    <p:sldId id="268" r:id="rId7"/>
    <p:sldId id="281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C9C"/>
    <a:srgbClr val="C5C5C5"/>
    <a:srgbClr val="A9A9A9"/>
    <a:srgbClr val="39476F"/>
    <a:srgbClr val="212940"/>
    <a:srgbClr val="000510"/>
    <a:srgbClr val="000E2E"/>
    <a:srgbClr val="00206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81" d="100"/>
          <a:sy n="81" d="100"/>
        </p:scale>
        <p:origin x="662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03-Mar-20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E26E-BCB2-4FD5-8FD5-81A5EAE94C21}" type="datetime1">
              <a:rPr lang="en-US" smtClean="0"/>
              <a:t>03-Mar-20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0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03-Mar-20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009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03-Mar-20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845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03-Mar-20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551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03-Mar-20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948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03-Mar-20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345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03-Mar-20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245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03-Mar-20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21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03-Mar-20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784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50597AB-9977-475F-BECA-6E71A97345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71257" y="867228"/>
            <a:ext cx="4049486" cy="4746171"/>
          </a:xfrm>
          <a:custGeom>
            <a:avLst/>
            <a:gdLst>
              <a:gd name="connsiteX0" fmla="*/ 866862 w 4049486"/>
              <a:gd name="connsiteY0" fmla="*/ 1763068 h 4746171"/>
              <a:gd name="connsiteX1" fmla="*/ 866862 w 4049486"/>
              <a:gd name="connsiteY1" fmla="*/ 2983103 h 4746171"/>
              <a:gd name="connsiteX2" fmla="*/ 3182624 w 4049486"/>
              <a:gd name="connsiteY2" fmla="*/ 2983103 h 4746171"/>
              <a:gd name="connsiteX3" fmla="*/ 3182624 w 4049486"/>
              <a:gd name="connsiteY3" fmla="*/ 1763068 h 4746171"/>
              <a:gd name="connsiteX4" fmla="*/ 0 w 4049486"/>
              <a:gd name="connsiteY4" fmla="*/ 0 h 4746171"/>
              <a:gd name="connsiteX5" fmla="*/ 4049486 w 4049486"/>
              <a:gd name="connsiteY5" fmla="*/ 0 h 4746171"/>
              <a:gd name="connsiteX6" fmla="*/ 4049486 w 4049486"/>
              <a:gd name="connsiteY6" fmla="*/ 4746171 h 4746171"/>
              <a:gd name="connsiteX7" fmla="*/ 0 w 4049486"/>
              <a:gd name="connsiteY7" fmla="*/ 4746171 h 474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9486" h="4746171">
                <a:moveTo>
                  <a:pt x="866862" y="1763068"/>
                </a:moveTo>
                <a:lnTo>
                  <a:pt x="866862" y="2983103"/>
                </a:lnTo>
                <a:lnTo>
                  <a:pt x="3182624" y="2983103"/>
                </a:lnTo>
                <a:lnTo>
                  <a:pt x="3182624" y="1763068"/>
                </a:lnTo>
                <a:close/>
                <a:moveTo>
                  <a:pt x="0" y="0"/>
                </a:moveTo>
                <a:lnTo>
                  <a:pt x="4049486" y="0"/>
                </a:lnTo>
                <a:lnTo>
                  <a:pt x="4049486" y="4746171"/>
                </a:lnTo>
                <a:lnTo>
                  <a:pt x="0" y="47461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237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03-Mar-20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98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03-Mar-20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9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03-Mar-20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03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03-Mar-20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9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03-Mar-20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1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03-Mar-20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7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03-Mar-20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1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03-Mar-20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3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C5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EE424C-FCA3-4EDD-B274-8E055D649B7D}" type="datetime1">
              <a:rPr lang="en-US" smtClean="0"/>
              <a:t>03-Mar-20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4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0" y="0"/>
            <a:ext cx="12191981" cy="7141077"/>
          </a:xfrm>
          <a:prstGeom prst="rect">
            <a:avLst/>
          </a:prstGeom>
        </p:spPr>
      </p:pic>
      <p:sp>
        <p:nvSpPr>
          <p:cNvPr id="4" name="Pravokutnik 3">
            <a:extLst>
              <a:ext uri="{FF2B5EF4-FFF2-40B4-BE49-F238E27FC236}">
                <a16:creationId xmlns:a16="http://schemas.microsoft.com/office/drawing/2014/main" id="{6D33D206-ECFF-4FCC-AA50-FE735BEB1517}"/>
              </a:ext>
            </a:extLst>
          </p:cNvPr>
          <p:cNvSpPr/>
          <p:nvPr/>
        </p:nvSpPr>
        <p:spPr>
          <a:xfrm>
            <a:off x="3998068" y="3774332"/>
            <a:ext cx="8193913" cy="2441641"/>
          </a:xfrm>
          <a:prstGeom prst="rect">
            <a:avLst/>
          </a:prstGeom>
          <a:solidFill>
            <a:srgbClr val="21294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0711" y="4101485"/>
            <a:ext cx="6832499" cy="1192643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hr-HR" sz="3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APLIKACIJA ZA</a:t>
            </a:r>
            <a:br>
              <a:rPr lang="hr-HR" sz="3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r-HR" sz="3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EVIDENCIJU RADNOG VREMENA</a:t>
            </a:r>
            <a:endParaRPr lang="en-US" sz="3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8858" y="5489758"/>
            <a:ext cx="2811297" cy="514816"/>
          </a:xfrm>
        </p:spPr>
        <p:txBody>
          <a:bodyPr anchor="t">
            <a:normAutofit/>
          </a:bodyPr>
          <a:lstStyle/>
          <a:p>
            <a:r>
              <a:rPr lang="hr-HR" sz="2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Mihaela </a:t>
            </a:r>
            <a:r>
              <a:rPr lang="hr-HR" sz="2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Bodalec</a:t>
            </a:r>
            <a:endParaRPr lang="en-US" sz="2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Ravni poveznik 6">
            <a:extLst>
              <a:ext uri="{FF2B5EF4-FFF2-40B4-BE49-F238E27FC236}">
                <a16:creationId xmlns:a16="http://schemas.microsoft.com/office/drawing/2014/main" id="{00E94BDA-D5C1-4DEB-8331-BC98586CE256}"/>
              </a:ext>
            </a:extLst>
          </p:cNvPr>
          <p:cNvCxnSpPr>
            <a:cxnSpLocks/>
          </p:cNvCxnSpPr>
          <p:nvPr/>
        </p:nvCxnSpPr>
        <p:spPr>
          <a:xfrm>
            <a:off x="4367720" y="5294128"/>
            <a:ext cx="6284569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4A74AFE-C556-4908-BBB9-38C4790D6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204" y="415396"/>
            <a:ext cx="2958544" cy="860400"/>
          </a:xfrm>
        </p:spPr>
        <p:txBody>
          <a:bodyPr>
            <a:normAutofit/>
          </a:bodyPr>
          <a:lstStyle/>
          <a:p>
            <a:r>
              <a:rPr lang="hr-H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Kalendar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Slika 3" descr="Slika na kojoj se prikazuje snimka zaslona&#10;&#10;Opis je automatski generiran">
            <a:extLst>
              <a:ext uri="{FF2B5EF4-FFF2-40B4-BE49-F238E27FC236}">
                <a16:creationId xmlns:a16="http://schemas.microsoft.com/office/drawing/2014/main" id="{80C99A9B-A9BE-445F-8DF6-A2B9A7F75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63" y="1275796"/>
            <a:ext cx="10098076" cy="4929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39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752C561-DDD5-4DDE-A2D8-DB60C34D9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62512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hr-HR" sz="3200" dirty="0">
                <a:latin typeface="+mj-lt"/>
              </a:rPr>
              <a:t>Profil zaposlenika</a:t>
            </a:r>
            <a:endParaRPr lang="en-US" sz="3200" dirty="0">
              <a:latin typeface="+mj-lt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EFAC65F-A840-4395-9B9C-9E1AAA3CD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41" y="1268362"/>
            <a:ext cx="10286260" cy="5028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876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752C561-DDD5-4DDE-A2D8-DB60C34D9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62512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hr-HR" sz="3200" dirty="0">
                <a:latin typeface="+mj-lt"/>
              </a:rPr>
              <a:t>Evidencija sati zaposlenika</a:t>
            </a:r>
            <a:endParaRPr lang="en-US" sz="3200" dirty="0">
              <a:latin typeface="+mj-lt"/>
            </a:endParaRPr>
          </a:p>
        </p:txBody>
      </p:sp>
      <p:pic>
        <p:nvPicPr>
          <p:cNvPr id="4" name="Slika 3" descr="Slika na kojoj se prikazuje snimka zaslona&#10;&#10;Opis je automatski generiran">
            <a:extLst>
              <a:ext uri="{FF2B5EF4-FFF2-40B4-BE49-F238E27FC236}">
                <a16:creationId xmlns:a16="http://schemas.microsoft.com/office/drawing/2014/main" id="{751047CD-9A3A-427F-8B17-738DBD388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2" y="1209367"/>
            <a:ext cx="10624456" cy="51861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497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752C561-DDD5-4DDE-A2D8-DB60C34D9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45381" y="1197501"/>
            <a:ext cx="4625151" cy="589936"/>
          </a:xfrm>
        </p:spPr>
        <p:txBody>
          <a:bodyPr>
            <a:normAutofit/>
          </a:bodyPr>
          <a:lstStyle/>
          <a:p>
            <a:pPr algn="ctr"/>
            <a:r>
              <a:rPr lang="hr-HR" sz="3200" dirty="0">
                <a:latin typeface="+mj-lt"/>
              </a:rPr>
              <a:t>Dodavanje odsustva</a:t>
            </a:r>
            <a:endParaRPr lang="en-US" sz="3200" dirty="0">
              <a:latin typeface="+mj-lt"/>
            </a:endParaRPr>
          </a:p>
        </p:txBody>
      </p:sp>
      <p:sp>
        <p:nvSpPr>
          <p:cNvPr id="23" name="Podnaslov 2">
            <a:extLst>
              <a:ext uri="{FF2B5EF4-FFF2-40B4-BE49-F238E27FC236}">
                <a16:creationId xmlns:a16="http://schemas.microsoft.com/office/drawing/2014/main" id="{4D595BAC-946E-4EB7-B48D-EDBE28B611D5}"/>
              </a:ext>
            </a:extLst>
          </p:cNvPr>
          <p:cNvSpPr txBox="1">
            <a:spLocks/>
          </p:cNvSpPr>
          <p:nvPr/>
        </p:nvSpPr>
        <p:spPr>
          <a:xfrm>
            <a:off x="7388476" y="5039049"/>
            <a:ext cx="4625151" cy="589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sz="3200" dirty="0">
                <a:latin typeface="+mj-lt"/>
              </a:rPr>
              <a:t>Pregled odsustva</a:t>
            </a:r>
            <a:endParaRPr lang="en-US" sz="3200" dirty="0">
              <a:latin typeface="+mj-lt"/>
            </a:endParaRPr>
          </a:p>
        </p:txBody>
      </p:sp>
      <p:pic>
        <p:nvPicPr>
          <p:cNvPr id="5" name="Slika 4" descr="Slika na kojoj se prikazuje snimka zaslona&#10;&#10;Opis je automatski generiran">
            <a:extLst>
              <a:ext uri="{FF2B5EF4-FFF2-40B4-BE49-F238E27FC236}">
                <a16:creationId xmlns:a16="http://schemas.microsoft.com/office/drawing/2014/main" id="{DF46C40F-210A-4026-A685-03668CD67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771" y="31147"/>
            <a:ext cx="6733239" cy="32579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Slika 6" descr="Slika na kojoj se prikazuje snimka zaslona&#10;&#10;Opis je automatski generiran">
            <a:extLst>
              <a:ext uri="{FF2B5EF4-FFF2-40B4-BE49-F238E27FC236}">
                <a16:creationId xmlns:a16="http://schemas.microsoft.com/office/drawing/2014/main" id="{8B84E612-581C-41BC-B8DA-616A8D6FB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47" y="3391993"/>
            <a:ext cx="6967763" cy="34321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7" name="Ravni poveznik 16">
            <a:extLst>
              <a:ext uri="{FF2B5EF4-FFF2-40B4-BE49-F238E27FC236}">
                <a16:creationId xmlns:a16="http://schemas.microsoft.com/office/drawing/2014/main" id="{A64A1775-C29C-4B79-9BCC-692386DAAE16}"/>
              </a:ext>
            </a:extLst>
          </p:cNvPr>
          <p:cNvCxnSpPr>
            <a:cxnSpLocks/>
          </p:cNvCxnSpPr>
          <p:nvPr/>
        </p:nvCxnSpPr>
        <p:spPr>
          <a:xfrm>
            <a:off x="4008318" y="519461"/>
            <a:ext cx="0" cy="1946017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Ravni poveznik 26">
            <a:extLst>
              <a:ext uri="{FF2B5EF4-FFF2-40B4-BE49-F238E27FC236}">
                <a16:creationId xmlns:a16="http://schemas.microsoft.com/office/drawing/2014/main" id="{4A5B8B94-59B9-4447-B019-C2EC1D3C25E1}"/>
              </a:ext>
            </a:extLst>
          </p:cNvPr>
          <p:cNvCxnSpPr>
            <a:cxnSpLocks/>
          </p:cNvCxnSpPr>
          <p:nvPr/>
        </p:nvCxnSpPr>
        <p:spPr>
          <a:xfrm>
            <a:off x="7846270" y="4273228"/>
            <a:ext cx="0" cy="1946017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69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752C561-DDD5-4DDE-A2D8-DB60C34D9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870" y="465817"/>
            <a:ext cx="5934260" cy="679541"/>
          </a:xfrm>
        </p:spPr>
        <p:txBody>
          <a:bodyPr>
            <a:normAutofit/>
          </a:bodyPr>
          <a:lstStyle/>
          <a:p>
            <a:pPr algn="ctr"/>
            <a:r>
              <a:rPr lang="hr-HR" sz="3200" dirty="0">
                <a:latin typeface="+mj-lt"/>
              </a:rPr>
              <a:t>Kalendar zaposlenika</a:t>
            </a:r>
            <a:endParaRPr lang="en-US" sz="3200" dirty="0">
              <a:latin typeface="+mj-lt"/>
            </a:endParaRPr>
          </a:p>
        </p:txBody>
      </p:sp>
      <p:pic>
        <p:nvPicPr>
          <p:cNvPr id="5" name="Slika 4" descr="Slika na kojoj se prikazuje snimka zaslona&#10;&#10;Opis je automatski generiran">
            <a:extLst>
              <a:ext uri="{FF2B5EF4-FFF2-40B4-BE49-F238E27FC236}">
                <a16:creationId xmlns:a16="http://schemas.microsoft.com/office/drawing/2014/main" id="{A21322BC-9571-49B4-A09B-CADEC7D14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61" y="1257670"/>
            <a:ext cx="10534619" cy="51660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038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98B9164-90E6-4865-BC5C-555EB8CD7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87" y="2309567"/>
            <a:ext cx="8574622" cy="1479310"/>
          </a:xfrm>
        </p:spPr>
        <p:txBody>
          <a:bodyPr>
            <a:normAutofit/>
          </a:bodyPr>
          <a:lstStyle/>
          <a:p>
            <a:r>
              <a:rPr lang="hr-HR" sz="6600" dirty="0"/>
              <a:t>Hvala na pažnji!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3016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BBC523-28D1-4D0F-9FD2-BBC4CD11C1B3}"/>
              </a:ext>
            </a:extLst>
          </p:cNvPr>
          <p:cNvSpPr/>
          <p:nvPr/>
        </p:nvSpPr>
        <p:spPr>
          <a:xfrm>
            <a:off x="3854451" y="685800"/>
            <a:ext cx="7648573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n w="3175" cmpd="sng">
                  <a:noFill/>
                </a:ln>
                <a:latin typeface="+mj-lt"/>
                <a:ea typeface="+mj-ea"/>
                <a:cs typeface="+mj-cs"/>
              </a:rPr>
              <a:t>KORIŠTENE TEHNOLOGIJE</a:t>
            </a:r>
            <a:endParaRPr lang="en-US" sz="40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33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39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ekstniOkvir 1">
            <a:extLst>
              <a:ext uri="{FF2B5EF4-FFF2-40B4-BE49-F238E27FC236}">
                <a16:creationId xmlns:a16="http://schemas.microsoft.com/office/drawing/2014/main" id="{7DF876BA-A48E-46A7-AF2C-22BC143E928D}"/>
              </a:ext>
            </a:extLst>
          </p:cNvPr>
          <p:cNvSpPr txBox="1"/>
          <p:nvPr/>
        </p:nvSpPr>
        <p:spPr>
          <a:xfrm>
            <a:off x="3854451" y="2666999"/>
            <a:ext cx="7648572" cy="3124201"/>
          </a:xfrm>
          <a:prstGeom prst="rect">
            <a:avLst/>
          </a:prstGeom>
          <a:ln>
            <a:solidFill>
              <a:srgbClr val="9C9C9C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anose="05000000000000000000" pitchFamily="2" charset="2"/>
              <a:buChar char="§"/>
            </a:pPr>
            <a:r>
              <a:rPr lang="hr-HR" sz="2400" dirty="0">
                <a:latin typeface="+mj-lt"/>
              </a:rPr>
              <a:t>PHP</a:t>
            </a:r>
            <a:endParaRPr lang="en-US" sz="2400" dirty="0">
              <a:latin typeface="+mj-lt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anose="05000000000000000000" pitchFamily="2" charset="2"/>
              <a:buChar char="§"/>
            </a:pPr>
            <a:r>
              <a:rPr lang="hr-HR" sz="2400" dirty="0">
                <a:latin typeface="+mj-lt"/>
              </a:rPr>
              <a:t>HTML</a:t>
            </a:r>
            <a:endParaRPr lang="en-US" sz="2400" dirty="0">
              <a:latin typeface="+mj-lt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anose="05000000000000000000" pitchFamily="2" charset="2"/>
              <a:buChar char="§"/>
            </a:pPr>
            <a:r>
              <a:rPr lang="hr-HR" sz="2400" dirty="0">
                <a:latin typeface="+mj-lt"/>
              </a:rPr>
              <a:t>CSS</a:t>
            </a:r>
            <a:endParaRPr lang="en-US" sz="2400" dirty="0">
              <a:latin typeface="+mj-lt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anose="05000000000000000000" pitchFamily="2" charset="2"/>
              <a:buChar char="§"/>
            </a:pPr>
            <a:r>
              <a:rPr lang="hr-HR" sz="2400" dirty="0">
                <a:latin typeface="+mj-lt"/>
              </a:rPr>
              <a:t>JavaScript</a:t>
            </a:r>
            <a:endParaRPr lang="en-US" sz="2400" dirty="0">
              <a:latin typeface="+mj-lt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anose="05000000000000000000" pitchFamily="2" charset="2"/>
              <a:buChar char="§"/>
            </a:pPr>
            <a:r>
              <a:rPr lang="hr-HR" sz="2400" dirty="0">
                <a:latin typeface="+mj-lt"/>
              </a:rPr>
              <a:t>BOOTSTRAP</a:t>
            </a:r>
            <a:endParaRPr lang="en-US" sz="2400" dirty="0">
              <a:latin typeface="+mj-lt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MySQL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116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C819A0BB-A604-4E45-83D6-27BE3517023A}"/>
              </a:ext>
            </a:extLst>
          </p:cNvPr>
          <p:cNvSpPr/>
          <p:nvPr/>
        </p:nvSpPr>
        <p:spPr>
          <a:xfrm>
            <a:off x="2706453" y="491168"/>
            <a:ext cx="67001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r-HR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SKLOPOVSKE KOMPONENTE</a:t>
            </a:r>
            <a:endParaRPr lang="en-ID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FE1C3434-2B08-4B53-A5E9-15686F3B41CA}"/>
              </a:ext>
            </a:extLst>
          </p:cNvPr>
          <p:cNvSpPr txBox="1"/>
          <p:nvPr/>
        </p:nvSpPr>
        <p:spPr>
          <a:xfrm>
            <a:off x="1656610" y="2780425"/>
            <a:ext cx="6614809" cy="129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hr-H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NodeMCU</a:t>
            </a:r>
            <a:r>
              <a:rPr lang="hr-H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ESP8266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hr-H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RFID- RC522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Slika 4" descr="Slika na kojoj se prikazuje strujni krug&#10;&#10;Opis je automatski generiran">
            <a:extLst>
              <a:ext uri="{FF2B5EF4-FFF2-40B4-BE49-F238E27FC236}">
                <a16:creationId xmlns:a16="http://schemas.microsoft.com/office/drawing/2014/main" id="{DF96A0B1-F732-426D-880E-5434FBB6A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025" y="2237361"/>
            <a:ext cx="6135328" cy="3067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426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C819A0BB-A604-4E45-83D6-27BE3517023A}"/>
              </a:ext>
            </a:extLst>
          </p:cNvPr>
          <p:cNvSpPr/>
          <p:nvPr/>
        </p:nvSpPr>
        <p:spPr>
          <a:xfrm>
            <a:off x="-321389" y="3227176"/>
            <a:ext cx="67001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r-HR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 TIPA KORISNIKA:</a:t>
            </a:r>
            <a:endParaRPr lang="en-ID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FE1C3434-2B08-4B53-A5E9-15686F3B41CA}"/>
              </a:ext>
            </a:extLst>
          </p:cNvPr>
          <p:cNvSpPr txBox="1"/>
          <p:nvPr/>
        </p:nvSpPr>
        <p:spPr>
          <a:xfrm>
            <a:off x="7369253" y="2741626"/>
            <a:ext cx="6614809" cy="194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hr-H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Gost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hr-H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Prijavljeni korisnik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hr-H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Administrator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Ravni poveznik 5">
            <a:extLst>
              <a:ext uri="{FF2B5EF4-FFF2-40B4-BE49-F238E27FC236}">
                <a16:creationId xmlns:a16="http://schemas.microsoft.com/office/drawing/2014/main" id="{DEA2E53D-EC4E-45CE-B2A5-87AFA8BE692C}"/>
              </a:ext>
            </a:extLst>
          </p:cNvPr>
          <p:cNvCxnSpPr/>
          <p:nvPr/>
        </p:nvCxnSpPr>
        <p:spPr>
          <a:xfrm>
            <a:off x="6909847" y="2215299"/>
            <a:ext cx="0" cy="310141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10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6" name="Rezervirano mjesto sadržaja 5" descr="Slika na kojoj se prikazuje snimka zaslona&#10;&#10;Opis je automatski generiran">
            <a:extLst>
              <a:ext uri="{FF2B5EF4-FFF2-40B4-BE49-F238E27FC236}">
                <a16:creationId xmlns:a16="http://schemas.microsoft.com/office/drawing/2014/main" id="{29B22066-74AE-4E99-884E-343DF9534E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0" r="11089" b="2"/>
          <a:stretch/>
        </p:blipFill>
        <p:spPr>
          <a:xfrm>
            <a:off x="6845291" y="1308121"/>
            <a:ext cx="4654054" cy="4633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Slika 7" descr="Slika na kojoj se prikazuje zaslon, nebo&#10;&#10;Opis je automatski generiran">
            <a:extLst>
              <a:ext uri="{FF2B5EF4-FFF2-40B4-BE49-F238E27FC236}">
                <a16:creationId xmlns:a16="http://schemas.microsoft.com/office/drawing/2014/main" id="{D1FE0A19-7DEE-4575-8AC2-256C01F58B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48" r="22801" b="2"/>
          <a:stretch/>
        </p:blipFill>
        <p:spPr>
          <a:xfrm>
            <a:off x="1449897" y="1300169"/>
            <a:ext cx="4654054" cy="4636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Naslov 9">
            <a:extLst>
              <a:ext uri="{FF2B5EF4-FFF2-40B4-BE49-F238E27FC236}">
                <a16:creationId xmlns:a16="http://schemas.microsoft.com/office/drawing/2014/main" id="{26E57779-BA44-4334-BE70-FD468587F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25" y="539941"/>
            <a:ext cx="3880795" cy="529640"/>
          </a:xfrm>
        </p:spPr>
        <p:txBody>
          <a:bodyPr>
            <a:noAutofit/>
          </a:bodyPr>
          <a:lstStyle/>
          <a:p>
            <a:r>
              <a:rPr lang="hr-H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Početna stranica aplikacije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Naslov 9">
            <a:extLst>
              <a:ext uri="{FF2B5EF4-FFF2-40B4-BE49-F238E27FC236}">
                <a16:creationId xmlns:a16="http://schemas.microsoft.com/office/drawing/2014/main" id="{E80F6F1E-7561-471E-A445-F887C53027B3}"/>
              </a:ext>
            </a:extLst>
          </p:cNvPr>
          <p:cNvSpPr txBox="1">
            <a:spLocks/>
          </p:cNvSpPr>
          <p:nvPr/>
        </p:nvSpPr>
        <p:spPr>
          <a:xfrm>
            <a:off x="6988816" y="539941"/>
            <a:ext cx="4510529" cy="52964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 za zaboravljenu lozinku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4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BD0185E-1859-4FFC-BE67-93FB22A4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743" y="358877"/>
            <a:ext cx="9556005" cy="747251"/>
          </a:xfrm>
        </p:spPr>
        <p:txBody>
          <a:bodyPr>
            <a:normAutofit/>
          </a:bodyPr>
          <a:lstStyle/>
          <a:p>
            <a:r>
              <a:rPr lang="hr-H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Dnevna evidencija sati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Rezervirano mjesto sadržaja 4" descr="Slika na kojoj se prikazuje snimka zaslona&#10;&#10;Opis je automatski generiran">
            <a:extLst>
              <a:ext uri="{FF2B5EF4-FFF2-40B4-BE49-F238E27FC236}">
                <a16:creationId xmlns:a16="http://schemas.microsoft.com/office/drawing/2014/main" id="{45A58F0E-121A-46A8-86E9-105764728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553" y="1210798"/>
            <a:ext cx="9852334" cy="48178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679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7FEA1D1-3D09-4D1C-BE94-3C8DEADB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214" y="263014"/>
            <a:ext cx="10018713" cy="671052"/>
          </a:xfrm>
        </p:spPr>
        <p:txBody>
          <a:bodyPr>
            <a:normAutofit/>
          </a:bodyPr>
          <a:lstStyle/>
          <a:p>
            <a:r>
              <a:rPr lang="hr-H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Dodavanje novih zaposlenika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Slika 3" descr="Slika na kojoj se prikazuje snimka zaslona&#10;&#10;Opis je automatski generiran">
            <a:extLst>
              <a:ext uri="{FF2B5EF4-FFF2-40B4-BE49-F238E27FC236}">
                <a16:creationId xmlns:a16="http://schemas.microsoft.com/office/drawing/2014/main" id="{49B6C893-C9B4-4DC6-99F9-58270189C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07" y="1089501"/>
            <a:ext cx="9612836" cy="54024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282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A59F58-051D-4FA6-BCA3-F4F4818D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57" y="482250"/>
            <a:ext cx="4808333" cy="779207"/>
          </a:xfrm>
        </p:spPr>
        <p:txBody>
          <a:bodyPr>
            <a:normAutofit/>
          </a:bodyPr>
          <a:lstStyle/>
          <a:p>
            <a:r>
              <a:rPr lang="hr-H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Mjesečna evidencija sati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Rezervirano mjesto sadržaja 4" descr="Slika na kojoj se prikazuje snimka zaslona&#10;&#10;Opis je automatski generiran">
            <a:extLst>
              <a:ext uri="{FF2B5EF4-FFF2-40B4-BE49-F238E27FC236}">
                <a16:creationId xmlns:a16="http://schemas.microsoft.com/office/drawing/2014/main" id="{8AA8A90A-AB11-4EAD-9319-0B38713E8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906" y="1406013"/>
            <a:ext cx="10188718" cy="49697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758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4A74AFE-C556-4908-BBB9-38C4790D6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7996" y="415396"/>
            <a:ext cx="2536007" cy="860400"/>
          </a:xfrm>
        </p:spPr>
        <p:txBody>
          <a:bodyPr>
            <a:normAutofit/>
          </a:bodyPr>
          <a:lstStyle/>
          <a:p>
            <a:r>
              <a:rPr lang="hr-H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Odsutnosti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88F31B4-6D08-45DD-A435-86EF01678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48" y="1275796"/>
            <a:ext cx="9946686" cy="4866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1562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Topla plava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rilagođeno 1">
      <a:majorFont>
        <a:latin typeface="Tahoma"/>
        <a:ea typeface=""/>
        <a:cs typeface=""/>
      </a:majorFont>
      <a:minorFont>
        <a:latin typeface="Corbel"/>
        <a:ea typeface=""/>
        <a:cs typeface=""/>
      </a:minorFont>
    </a:fontScheme>
    <a:fmtScheme name="Paralaks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Široki zaslon</PresentationFormat>
  <Paragraphs>29</Paragraphs>
  <Slides>15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Corbel</vt:lpstr>
      <vt:lpstr>Tahoma</vt:lpstr>
      <vt:lpstr>Wingdings</vt:lpstr>
      <vt:lpstr>Paralaksa</vt:lpstr>
      <vt:lpstr>WEB APLIKACIJA ZA EVIDENCIJU RADNOG VREMENA</vt:lpstr>
      <vt:lpstr>PowerPoint prezentacija</vt:lpstr>
      <vt:lpstr>PowerPoint prezentacija</vt:lpstr>
      <vt:lpstr>PowerPoint prezentacija</vt:lpstr>
      <vt:lpstr>Početna stranica aplikacije</vt:lpstr>
      <vt:lpstr>Dnevna evidencija sati</vt:lpstr>
      <vt:lpstr>Dodavanje novih zaposlenika</vt:lpstr>
      <vt:lpstr>Mjesečna evidencija sati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2020-03-03T18:25:22Z</dcterms:created>
  <dcterms:modified xsi:type="dcterms:W3CDTF">2020-03-03T19:47:19Z</dcterms:modified>
</cp:coreProperties>
</file>