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6" r:id="rId7"/>
    <p:sldId id="265" r:id="rId8"/>
    <p:sldId id="261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94B1-FF93-4042-A360-F4671B2E5CEE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9A92-AEB5-4F5A-BF92-608AA09B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6584" y="1322228"/>
            <a:ext cx="53851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5400" b="1" dirty="0" smtClean="0">
              <a:latin typeface="Adobe Garamond Pro Bold" panose="02020702060506020403" pitchFamily="18" charset="0"/>
            </a:endParaRPr>
          </a:p>
          <a:p>
            <a:pPr algn="ctr"/>
            <a:r>
              <a:rPr lang="en-US" sz="5400" b="1" dirty="0" err="1" smtClean="0">
                <a:latin typeface="Adobe Garamond Pro Bold" panose="02020702060506020403" pitchFamily="18" charset="0"/>
              </a:rPr>
              <a:t>Aplicatie</a:t>
            </a:r>
            <a:r>
              <a:rPr lang="en-US" sz="5400" b="1" dirty="0" smtClean="0">
                <a:latin typeface="Adobe Garamond Pro Bold" panose="02020702060506020403" pitchFamily="18" charset="0"/>
              </a:rPr>
              <a:t> Android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492500" y="4152901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Student</a:t>
            </a:r>
            <a:r>
              <a:rPr lang="en-US" dirty="0" smtClean="0"/>
              <a:t>: Buzemurga Mihaela</a:t>
            </a:r>
          </a:p>
          <a:p>
            <a:r>
              <a:rPr lang="en-US" dirty="0" err="1" smtClean="0"/>
              <a:t>Facultatea</a:t>
            </a:r>
            <a:r>
              <a:rPr lang="en-US" dirty="0" smtClean="0"/>
              <a:t> de </a:t>
            </a:r>
            <a:r>
              <a:rPr lang="en-US" dirty="0" err="1" smtClean="0"/>
              <a:t>Informatica</a:t>
            </a:r>
            <a:r>
              <a:rPr lang="en-US" dirty="0" smtClean="0"/>
              <a:t>, an III, </a:t>
            </a:r>
            <a:r>
              <a:rPr lang="en-US" dirty="0" err="1" smtClean="0"/>
              <a:t>grupa</a:t>
            </a:r>
            <a:r>
              <a:rPr lang="en-US" dirty="0" smtClean="0"/>
              <a:t> A6</a:t>
            </a:r>
            <a:endParaRPr lang="en-US" dirty="0"/>
          </a:p>
        </p:txBody>
      </p:sp>
      <p:pic>
        <p:nvPicPr>
          <p:cNvPr id="2050" name="Picture 2" descr="http://apps.testinsane.com/mindmaps/uploads/html/Google%20Play%20Submission%20-%20Software%20Testing%20Checks%20and%20Tests_files/0uqe14aceg8nfd5ht338cq64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805"/>
            <a:ext cx="4378325" cy="510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3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200" dirty="0" smtClean="0">
                <a:latin typeface="+mj-lt"/>
              </a:rPr>
              <a:t>Partea de server: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-datele se vor stoca local;</a:t>
            </a:r>
          </a:p>
          <a:p>
            <a:pPr marL="0" indent="0">
              <a:buNone/>
            </a:pPr>
            <a:r>
              <a:rPr lang="it-IT" dirty="0" smtClean="0"/>
              <a:t>-tinut </a:t>
            </a:r>
            <a:r>
              <a:rPr lang="it-IT" dirty="0"/>
              <a:t>pe linux , </a:t>
            </a:r>
            <a:r>
              <a:rPr lang="it-IT" dirty="0" smtClean="0"/>
              <a:t>va fi scris </a:t>
            </a:r>
            <a:r>
              <a:rPr lang="it-IT" dirty="0"/>
              <a:t>in c++, concurent , capabil sa primeasca si sa proceseze mai multi clienti </a:t>
            </a:r>
            <a:r>
              <a:rPr lang="it-IT" dirty="0" smtClean="0"/>
              <a:t>simultan;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6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0"/>
            <a:ext cx="9144000" cy="112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Adobe Garamond Pro Bold" panose="02020702060506020403" pitchFamily="18" charset="0"/>
              </a:rPr>
              <a:t>Cerinte</a:t>
            </a:r>
            <a:r>
              <a:rPr lang="en-US" sz="2800" dirty="0" smtClean="0">
                <a:latin typeface="Adobe Garamond Pro Bold" panose="02020702060506020403" pitchFamily="18" charset="0"/>
              </a:rPr>
              <a:t> </a:t>
            </a:r>
            <a:r>
              <a:rPr lang="en-US" sz="2800" dirty="0" err="1" smtClean="0">
                <a:latin typeface="Adobe Garamond Pro Bold" panose="02020702060506020403" pitchFamily="18" charset="0"/>
              </a:rPr>
              <a:t>Tehnice</a:t>
            </a:r>
            <a:r>
              <a:rPr lang="en-US" sz="2800" dirty="0" smtClean="0">
                <a:latin typeface="Adobe Garamond Pro Bold" panose="02020702060506020403" pitchFamily="18" charset="0"/>
              </a:rPr>
              <a:t>: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25500" y="1409700"/>
            <a:ext cx="116967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Cerinte</a:t>
            </a:r>
            <a:r>
              <a:rPr lang="en-US" dirty="0" smtClean="0"/>
              <a:t> software: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 smtClean="0"/>
              <a:t>Sistem</a:t>
            </a:r>
            <a:r>
              <a:rPr lang="en-US" i="1" dirty="0" smtClean="0"/>
              <a:t> de </a:t>
            </a:r>
            <a:r>
              <a:rPr lang="en-US" i="1" dirty="0" err="1" smtClean="0"/>
              <a:t>operare</a:t>
            </a:r>
            <a:r>
              <a:rPr lang="en-US" i="1" dirty="0" smtClean="0"/>
              <a:t> : Windows XP, Windows 7,8,8.1,10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Android Studio</a:t>
            </a:r>
          </a:p>
          <a:p>
            <a:pPr lvl="1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752600"/>
            <a:ext cx="9144000" cy="112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endParaRPr lang="en-US" sz="2800" dirty="0">
              <a:latin typeface="Adobe Garamond Pro Bold" panose="02020702060506020403" pitchFamily="18" charset="0"/>
            </a:endParaRPr>
          </a:p>
          <a:p>
            <a:r>
              <a:rPr lang="en-US" sz="2800" dirty="0" err="1" smtClean="0">
                <a:latin typeface="Adobe Garamond Pro Bold" panose="02020702060506020403" pitchFamily="18" charset="0"/>
              </a:rPr>
              <a:t>Cerinte</a:t>
            </a:r>
            <a:r>
              <a:rPr lang="en-US" sz="2800" dirty="0" smtClean="0">
                <a:latin typeface="Adobe Garamond Pro Bold" panose="02020702060506020403" pitchFamily="18" charset="0"/>
              </a:rPr>
              <a:t> </a:t>
            </a:r>
            <a:r>
              <a:rPr lang="en-US" sz="2800" dirty="0" err="1" smtClean="0">
                <a:latin typeface="Adobe Garamond Pro Bold" panose="02020702060506020403" pitchFamily="18" charset="0"/>
              </a:rPr>
              <a:t>Functionale</a:t>
            </a:r>
            <a:r>
              <a:rPr lang="en-US" sz="2800" dirty="0" smtClean="0">
                <a:latin typeface="Adobe Garamond Pro Bold" panose="02020702060506020403" pitchFamily="18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500" y="3632200"/>
            <a:ext cx="1076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-    </a:t>
            </a:r>
            <a:r>
              <a:rPr lang="en-US" sz="2000" i="1" dirty="0" err="1" smtClean="0">
                <a:latin typeface="+mj-lt"/>
              </a:rPr>
              <a:t>Aplicatia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este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destinata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persoanelor</a:t>
            </a:r>
            <a:r>
              <a:rPr lang="en-US" sz="2000" i="1" dirty="0" smtClean="0">
                <a:latin typeface="+mj-lt"/>
              </a:rPr>
              <a:t> care </a:t>
            </a:r>
            <a:r>
              <a:rPr lang="en-US" sz="2000" i="1" dirty="0" err="1" smtClean="0">
                <a:latin typeface="+mj-lt"/>
              </a:rPr>
              <a:t>sunt</a:t>
            </a:r>
            <a:r>
              <a:rPr lang="en-US" sz="2000" i="1" dirty="0" smtClean="0">
                <a:latin typeface="+mj-lt"/>
              </a:rPr>
              <a:t> passionate de </a:t>
            </a:r>
            <a:r>
              <a:rPr lang="en-US" sz="2000" i="1" dirty="0" err="1" smtClean="0">
                <a:latin typeface="+mj-lt"/>
              </a:rPr>
              <a:t>lectura.Acestea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vor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putea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impartasi</a:t>
            </a:r>
            <a:r>
              <a:rPr lang="en-US" sz="2000" i="1" dirty="0" smtClean="0">
                <a:latin typeface="+mj-lt"/>
              </a:rPr>
              <a:t> cu </a:t>
            </a:r>
            <a:r>
              <a:rPr lang="en-US" sz="2000" i="1" dirty="0" err="1" smtClean="0">
                <a:latin typeface="+mj-lt"/>
              </a:rPr>
              <a:t>celelalte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persoane</a:t>
            </a:r>
            <a:r>
              <a:rPr lang="en-US" sz="2000" i="1" dirty="0" smtClean="0">
                <a:latin typeface="+mj-lt"/>
              </a:rPr>
              <a:t>, care au la </a:t>
            </a:r>
            <a:r>
              <a:rPr lang="en-US" sz="2000" i="1" dirty="0" err="1" smtClean="0">
                <a:latin typeface="+mj-lt"/>
              </a:rPr>
              <a:t>randul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lor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aceasta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aplicatie</a:t>
            </a:r>
            <a:r>
              <a:rPr lang="en-US" sz="2000" i="1" dirty="0" smtClean="0">
                <a:latin typeface="+mj-lt"/>
              </a:rPr>
              <a:t>, </a:t>
            </a:r>
            <a:r>
              <a:rPr lang="en-US" sz="2000" i="1" dirty="0" err="1" smtClean="0">
                <a:latin typeface="+mj-lt"/>
              </a:rPr>
              <a:t>impresii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si</a:t>
            </a:r>
            <a:r>
              <a:rPr lang="en-US" sz="2000" i="1" dirty="0" smtClean="0">
                <a:latin typeface="+mj-lt"/>
              </a:rPr>
              <a:t> feedback-</a:t>
            </a:r>
            <a:r>
              <a:rPr lang="en-US" sz="2000" i="1" dirty="0" err="1" smtClean="0">
                <a:latin typeface="+mj-lt"/>
              </a:rPr>
              <a:t>uri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despre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cartile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citite</a:t>
            </a:r>
            <a:r>
              <a:rPr lang="en-US" sz="2000" i="1" dirty="0" smtClean="0">
                <a:latin typeface="+mj-lt"/>
              </a:rPr>
              <a:t>.</a:t>
            </a:r>
          </a:p>
          <a:p>
            <a:endParaRPr lang="en-US" i="1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i="1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i="1" dirty="0" smtClean="0">
              <a:latin typeface="+mj-lt"/>
            </a:endParaRPr>
          </a:p>
          <a:p>
            <a:endParaRPr lang="en-US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6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007" y="2282848"/>
            <a:ext cx="10515600" cy="1325563"/>
          </a:xfrm>
        </p:spPr>
        <p:txBody>
          <a:bodyPr/>
          <a:lstStyle/>
          <a:p>
            <a:r>
              <a:rPr lang="en-US" b="1" i="1" dirty="0" err="1" smtClean="0"/>
              <a:t>Crearea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useri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007" y="3779657"/>
            <a:ext cx="6984999" cy="4351338"/>
          </a:xfrm>
        </p:spPr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 err="1" smtClean="0"/>
              <a:t>cadrul</a:t>
            </a:r>
            <a:r>
              <a:rPr lang="en-US" sz="2400" dirty="0" smtClean="0"/>
              <a:t> </a:t>
            </a:r>
            <a:r>
              <a:rPr lang="en-US" sz="2400" dirty="0" err="1" smtClean="0"/>
              <a:t>aplicatiei</a:t>
            </a:r>
            <a:r>
              <a:rPr lang="en-US" sz="2400" dirty="0" smtClean="0"/>
              <a:t> , se pot </a:t>
            </a:r>
            <a:r>
              <a:rPr lang="en-US" sz="2400" dirty="0" err="1" smtClean="0"/>
              <a:t>crea</a:t>
            </a:r>
            <a:r>
              <a:rPr lang="en-US" sz="2400" dirty="0" smtClean="0"/>
              <a:t> diverse </a:t>
            </a:r>
            <a:r>
              <a:rPr lang="en-US" sz="2400" dirty="0" err="1" smtClean="0"/>
              <a:t>conturi</a:t>
            </a:r>
            <a:r>
              <a:rPr lang="en-US" sz="2400" dirty="0" smtClean="0"/>
              <a:t>, </a:t>
            </a:r>
            <a:r>
              <a:rPr lang="en-US" sz="2400" dirty="0" err="1" smtClean="0"/>
              <a:t>iar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identificarea</a:t>
            </a:r>
            <a:r>
              <a:rPr lang="en-US" sz="2400" dirty="0" smtClean="0"/>
              <a:t> </a:t>
            </a:r>
            <a:r>
              <a:rPr lang="en-US" sz="2400" dirty="0" err="1" smtClean="0"/>
              <a:t>useri-lor</a:t>
            </a:r>
            <a:r>
              <a:rPr lang="en-US" sz="2400" dirty="0" smtClean="0"/>
              <a:t> in mod </a:t>
            </a:r>
            <a:r>
              <a:rPr lang="en-US" sz="2400" dirty="0" err="1" smtClean="0"/>
              <a:t>unic</a:t>
            </a:r>
            <a:r>
              <a:rPr lang="en-US" sz="2400" dirty="0" smtClean="0"/>
              <a:t> se </a:t>
            </a:r>
            <a:r>
              <a:rPr lang="en-US" sz="2400" dirty="0" err="1" smtClean="0"/>
              <a:t>va</a:t>
            </a:r>
            <a:r>
              <a:rPr lang="en-US" sz="2400" dirty="0" smtClean="0"/>
              <a:t> face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baza</a:t>
            </a:r>
            <a:r>
              <a:rPr lang="en-US" sz="2400" dirty="0" smtClean="0"/>
              <a:t> email-</a:t>
            </a:r>
            <a:r>
              <a:rPr lang="en-US" sz="2400" dirty="0" err="1" smtClean="0"/>
              <a:t>ului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a </a:t>
            </a:r>
            <a:r>
              <a:rPr lang="en-US" sz="2400" dirty="0" err="1" smtClean="0"/>
              <a:t>numarului</a:t>
            </a:r>
            <a:r>
              <a:rPr lang="en-US" sz="2400" dirty="0" smtClean="0"/>
              <a:t> de </a:t>
            </a:r>
            <a:r>
              <a:rPr lang="en-US" sz="2400" dirty="0" err="1" smtClean="0"/>
              <a:t>telefon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Desigur</a:t>
            </a:r>
            <a:r>
              <a:rPr lang="en-US" sz="2400" dirty="0" smtClean="0"/>
              <a:t>, in </a:t>
            </a:r>
            <a:r>
              <a:rPr lang="en-US" sz="2400" dirty="0" err="1" smtClean="0"/>
              <a:t>cazul</a:t>
            </a:r>
            <a:r>
              <a:rPr lang="en-US" sz="2400" dirty="0" smtClean="0"/>
              <a:t> in care </a:t>
            </a:r>
            <a:r>
              <a:rPr lang="en-US" sz="2400" dirty="0" err="1" smtClean="0"/>
              <a:t>utilizatorul</a:t>
            </a:r>
            <a:r>
              <a:rPr lang="en-US" sz="2400" dirty="0" smtClean="0"/>
              <a:t> are </a:t>
            </a:r>
            <a:r>
              <a:rPr lang="en-US" sz="2400" dirty="0" err="1" smtClean="0"/>
              <a:t>deja</a:t>
            </a:r>
            <a:r>
              <a:rPr lang="en-US" sz="2400" dirty="0" smtClean="0"/>
              <a:t> </a:t>
            </a:r>
            <a:r>
              <a:rPr lang="en-US" sz="2400" dirty="0" err="1" smtClean="0"/>
              <a:t>cont</a:t>
            </a:r>
            <a:r>
              <a:rPr lang="en-US" sz="2400" dirty="0" smtClean="0"/>
              <a:t>, </a:t>
            </a:r>
            <a:r>
              <a:rPr lang="en-US" sz="2400" dirty="0" err="1" smtClean="0"/>
              <a:t>va</a:t>
            </a:r>
            <a:r>
              <a:rPr lang="en-US" sz="2400" dirty="0" smtClean="0"/>
              <a:t> sari </a:t>
            </a:r>
            <a:r>
              <a:rPr lang="en-US" sz="2400" dirty="0" err="1" smtClean="0"/>
              <a:t>peste</a:t>
            </a:r>
            <a:r>
              <a:rPr lang="en-US" sz="2400" dirty="0" smtClean="0"/>
              <a:t> </a:t>
            </a:r>
            <a:r>
              <a:rPr lang="en-US" sz="2400" dirty="0" err="1" smtClean="0"/>
              <a:t>etapa</a:t>
            </a:r>
            <a:r>
              <a:rPr lang="en-US" sz="2400" dirty="0" smtClean="0"/>
              <a:t> </a:t>
            </a:r>
            <a:r>
              <a:rPr lang="en-US" sz="2400" dirty="0" err="1" smtClean="0"/>
              <a:t>inregistrarii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se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loga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baza</a:t>
            </a:r>
            <a:r>
              <a:rPr lang="en-US" sz="2400" dirty="0" smtClean="0"/>
              <a:t> </a:t>
            </a:r>
            <a:r>
              <a:rPr lang="en-US" sz="2400" dirty="0" err="1" smtClean="0"/>
              <a:t>numelui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a </a:t>
            </a:r>
            <a:r>
              <a:rPr lang="en-US" sz="2400" dirty="0" err="1" smtClean="0"/>
              <a:t>parolei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face </a:t>
            </a:r>
            <a:r>
              <a:rPr lang="en-US" sz="2400" dirty="0" err="1" smtClean="0"/>
              <a:t>autentificare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cu, </a:t>
            </a:r>
            <a:r>
              <a:rPr lang="en-US" sz="2400" dirty="0" err="1" smtClean="0"/>
              <a:t>contul</a:t>
            </a:r>
            <a:r>
              <a:rPr lang="en-US" sz="2400" dirty="0" smtClean="0"/>
              <a:t> de Facebook;</a:t>
            </a:r>
          </a:p>
          <a:p>
            <a:endParaRPr lang="en-US" dirty="0" smtClean="0"/>
          </a:p>
        </p:txBody>
      </p:sp>
      <p:pic>
        <p:nvPicPr>
          <p:cNvPr id="1026" name="Picture 2" descr="http://www.kathanshah.com/mywork/wp-content/uploads/2015/09/Free-PSD-Login-Form-in-Flat-Design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313" y="25794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pspg.com/images/android-registration-form-example-i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8" t="12050" r="28793" b="3768"/>
          <a:stretch/>
        </p:blipFill>
        <p:spPr bwMode="auto">
          <a:xfrm>
            <a:off x="124684" y="257946"/>
            <a:ext cx="3670301" cy="62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7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goodereader.s3.amazonaws.com/blog/uploads/images/eBook_Fling_big_610x256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t="33182" r="11" b="12924"/>
          <a:stretch/>
        </p:blipFill>
        <p:spPr bwMode="auto">
          <a:xfrm>
            <a:off x="101601" y="183411"/>
            <a:ext cx="7442200" cy="168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5575300" y="1895735"/>
            <a:ext cx="0" cy="69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30653" y="1895735"/>
            <a:ext cx="44448" cy="20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86002" y="1872401"/>
            <a:ext cx="0" cy="289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27100" y="1872401"/>
            <a:ext cx="25400" cy="39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7200" y="2565400"/>
            <a:ext cx="599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crearea</a:t>
            </a:r>
            <a:r>
              <a:rPr lang="en-US" dirty="0" smtClean="0"/>
              <a:t> de event-</a:t>
            </a:r>
            <a:r>
              <a:rPr lang="en-US" dirty="0" err="1" smtClean="0"/>
              <a:t>uri</a:t>
            </a:r>
            <a:r>
              <a:rPr lang="en-US" dirty="0" smtClean="0"/>
              <a:t>: se </a:t>
            </a:r>
            <a:r>
              <a:rPr lang="en-US" dirty="0" err="1" smtClean="0"/>
              <a:t>precizeaza</a:t>
            </a:r>
            <a:r>
              <a:rPr lang="en-US" dirty="0" smtClean="0"/>
              <a:t> </a:t>
            </a:r>
            <a:r>
              <a:rPr lang="en-US" dirty="0" err="1" smtClean="0"/>
              <a:t>locul</a:t>
            </a:r>
            <a:r>
              <a:rPr lang="en-US" dirty="0" smtClean="0"/>
              <a:t>, data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r>
              <a:rPr lang="en-US" dirty="0" smtClean="0"/>
              <a:t> </a:t>
            </a:r>
            <a:r>
              <a:rPr lang="en-US" dirty="0" err="1" smtClean="0"/>
              <a:t>dorite</a:t>
            </a:r>
            <a:r>
              <a:rPr lang="en-US" dirty="0" smtClean="0"/>
              <a:t> de la </a:t>
            </a:r>
            <a:r>
              <a:rPr lang="en-US" dirty="0" err="1" smtClean="0"/>
              <a:t>intalnirea</a:t>
            </a:r>
            <a:r>
              <a:rPr lang="en-US" dirty="0" smtClean="0"/>
              <a:t> respective;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in spate, 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primi</a:t>
            </a:r>
            <a:r>
              <a:rPr lang="en-US" dirty="0" smtClean="0"/>
              <a:t> </a:t>
            </a:r>
            <a:r>
              <a:rPr lang="en-US" dirty="0" err="1" smtClean="0"/>
              <a:t>notificari</a:t>
            </a:r>
            <a:r>
              <a:rPr lang="en-US" dirty="0" smtClean="0"/>
              <a:t> in </a:t>
            </a:r>
            <a:r>
              <a:rPr lang="en-US" dirty="0" err="1" smtClean="0"/>
              <a:t>privinta</a:t>
            </a:r>
            <a:r>
              <a:rPr lang="en-US" dirty="0" smtClean="0"/>
              <a:t> </a:t>
            </a:r>
            <a:r>
              <a:rPr lang="en-US" dirty="0" err="1" smtClean="0"/>
              <a:t>oricaror</a:t>
            </a:r>
            <a:r>
              <a:rPr lang="en-US" dirty="0" smtClean="0"/>
              <a:t> </a:t>
            </a:r>
            <a:r>
              <a:rPr lang="en-US" dirty="0" err="1" smtClean="0"/>
              <a:t>noutati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75101" y="3831516"/>
            <a:ext cx="59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posibilitatea</a:t>
            </a:r>
            <a:r>
              <a:rPr lang="en-US" dirty="0" smtClean="0"/>
              <a:t> de a </a:t>
            </a:r>
            <a:r>
              <a:rPr lang="en-US" dirty="0" err="1" smtClean="0"/>
              <a:t>crea</a:t>
            </a:r>
            <a:r>
              <a:rPr lang="en-US" dirty="0" smtClean="0"/>
              <a:t> un wish-list ( 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titlurile</a:t>
            </a:r>
            <a:r>
              <a:rPr lang="en-US" dirty="0" smtClean="0"/>
              <a:t> </a:t>
            </a:r>
            <a:r>
              <a:rPr lang="en-US" dirty="0" err="1" smtClean="0"/>
              <a:t>cartilor</a:t>
            </a:r>
            <a:r>
              <a:rPr lang="en-US" dirty="0" smtClean="0"/>
              <a:t> </a:t>
            </a:r>
            <a:r>
              <a:rPr lang="en-US" dirty="0" err="1" smtClean="0"/>
              <a:t>dorite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2" y="4611827"/>
            <a:ext cx="772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cercuri</a:t>
            </a:r>
            <a:r>
              <a:rPr lang="en-US" dirty="0" smtClean="0"/>
              <a:t> de </a:t>
            </a:r>
            <a:r>
              <a:rPr lang="en-US" dirty="0" err="1" smtClean="0"/>
              <a:t>prieteni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categoria</a:t>
            </a:r>
            <a:r>
              <a:rPr lang="en-US" dirty="0" smtClean="0"/>
              <a:t> in care </a:t>
            </a:r>
            <a:r>
              <a:rPr lang="en-US" dirty="0" err="1" smtClean="0"/>
              <a:t>fac</a:t>
            </a:r>
            <a:r>
              <a:rPr lang="en-US" dirty="0" smtClean="0"/>
              <a:t> parte </a:t>
            </a:r>
            <a:r>
              <a:rPr lang="en-US" dirty="0" err="1" smtClean="0"/>
              <a:t>cartile</a:t>
            </a:r>
            <a:r>
              <a:rPr lang="en-US" dirty="0" smtClean="0"/>
              <a:t> ( </a:t>
            </a:r>
            <a:r>
              <a:rPr lang="en-US" dirty="0" err="1" smtClean="0"/>
              <a:t>istorie</a:t>
            </a:r>
            <a:r>
              <a:rPr lang="en-US" dirty="0" smtClean="0"/>
              <a:t>, </a:t>
            </a:r>
            <a:r>
              <a:rPr lang="en-US" dirty="0" err="1" smtClean="0"/>
              <a:t>arta</a:t>
            </a:r>
            <a:r>
              <a:rPr lang="en-US" dirty="0" smtClean="0"/>
              <a:t>, design…);</a:t>
            </a:r>
          </a:p>
          <a:p>
            <a:r>
              <a:rPr lang="en-US" dirty="0" smtClean="0"/>
              <a:t>-cu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acestei</a:t>
            </a:r>
            <a:r>
              <a:rPr lang="en-US" dirty="0" smtClean="0"/>
              <a:t> </a:t>
            </a:r>
            <a:r>
              <a:rPr lang="en-US" dirty="0" err="1" smtClean="0"/>
              <a:t>optiuni</a:t>
            </a:r>
            <a:r>
              <a:rPr lang="en-US" dirty="0" smtClean="0"/>
              <a:t> 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impartasi</a:t>
            </a:r>
            <a:r>
              <a:rPr lang="en-US" dirty="0" smtClean="0"/>
              <a:t> </a:t>
            </a:r>
            <a:r>
              <a:rPr lang="en-US" dirty="0" err="1" smtClean="0"/>
              <a:t>impresii</a:t>
            </a:r>
            <a:r>
              <a:rPr lang="en-US" dirty="0" smtClean="0"/>
              <a:t> </a:t>
            </a:r>
            <a:r>
              <a:rPr lang="en-US" dirty="0" err="1" smtClean="0"/>
              <a:t>privind</a:t>
            </a:r>
            <a:r>
              <a:rPr lang="en-US" dirty="0" smtClean="0"/>
              <a:t> </a:t>
            </a:r>
            <a:r>
              <a:rPr lang="en-US" dirty="0" err="1" smtClean="0"/>
              <a:t>cartile</a:t>
            </a:r>
            <a:r>
              <a:rPr lang="en-US" dirty="0" smtClean="0"/>
              <a:t> </a:t>
            </a:r>
            <a:r>
              <a:rPr lang="en-US" dirty="0" err="1" smtClean="0"/>
              <a:t>citite</a:t>
            </a:r>
            <a:r>
              <a:rPr lang="en-US" dirty="0" smtClean="0"/>
              <a:t>, </a:t>
            </a:r>
            <a:r>
              <a:rPr lang="en-US" dirty="0" err="1" smtClean="0"/>
              <a:t>recomadarea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carti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cererea</a:t>
            </a:r>
            <a:r>
              <a:rPr lang="en-US" dirty="0" smtClean="0"/>
              <a:t> de </a:t>
            </a:r>
            <a:r>
              <a:rPr lang="en-US" dirty="0" err="1" smtClean="0"/>
              <a:t>sfaturi</a:t>
            </a:r>
            <a:r>
              <a:rPr lang="en-US" dirty="0" smtClean="0"/>
              <a:t>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carti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90600" y="5812156"/>
            <a:ext cx="107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-un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face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cartii</a:t>
            </a:r>
            <a:r>
              <a:rPr lang="en-US" dirty="0" smtClean="0"/>
              <a:t> </a:t>
            </a:r>
            <a:r>
              <a:rPr lang="en-US" dirty="0" err="1" smtClean="0"/>
              <a:t>citite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marcaje</a:t>
            </a:r>
            <a:r>
              <a:rPr lang="en-US" dirty="0" smtClean="0"/>
              <a:t>;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acestei</a:t>
            </a:r>
            <a:r>
              <a:rPr lang="en-US" dirty="0" smtClean="0"/>
              <a:t> </a:t>
            </a:r>
            <a:r>
              <a:rPr lang="en-US" dirty="0" err="1" smtClean="0"/>
              <a:t>optiuni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vizualiza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acele</a:t>
            </a:r>
            <a:r>
              <a:rPr lang="en-US" dirty="0"/>
              <a:t> </a:t>
            </a:r>
            <a:r>
              <a:rPr lang="en-US" dirty="0" err="1" smtClean="0"/>
              <a:t>paragrafe</a:t>
            </a:r>
            <a:r>
              <a:rPr lang="en-US" dirty="0" smtClean="0"/>
              <a:t> </a:t>
            </a:r>
            <a:r>
              <a:rPr lang="en-US" dirty="0" err="1" smtClean="0"/>
              <a:t>selectate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44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giz.ro/wp-content/uploads/2012/04/ebooks-moonr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430212"/>
            <a:ext cx="5905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" y="4876800"/>
            <a:ext cx="107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incarcarea</a:t>
            </a:r>
            <a:r>
              <a:rPr lang="en-US" dirty="0" smtClean="0"/>
              <a:t> de </a:t>
            </a:r>
            <a:r>
              <a:rPr lang="en-US" dirty="0" err="1" smtClean="0"/>
              <a:t>carti</a:t>
            </a:r>
            <a:r>
              <a:rPr lang="en-US" dirty="0" smtClean="0"/>
              <a:t> in format </a:t>
            </a:r>
            <a:r>
              <a:rPr lang="en-US" dirty="0" smtClean="0"/>
              <a:t>pdf (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incadra</a:t>
            </a:r>
            <a:r>
              <a:rPr lang="en-US" dirty="0" smtClean="0"/>
              <a:t> </a:t>
            </a:r>
            <a:r>
              <a:rPr lang="en-US" dirty="0" err="1" smtClean="0"/>
              <a:t>cartea</a:t>
            </a:r>
            <a:r>
              <a:rPr lang="en-US" dirty="0" smtClean="0"/>
              <a:t> respective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anumita</a:t>
            </a:r>
            <a:r>
              <a:rPr lang="en-US" dirty="0" smtClean="0"/>
              <a:t> </a:t>
            </a:r>
            <a:r>
              <a:rPr lang="en-US" dirty="0" err="1" smtClean="0"/>
              <a:t>categorie</a:t>
            </a:r>
            <a:r>
              <a:rPr lang="en-US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Utilizatorul</a:t>
            </a:r>
            <a:r>
              <a:rPr lang="en-US" dirty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citi</a:t>
            </a:r>
            <a:r>
              <a:rPr lang="en-US" dirty="0" smtClean="0"/>
              <a:t> </a:t>
            </a:r>
            <a:r>
              <a:rPr lang="en-US" dirty="0" err="1" smtClean="0"/>
              <a:t>cartile</a:t>
            </a:r>
            <a:r>
              <a:rPr lang="en-US" dirty="0" smtClean="0"/>
              <a:t> </a:t>
            </a:r>
            <a:r>
              <a:rPr lang="en-US" dirty="0" err="1" smtClean="0"/>
              <a:t>dorite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face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modificari</a:t>
            </a:r>
            <a:r>
              <a:rPr lang="en-US" dirty="0" smtClean="0"/>
              <a:t> in </a:t>
            </a:r>
            <a:r>
              <a:rPr lang="en-US" dirty="0" err="1" smtClean="0"/>
              <a:t>privinta</a:t>
            </a:r>
            <a:r>
              <a:rPr lang="en-US" dirty="0" smtClean="0"/>
              <a:t> </a:t>
            </a:r>
            <a:r>
              <a:rPr lang="en-US" dirty="0" err="1" smtClean="0"/>
              <a:t>modului</a:t>
            </a:r>
            <a:r>
              <a:rPr lang="en-US" dirty="0" smtClean="0"/>
              <a:t> de </a:t>
            </a:r>
            <a:r>
              <a:rPr lang="en-US" dirty="0" err="1" smtClean="0"/>
              <a:t>vizualizare</a:t>
            </a:r>
            <a:r>
              <a:rPr lang="en-US" dirty="0" smtClean="0"/>
              <a:t>, </a:t>
            </a:r>
            <a:r>
              <a:rPr lang="en-US" dirty="0" err="1" smtClean="0"/>
              <a:t>modificari</a:t>
            </a:r>
            <a:r>
              <a:rPr lang="en-US" dirty="0" smtClean="0"/>
              <a:t> in </a:t>
            </a:r>
            <a:r>
              <a:rPr lang="en-US" dirty="0" err="1" smtClean="0"/>
              <a:t>privinta</a:t>
            </a:r>
            <a:r>
              <a:rPr lang="en-US" dirty="0" smtClean="0"/>
              <a:t> </a:t>
            </a:r>
            <a:r>
              <a:rPr lang="en-US" dirty="0" err="1" smtClean="0"/>
              <a:t>marimii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culorii</a:t>
            </a:r>
            <a:r>
              <a:rPr lang="en-US" dirty="0" smtClean="0"/>
              <a:t> </a:t>
            </a:r>
            <a:r>
              <a:rPr lang="en-US" dirty="0" err="1" smtClean="0"/>
              <a:t>fontului</a:t>
            </a:r>
            <a:r>
              <a:rPr lang="en-US" dirty="0" smtClean="0"/>
              <a:t>,  </a:t>
            </a:r>
            <a:r>
              <a:rPr lang="en-US" dirty="0" err="1" smtClean="0"/>
              <a:t>poate</a:t>
            </a:r>
            <a:r>
              <a:rPr lang="en-US" dirty="0" smtClean="0"/>
              <a:t> face </a:t>
            </a:r>
            <a:r>
              <a:rPr lang="en-US" dirty="0" err="1" smtClean="0"/>
              <a:t>marcaje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textul</a:t>
            </a:r>
            <a:r>
              <a:rPr lang="en-US" dirty="0" smtClean="0"/>
              <a:t> </a:t>
            </a:r>
            <a:r>
              <a:rPr lang="en-US" dirty="0" err="1" smtClean="0"/>
              <a:t>citit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ebdesignart.eu/wp-content/uploads/2015/03/Cele-mai-populare-carti-de-pe-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495300"/>
            <a:ext cx="6054725" cy="37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9600" y="889000"/>
            <a:ext cx="443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-in </a:t>
            </a:r>
            <a:r>
              <a:rPr lang="en-US" sz="2000" dirty="0" err="1" smtClean="0">
                <a:latin typeface="+mj-lt"/>
              </a:rPr>
              <a:t>cadrul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aplicatiei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imi</a:t>
            </a:r>
            <a:r>
              <a:rPr lang="en-US" sz="2000" dirty="0" smtClean="0">
                <a:latin typeface="+mj-lt"/>
              </a:rPr>
              <a:t> pot </a:t>
            </a:r>
            <a:r>
              <a:rPr lang="en-US" sz="2000" dirty="0" err="1" smtClean="0">
                <a:latin typeface="+mj-lt"/>
              </a:rPr>
              <a:t>crea</a:t>
            </a:r>
            <a:r>
              <a:rPr lang="en-US" sz="2000" dirty="0" smtClean="0">
                <a:latin typeface="+mj-lt"/>
              </a:rPr>
              <a:t> o </a:t>
            </a:r>
            <a:r>
              <a:rPr lang="en-US" sz="2000" dirty="0" err="1" smtClean="0">
                <a:latin typeface="+mj-lt"/>
              </a:rPr>
              <a:t>biblioteca</a:t>
            </a:r>
            <a:r>
              <a:rPr lang="en-US" sz="2000" dirty="0" smtClean="0">
                <a:latin typeface="+mj-lt"/>
              </a:rPr>
              <a:t> cu </a:t>
            </a:r>
            <a:r>
              <a:rPr lang="en-US" sz="2000" dirty="0" err="1" smtClean="0">
                <a:latin typeface="+mj-lt"/>
              </a:rPr>
              <a:t>toate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cartile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citite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cele</a:t>
            </a:r>
            <a:r>
              <a:rPr lang="en-US" sz="2000" dirty="0" smtClean="0">
                <a:latin typeface="+mj-lt"/>
              </a:rPr>
              <a:t> din wish-list;</a:t>
            </a:r>
          </a:p>
          <a:p>
            <a:r>
              <a:rPr lang="en-US" sz="2000" dirty="0" smtClean="0">
                <a:latin typeface="+mj-lt"/>
              </a:rPr>
              <a:t>-</a:t>
            </a:r>
            <a:r>
              <a:rPr lang="en-US" sz="2000" dirty="0" err="1" smtClean="0">
                <a:latin typeface="+mj-lt"/>
              </a:rPr>
              <a:t>utilizatorul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poate</a:t>
            </a:r>
            <a:r>
              <a:rPr lang="en-US" sz="2000" dirty="0" smtClean="0">
                <a:latin typeface="+mj-lt"/>
              </a:rPr>
              <a:t> face o </a:t>
            </a:r>
            <a:r>
              <a:rPr lang="en-US" sz="2000" dirty="0" err="1" smtClean="0">
                <a:latin typeface="+mj-lt"/>
              </a:rPr>
              <a:t>categorisire</a:t>
            </a:r>
            <a:r>
              <a:rPr lang="en-US" sz="2000" dirty="0" smtClean="0">
                <a:latin typeface="+mj-lt"/>
              </a:rPr>
              <a:t> a </a:t>
            </a:r>
            <a:r>
              <a:rPr lang="en-US" sz="2000" dirty="0" err="1" smtClean="0">
                <a:latin typeface="+mj-lt"/>
              </a:rPr>
              <a:t>cartilor</a:t>
            </a:r>
            <a:r>
              <a:rPr lang="en-US" sz="2000" dirty="0" smtClean="0">
                <a:latin typeface="+mj-lt"/>
              </a:rPr>
              <a:t> in </a:t>
            </a:r>
            <a:r>
              <a:rPr lang="en-US" sz="2000" dirty="0" err="1" smtClean="0">
                <a:latin typeface="+mj-lt"/>
              </a:rPr>
              <a:t>functie</a:t>
            </a:r>
            <a:r>
              <a:rPr lang="en-US" sz="2000" dirty="0" smtClean="0">
                <a:latin typeface="+mj-lt"/>
              </a:rPr>
              <a:t> cat de </a:t>
            </a:r>
            <a:r>
              <a:rPr lang="en-US" sz="2000" dirty="0" err="1" smtClean="0">
                <a:latin typeface="+mj-lt"/>
              </a:rPr>
              <a:t>mult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-a </a:t>
            </a:r>
            <a:r>
              <a:rPr lang="en-US" sz="2000" dirty="0" err="1" smtClean="0">
                <a:latin typeface="+mj-lt"/>
              </a:rPr>
              <a:t>placut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fiecare</a:t>
            </a:r>
            <a:r>
              <a:rPr lang="en-US" sz="2000" dirty="0" smtClean="0">
                <a:latin typeface="+mj-lt"/>
              </a:rPr>
              <a:t> carte in parte;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75" y="4953000"/>
            <a:ext cx="1096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dirty="0" err="1" smtClean="0"/>
              <a:t>cartile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categorisite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ramura</a:t>
            </a:r>
            <a:r>
              <a:rPr lang="en-US" dirty="0" smtClean="0"/>
              <a:t> din care face parte : </a:t>
            </a:r>
            <a:r>
              <a:rPr lang="en-US" dirty="0" err="1" smtClean="0"/>
              <a:t>arta</a:t>
            </a:r>
            <a:r>
              <a:rPr lang="en-US" dirty="0" smtClean="0"/>
              <a:t>, </a:t>
            </a:r>
            <a:r>
              <a:rPr lang="en-US" dirty="0" err="1" smtClean="0"/>
              <a:t>informatica</a:t>
            </a:r>
            <a:r>
              <a:rPr lang="en-US" dirty="0" smtClean="0"/>
              <a:t>, </a:t>
            </a:r>
            <a:r>
              <a:rPr lang="en-US" dirty="0" err="1" smtClean="0"/>
              <a:t>beletristica</a:t>
            </a:r>
            <a:r>
              <a:rPr lang="en-US" dirty="0" smtClean="0"/>
              <a:t>, </a:t>
            </a:r>
            <a:r>
              <a:rPr lang="en-US" dirty="0" err="1" smtClean="0"/>
              <a:t>matematica,etc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3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900" y="745726"/>
            <a:ext cx="4051300" cy="137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Aplicatia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permite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cautarea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carti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dupa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anumite</a:t>
            </a:r>
            <a:r>
              <a:rPr lang="en-US" dirty="0" smtClean="0">
                <a:latin typeface="+mj-lt"/>
              </a:rPr>
              <a:t> </a:t>
            </a:r>
            <a:r>
              <a:rPr lang="en-US" b="1" i="1" dirty="0" err="1" smtClean="0">
                <a:latin typeface="+mj-lt"/>
              </a:rPr>
              <a:t>sentimente</a:t>
            </a:r>
            <a:r>
              <a:rPr lang="en-US" dirty="0" smtClean="0">
                <a:latin typeface="+mj-lt"/>
              </a:rPr>
              <a:t>.</a:t>
            </a:r>
          </a:p>
        </p:txBody>
      </p:sp>
      <p:pic>
        <p:nvPicPr>
          <p:cNvPr id="4" name="Picture 3" descr="hah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" y="289718"/>
            <a:ext cx="7048961" cy="37869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79399" y="4721135"/>
            <a:ext cx="11480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Utilizatorul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putea</a:t>
            </a:r>
            <a:r>
              <a:rPr lang="en-US" sz="2400" dirty="0" smtClean="0">
                <a:latin typeface="+mj-lt"/>
              </a:rPr>
              <a:t> introduce </a:t>
            </a:r>
            <a:r>
              <a:rPr lang="en-US" sz="2400" dirty="0" err="1" smtClean="0">
                <a:latin typeface="+mj-lt"/>
              </a:rPr>
              <a:t>sentimentul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respectiv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iar</a:t>
            </a:r>
            <a:r>
              <a:rPr lang="en-US" sz="2400" dirty="0" smtClean="0">
                <a:latin typeface="+mj-lt"/>
              </a:rPr>
              <a:t> cu </a:t>
            </a:r>
            <a:r>
              <a:rPr lang="en-US" sz="2400" dirty="0" err="1" smtClean="0">
                <a:latin typeface="+mj-lt"/>
              </a:rPr>
              <a:t>ajutorul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unui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algoritm</a:t>
            </a:r>
            <a:r>
              <a:rPr lang="en-US" sz="2400" dirty="0" smtClean="0">
                <a:latin typeface="+mj-lt"/>
              </a:rPr>
              <a:t> , </a:t>
            </a:r>
            <a:r>
              <a:rPr lang="en-US" sz="2400" dirty="0" err="1" smtClean="0">
                <a:latin typeface="+mj-lt"/>
              </a:rPr>
              <a:t>aplicatia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va</a:t>
            </a:r>
            <a:r>
              <a:rPr lang="en-US" sz="2400" dirty="0" smtClean="0">
                <a:latin typeface="+mj-lt"/>
              </a:rPr>
              <a:t> fi </a:t>
            </a:r>
            <a:r>
              <a:rPr lang="en-US" sz="2400" dirty="0" err="1" smtClean="0">
                <a:latin typeface="+mj-lt"/>
              </a:rPr>
              <a:t>capabila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</a:t>
            </a:r>
            <a:r>
              <a:rPr lang="en-US" sz="2400" dirty="0" smtClean="0">
                <a:latin typeface="+mj-lt"/>
              </a:rPr>
              <a:t> ii </a:t>
            </a:r>
            <a:r>
              <a:rPr lang="en-US" sz="2400" dirty="0" err="1" smtClean="0">
                <a:latin typeface="+mj-lt"/>
              </a:rPr>
              <a:t>afiseze</a:t>
            </a:r>
            <a:r>
              <a:rPr lang="en-US" sz="2400" dirty="0" smtClean="0">
                <a:latin typeface="+mj-lt"/>
              </a:rPr>
              <a:t> o </a:t>
            </a:r>
            <a:r>
              <a:rPr lang="en-US" sz="2400" dirty="0" err="1" smtClean="0">
                <a:latin typeface="+mj-lt"/>
              </a:rPr>
              <a:t>lista</a:t>
            </a:r>
            <a:r>
              <a:rPr lang="en-US" sz="2400" dirty="0" smtClean="0">
                <a:latin typeface="+mj-lt"/>
              </a:rPr>
              <a:t> cu, </a:t>
            </a:r>
            <a:r>
              <a:rPr lang="en-US" sz="2400" dirty="0" err="1" smtClean="0">
                <a:latin typeface="+mj-lt"/>
              </a:rPr>
              <a:t>cartile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gasite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err="1" smtClean="0">
                <a:latin typeface="+mj-lt"/>
              </a:rPr>
              <a:t>Algoritmul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folosi</a:t>
            </a:r>
            <a:r>
              <a:rPr lang="en-US" sz="2400" dirty="0" smtClean="0">
                <a:latin typeface="+mj-lt"/>
              </a:rPr>
              <a:t> un API care </a:t>
            </a:r>
            <a:r>
              <a:rPr lang="en-US" sz="2400" dirty="0" err="1" smtClean="0">
                <a:latin typeface="+mj-lt"/>
              </a:rPr>
              <a:t>unui</a:t>
            </a:r>
            <a:r>
              <a:rPr lang="en-US" sz="2400" dirty="0" smtClean="0">
                <a:latin typeface="+mj-lt"/>
              </a:rPr>
              <a:t> sentiment ii </a:t>
            </a:r>
            <a:r>
              <a:rPr lang="en-US" sz="2400" dirty="0" err="1" smtClean="0">
                <a:latin typeface="+mj-lt"/>
              </a:rPr>
              <a:t>atribuie</a:t>
            </a:r>
            <a:r>
              <a:rPr lang="en-US" sz="2400" dirty="0" smtClean="0">
                <a:latin typeface="+mj-lt"/>
              </a:rPr>
              <a:t> o </a:t>
            </a:r>
            <a:r>
              <a:rPr lang="en-US" sz="2400" dirty="0" err="1" smtClean="0">
                <a:latin typeface="+mj-lt"/>
              </a:rPr>
              <a:t>lista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cuvinte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grupuri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cuvinte</a:t>
            </a:r>
            <a:r>
              <a:rPr lang="en-US" sz="2400" dirty="0" smtClean="0">
                <a:latin typeface="+mj-lt"/>
              </a:rPr>
              <a:t>;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04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flv.net/menu/wp-content/uploads/2014/05/location-162102_64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32" y="1876087"/>
            <a:ext cx="918568" cy="83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7800" y="420816"/>
            <a:ext cx="83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err="1" smtClean="0">
                <a:latin typeface="Adobe Garamond Pro Bold" panose="02020702060506020403" pitchFamily="18" charset="0"/>
              </a:rPr>
              <a:t>Harta</a:t>
            </a:r>
            <a:r>
              <a:rPr lang="en-US" sz="4800" i="1" dirty="0" smtClean="0">
                <a:latin typeface="Adobe Garamond Pro Bold" panose="02020702060506020403" pitchFamily="18" charset="0"/>
              </a:rPr>
              <a:t> </a:t>
            </a:r>
            <a:r>
              <a:rPr lang="en-US" sz="4800" i="1" dirty="0" err="1" smtClean="0">
                <a:latin typeface="Adobe Garamond Pro Bold" panose="02020702060506020403" pitchFamily="18" charset="0"/>
              </a:rPr>
              <a:t>si</a:t>
            </a:r>
            <a:r>
              <a:rPr lang="en-US" sz="4800" i="1" dirty="0" smtClean="0">
                <a:latin typeface="Adobe Garamond Pro Bold" panose="02020702060506020403" pitchFamily="18" charset="0"/>
              </a:rPr>
              <a:t> </a:t>
            </a:r>
            <a:r>
              <a:rPr lang="en-US" sz="4800" i="1" dirty="0" err="1" smtClean="0">
                <a:latin typeface="Adobe Garamond Pro Bold" panose="02020702060506020403" pitchFamily="18" charset="0"/>
              </a:rPr>
              <a:t>indicatii</a:t>
            </a:r>
            <a:endParaRPr lang="en-US" sz="4800" i="1" dirty="0">
              <a:latin typeface="Adobe Garamond Pro Bold" panose="02020702060506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6057" y="3475479"/>
            <a:ext cx="8407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j-lt"/>
              </a:rPr>
              <a:t>Atunci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cand</a:t>
            </a:r>
            <a:r>
              <a:rPr lang="en-US" sz="2400" dirty="0" smtClean="0">
                <a:latin typeface="+mj-lt"/>
              </a:rPr>
              <a:t> se </a:t>
            </a:r>
            <a:r>
              <a:rPr lang="en-US" sz="2400" dirty="0" err="1" smtClean="0">
                <a:latin typeface="+mj-lt"/>
              </a:rPr>
              <a:t>logheaza</a:t>
            </a:r>
            <a:r>
              <a:rPr lang="en-US" sz="2400" dirty="0" smtClean="0">
                <a:latin typeface="+mj-lt"/>
              </a:rPr>
              <a:t>, un </a:t>
            </a:r>
            <a:r>
              <a:rPr lang="en-US" sz="2400" dirty="0" err="1" smtClean="0">
                <a:latin typeface="+mj-lt"/>
              </a:rPr>
              <a:t>utilizator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putea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selecteze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orasul</a:t>
            </a:r>
            <a:r>
              <a:rPr lang="en-US" sz="2400" dirty="0" smtClean="0">
                <a:latin typeface="+mj-lt"/>
              </a:rPr>
              <a:t> din care face parte;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Cu </a:t>
            </a:r>
            <a:r>
              <a:rPr lang="en-US" sz="2400" dirty="0" err="1" smtClean="0">
                <a:latin typeface="+mj-lt"/>
              </a:rPr>
              <a:t>ajutorul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optiunii</a:t>
            </a:r>
            <a:r>
              <a:rPr lang="en-US" sz="2400" dirty="0" smtClean="0">
                <a:latin typeface="+mj-lt"/>
              </a:rPr>
              <a:t> , </a:t>
            </a:r>
            <a:r>
              <a:rPr lang="en-US" sz="2400" dirty="0" err="1" smtClean="0">
                <a:latin typeface="+mj-lt"/>
              </a:rPr>
              <a:t>utilizatorul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putea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vada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toate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bibliotecile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librariile</a:t>
            </a:r>
            <a:r>
              <a:rPr lang="en-US" sz="2400" dirty="0" smtClean="0">
                <a:latin typeface="+mj-lt"/>
              </a:rPr>
              <a:t> din </a:t>
            </a:r>
            <a:r>
              <a:rPr lang="en-US" sz="2400" dirty="0" err="1" smtClean="0">
                <a:latin typeface="+mj-lt"/>
              </a:rPr>
              <a:t>locul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respectiv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Se </a:t>
            </a:r>
            <a:r>
              <a:rPr lang="en-US" sz="2400" dirty="0" err="1" smtClean="0">
                <a:latin typeface="+mj-lt"/>
              </a:rPr>
              <a:t>va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putea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selecta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</a:t>
            </a:r>
            <a:r>
              <a:rPr lang="en-US" sz="2400" dirty="0" smtClean="0">
                <a:latin typeface="+mj-lt"/>
              </a:rPr>
              <a:t> un alt </a:t>
            </a:r>
            <a:r>
              <a:rPr lang="en-US" sz="2400" dirty="0" err="1" smtClean="0">
                <a:latin typeface="+mj-lt"/>
              </a:rPr>
              <a:t>oras</a:t>
            </a:r>
            <a:r>
              <a:rPr lang="en-US" sz="2400" dirty="0" smtClean="0">
                <a:latin typeface="+mj-lt"/>
              </a:rPr>
              <a:t>, nu </a:t>
            </a:r>
            <a:r>
              <a:rPr lang="en-US" sz="2400" dirty="0" err="1" smtClean="0">
                <a:latin typeface="+mj-lt"/>
              </a:rPr>
              <a:t>doar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cel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setat</a:t>
            </a:r>
            <a:r>
              <a:rPr lang="en-US" sz="2400" dirty="0" smtClean="0">
                <a:latin typeface="+mj-lt"/>
              </a:rPr>
              <a:t> la </a:t>
            </a:r>
            <a:r>
              <a:rPr lang="en-US" sz="2400" dirty="0" err="1" smtClean="0">
                <a:latin typeface="+mj-lt"/>
              </a:rPr>
              <a:t>profilul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utilizatorului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j-lt"/>
              </a:rPr>
              <a:t>Utilizatorul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primi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informatii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despre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fiecare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loc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gasit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precum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indicatii</a:t>
            </a:r>
            <a:r>
              <a:rPr lang="en-US" sz="2400" dirty="0" smtClean="0">
                <a:latin typeface="+mj-lt"/>
              </a:rPr>
              <a:t> de la </a:t>
            </a:r>
            <a:r>
              <a:rPr lang="en-US" sz="2400" dirty="0" err="1" smtClean="0">
                <a:latin typeface="+mj-lt"/>
              </a:rPr>
              <a:t>locul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curent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la </a:t>
            </a:r>
            <a:r>
              <a:rPr lang="en-US" sz="2400" dirty="0" err="1" smtClean="0">
                <a:latin typeface="+mj-lt"/>
              </a:rPr>
              <a:t>destinatia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dorita</a:t>
            </a:r>
            <a:r>
              <a:rPr lang="en-US" sz="2400" dirty="0" smtClean="0">
                <a:latin typeface="+mj-lt"/>
              </a:rPr>
              <a:t>;</a:t>
            </a:r>
            <a:endParaRPr lang="en-US" sz="2400" dirty="0">
              <a:latin typeface="+mj-lt"/>
            </a:endParaRPr>
          </a:p>
        </p:txBody>
      </p:sp>
      <p:pic>
        <p:nvPicPr>
          <p:cNvPr id="1026" name="Picture 2" descr="https://lh3.googleusercontent.com/vjFRqbWrOXWOb2ghHq-xOTyjatSAW3JKjjRNyWpHwkWQKG9yezxfrLdDLO8RCdR5PA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5" y="4781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gpht.com/0qrqTTBbeDA_RKtTPhSxwv5YIS61QLVfu4npBVkOtyrwwrS5u6gfjifhuJHZDv75UA=h9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2" y="532794"/>
            <a:ext cx="3370525" cy="599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5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533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Crearea de useri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Cerinte Tehnice</dc:title>
  <dc:creator>Mihaela Buzemurga</dc:creator>
  <cp:lastModifiedBy>Mihaela Buzemurga</cp:lastModifiedBy>
  <cp:revision>16</cp:revision>
  <dcterms:created xsi:type="dcterms:W3CDTF">2016-02-12T18:36:01Z</dcterms:created>
  <dcterms:modified xsi:type="dcterms:W3CDTF">2016-02-13T09:37:34Z</dcterms:modified>
</cp:coreProperties>
</file>