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367E8-0582-4C34-9E75-600D60FF5B83}" type="datetimeFigureOut">
              <a:rPr lang="bg-BG" smtClean="0"/>
              <a:t>30.5.2019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8E200-6BA5-4B88-B928-186545330D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380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8E200-6BA5-4B88-B928-186545330DA3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299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F934-437A-4A1D-9111-62DF28238585}" type="datetimeFigureOut">
              <a:rPr lang="bg-BG" smtClean="0"/>
              <a:t>30.5.2019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AA17-6B50-4777-B2A1-12F47A6E45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01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F934-437A-4A1D-9111-62DF28238585}" type="datetimeFigureOut">
              <a:rPr lang="bg-BG" smtClean="0"/>
              <a:t>30.5.2019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AA17-6B50-4777-B2A1-12F47A6E45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599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F934-437A-4A1D-9111-62DF28238585}" type="datetimeFigureOut">
              <a:rPr lang="bg-BG" smtClean="0"/>
              <a:t>30.5.2019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AA17-6B50-4777-B2A1-12F47A6E45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055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F934-437A-4A1D-9111-62DF28238585}" type="datetimeFigureOut">
              <a:rPr lang="bg-BG" smtClean="0"/>
              <a:t>30.5.2019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AA17-6B50-4777-B2A1-12F47A6E45A5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4756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F934-437A-4A1D-9111-62DF28238585}" type="datetimeFigureOut">
              <a:rPr lang="bg-BG" smtClean="0"/>
              <a:t>30.5.2019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AA17-6B50-4777-B2A1-12F47A6E45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068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F934-437A-4A1D-9111-62DF28238585}" type="datetimeFigureOut">
              <a:rPr lang="bg-BG" smtClean="0"/>
              <a:t>30.5.2019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AA17-6B50-4777-B2A1-12F47A6E45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8718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F934-437A-4A1D-9111-62DF28238585}" type="datetimeFigureOut">
              <a:rPr lang="bg-BG" smtClean="0"/>
              <a:t>30.5.2019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AA17-6B50-4777-B2A1-12F47A6E45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2842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F934-437A-4A1D-9111-62DF28238585}" type="datetimeFigureOut">
              <a:rPr lang="bg-BG" smtClean="0"/>
              <a:t>30.5.2019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AA17-6B50-4777-B2A1-12F47A6E45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0579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F934-437A-4A1D-9111-62DF28238585}" type="datetimeFigureOut">
              <a:rPr lang="bg-BG" smtClean="0"/>
              <a:t>30.5.2019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AA17-6B50-4777-B2A1-12F47A6E45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969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F934-437A-4A1D-9111-62DF28238585}" type="datetimeFigureOut">
              <a:rPr lang="bg-BG" smtClean="0"/>
              <a:t>30.5.2019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AA17-6B50-4777-B2A1-12F47A6E45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13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F934-437A-4A1D-9111-62DF28238585}" type="datetimeFigureOut">
              <a:rPr lang="bg-BG" smtClean="0"/>
              <a:t>30.5.2019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AA17-6B50-4777-B2A1-12F47A6E45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629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F934-437A-4A1D-9111-62DF28238585}" type="datetimeFigureOut">
              <a:rPr lang="bg-BG" smtClean="0"/>
              <a:t>30.5.2019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AA17-6B50-4777-B2A1-12F47A6E45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184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F934-437A-4A1D-9111-62DF28238585}" type="datetimeFigureOut">
              <a:rPr lang="bg-BG" smtClean="0"/>
              <a:t>30.5.2019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AA17-6B50-4777-B2A1-12F47A6E45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074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F934-437A-4A1D-9111-62DF28238585}" type="datetimeFigureOut">
              <a:rPr lang="bg-BG" smtClean="0"/>
              <a:t>30.5.2019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AA17-6B50-4777-B2A1-12F47A6E45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255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F934-437A-4A1D-9111-62DF28238585}" type="datetimeFigureOut">
              <a:rPr lang="bg-BG" smtClean="0"/>
              <a:t>30.5.2019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AA17-6B50-4777-B2A1-12F47A6E45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200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F934-437A-4A1D-9111-62DF28238585}" type="datetimeFigureOut">
              <a:rPr lang="bg-BG" smtClean="0"/>
              <a:t>30.5.2019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AA17-6B50-4777-B2A1-12F47A6E45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084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F934-437A-4A1D-9111-62DF28238585}" type="datetimeFigureOut">
              <a:rPr lang="bg-BG" smtClean="0"/>
              <a:t>30.5.2019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AA17-6B50-4777-B2A1-12F47A6E45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836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9BF934-437A-4A1D-9111-62DF28238585}" type="datetimeFigureOut">
              <a:rPr lang="bg-BG" smtClean="0"/>
              <a:t>30.5.2019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CAA17-6B50-4777-B2A1-12F47A6E45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4711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835240"/>
            <a:ext cx="8825658" cy="3329581"/>
          </a:xfrm>
        </p:spPr>
        <p:txBody>
          <a:bodyPr/>
          <a:lstStyle/>
          <a:p>
            <a:pPr algn="l"/>
            <a:r>
              <a:rPr lang="bg-BG" dirty="0" smtClean="0"/>
              <a:t>Автоматизация на аквариум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221" y="4260874"/>
            <a:ext cx="8144134" cy="1394202"/>
          </a:xfrm>
        </p:spPr>
        <p:txBody>
          <a:bodyPr>
            <a:normAutofit/>
          </a:bodyPr>
          <a:lstStyle/>
          <a:p>
            <a:pPr algn="l"/>
            <a:r>
              <a:rPr lang="bg-BG" sz="2400" dirty="0" smtClean="0"/>
              <a:t>Представена от</a:t>
            </a:r>
            <a:br>
              <a:rPr lang="bg-BG" sz="2400" dirty="0" smtClean="0"/>
            </a:br>
            <a:r>
              <a:rPr lang="bg-BG" sz="2400" dirty="0" smtClean="0"/>
              <a:t>Михаела Гаджалова</a:t>
            </a:r>
            <a:br>
              <a:rPr lang="bg-BG" sz="2400" dirty="0" smtClean="0"/>
            </a:br>
            <a:r>
              <a:rPr lang="bg-BG" sz="2400" dirty="0" smtClean="0"/>
              <a:t>12б клас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1568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Свързване с хардуера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50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Възникнали проблеми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bg-BG" dirty="0" smtClean="0"/>
              <a:t>Слабо налягане на първата помпа</a:t>
            </a:r>
          </a:p>
          <a:p>
            <a:pPr>
              <a:lnSpc>
                <a:spcPct val="200000"/>
              </a:lnSpc>
            </a:pPr>
            <a:r>
              <a:rPr lang="bg-BG" dirty="0" smtClean="0"/>
              <a:t>Влизане на въдух по маркучите към помпата</a:t>
            </a:r>
          </a:p>
          <a:p>
            <a:pPr>
              <a:lnSpc>
                <a:spcPct val="200000"/>
              </a:lnSpc>
            </a:pPr>
            <a:r>
              <a:rPr lang="bg-BG" dirty="0" smtClean="0"/>
              <a:t>Стабилизиране на ултразвуковите сензори</a:t>
            </a:r>
          </a:p>
          <a:p>
            <a:pPr>
              <a:lnSpc>
                <a:spcPct val="200000"/>
              </a:lnSpc>
            </a:pPr>
            <a:r>
              <a:rPr lang="bg-BG" dirty="0" smtClean="0"/>
              <a:t>Изгорял микроконтролер</a:t>
            </a:r>
          </a:p>
          <a:p>
            <a:pPr>
              <a:lnSpc>
                <a:spcPct val="200000"/>
              </a:lnSpc>
            </a:pPr>
            <a:r>
              <a:rPr lang="bg-BG" dirty="0" smtClean="0"/>
              <a:t>Изгаряне на първата платка</a:t>
            </a:r>
          </a:p>
          <a:p>
            <a:pPr>
              <a:lnSpc>
                <a:spcPct val="200000"/>
              </a:lnSpc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239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Бъдещо развитие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1429" y="1624192"/>
            <a:ext cx="4199138" cy="46242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Автоматизирана хранилка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Следене качеството на водата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Следене </a:t>
            </a:r>
            <a:r>
              <a:rPr lang="en-US" dirty="0" smtClean="0"/>
              <a:t>pH</a:t>
            </a:r>
            <a:endParaRPr lang="bg-BG" dirty="0" smtClean="0"/>
          </a:p>
          <a:p>
            <a:pPr>
              <a:lnSpc>
                <a:spcPct val="150000"/>
              </a:lnSpc>
            </a:pPr>
            <a:r>
              <a:rPr lang="bg-BG" dirty="0" smtClean="0"/>
              <a:t>Затопляне на водата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Live stream </a:t>
            </a:r>
            <a:endParaRPr lang="bg-BG" dirty="0" smtClean="0"/>
          </a:p>
          <a:p>
            <a:pPr>
              <a:lnSpc>
                <a:spcPct val="150000"/>
              </a:lnSpc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06" y="1327012"/>
            <a:ext cx="6682388" cy="47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1476" y="3043535"/>
            <a:ext cx="2311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0"/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ДЕМО</a:t>
            </a:r>
            <a:endParaRPr lang="en-US" sz="5400" b="1" cap="none" spc="0" dirty="0">
              <a:ln w="0"/>
              <a:solidFill>
                <a:schemeClr val="bg2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97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Идея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bg-BG" sz="2800" dirty="0" smtClean="0"/>
              <a:t>Какъв проблем решава?</a:t>
            </a:r>
          </a:p>
          <a:p>
            <a:pPr>
              <a:lnSpc>
                <a:spcPct val="200000"/>
              </a:lnSpc>
            </a:pPr>
            <a:r>
              <a:rPr lang="bg-BG" sz="2800" dirty="0" smtClean="0"/>
              <a:t>Какво покрива?</a:t>
            </a:r>
          </a:p>
          <a:p>
            <a:pPr>
              <a:lnSpc>
                <a:spcPct val="200000"/>
              </a:lnSpc>
            </a:pPr>
            <a:r>
              <a:rPr lang="bg-BG" sz="2800" dirty="0" smtClean="0"/>
              <a:t>С какво е по-добро от това на пазара?</a:t>
            </a:r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8905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 къде дойде идеята?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bg-BG" sz="2800" dirty="0" smtClean="0"/>
              <a:t>Кафемашината по КАРХ</a:t>
            </a:r>
          </a:p>
          <a:p>
            <a:pPr>
              <a:lnSpc>
                <a:spcPct val="200000"/>
              </a:lnSpc>
            </a:pPr>
            <a:r>
              <a:rPr lang="bg-BG" sz="2800" dirty="0" smtClean="0"/>
              <a:t>Проект, свързан с автоматизацията на дома</a:t>
            </a:r>
          </a:p>
          <a:p>
            <a:pPr>
              <a:lnSpc>
                <a:spcPct val="200000"/>
              </a:lnSpc>
            </a:pPr>
            <a:r>
              <a:rPr lang="bg-BG" sz="2800" dirty="0" smtClean="0"/>
              <a:t>Моите домашни рибки</a:t>
            </a:r>
          </a:p>
        </p:txBody>
      </p:sp>
    </p:spTree>
    <p:extLst>
      <p:ext uri="{BB962C8B-B14F-4D97-AF65-F5344CB8AC3E}">
        <p14:creationId xmlns:p14="http://schemas.microsoft.com/office/powerpoint/2010/main" val="17191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Блокова схема на проекта</a:t>
            </a: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67" y="1997477"/>
            <a:ext cx="8478175" cy="4021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457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Механика на помпата и клапаните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888" y="2216715"/>
            <a:ext cx="3929550" cy="440403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8" y="2216715"/>
            <a:ext cx="6347534" cy="4404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63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57" y="452715"/>
            <a:ext cx="4192220" cy="3915096"/>
          </a:xfrm>
        </p:spPr>
        <p:txBody>
          <a:bodyPr>
            <a:normAutofit/>
          </a:bodyPr>
          <a:lstStyle/>
          <a:p>
            <a:r>
              <a:rPr lang="bg-BG" dirty="0" smtClean="0"/>
              <a:t>Принципни електрически схеми</a:t>
            </a:r>
            <a:endParaRPr lang="bg-BG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77" y="452715"/>
            <a:ext cx="3240349" cy="5557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001" y="452714"/>
            <a:ext cx="3016085" cy="55578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149049" y="6090081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Светодиодна лента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9028589" y="6090081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Клапани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23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Принципни електрически схеми</a:t>
            </a: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055" y="1853248"/>
            <a:ext cx="4975225" cy="25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28" y="1853248"/>
            <a:ext cx="4100744" cy="39822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917599" y="5974673"/>
            <a:ext cx="276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Ултразвукови сензори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952694" y="4536490"/>
            <a:ext cx="355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Сензор за температурата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64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062231" cy="1400530"/>
          </a:xfrm>
        </p:spPr>
        <p:txBody>
          <a:bodyPr/>
          <a:lstStyle/>
          <a:p>
            <a:r>
              <a:rPr lang="bg-BG" sz="3600" dirty="0" smtClean="0"/>
              <a:t>Графичен оригинал на печатната платка</a:t>
            </a:r>
            <a:endParaRPr lang="bg-BG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67155" y="1678485"/>
            <a:ext cx="6218851" cy="376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" y="2528062"/>
            <a:ext cx="5757545" cy="29914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627235" y="563732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68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Блокова схема на софтуера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709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760</TotalTime>
  <Words>120</Words>
  <Application>Microsoft Office PowerPoint</Application>
  <PresentationFormat>Widescreen</PresentationFormat>
  <Paragraphs>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Автоматизация на аквариум</vt:lpstr>
      <vt:lpstr>Идея на проекта</vt:lpstr>
      <vt:lpstr>От къде дойде идеята?</vt:lpstr>
      <vt:lpstr>Блокова схема на проекта</vt:lpstr>
      <vt:lpstr>Механика на помпата и клапаните</vt:lpstr>
      <vt:lpstr>Принципни електрически схеми</vt:lpstr>
      <vt:lpstr>Принципни електрически схеми</vt:lpstr>
      <vt:lpstr>Графичен оригинал на печатната платка</vt:lpstr>
      <vt:lpstr>Блокова схема на софтуера</vt:lpstr>
      <vt:lpstr>Свързване с хардуера</vt:lpstr>
      <vt:lpstr>Възникнали проблеми</vt:lpstr>
      <vt:lpstr>Бъдещо развитие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на аквариум</dc:title>
  <dc:creator>Misha Gadjalov</dc:creator>
  <cp:lastModifiedBy>Misha Gadjalov</cp:lastModifiedBy>
  <cp:revision>36</cp:revision>
  <dcterms:created xsi:type="dcterms:W3CDTF">2019-05-30T03:10:53Z</dcterms:created>
  <dcterms:modified xsi:type="dcterms:W3CDTF">2019-05-30T18:16:08Z</dcterms:modified>
</cp:coreProperties>
</file>