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2" r:id="rId10"/>
    <p:sldId id="271" r:id="rId11"/>
    <p:sldId id="273" r:id="rId12"/>
    <p:sldId id="274" r:id="rId13"/>
    <p:sldId id="262" r:id="rId14"/>
    <p:sldId id="263" r:id="rId15"/>
    <p:sldId id="275" r:id="rId16"/>
    <p:sldId id="276" r:id="rId17"/>
    <p:sldId id="277" r:id="rId18"/>
    <p:sldId id="278" r:id="rId19"/>
    <p:sldId id="281" r:id="rId20"/>
    <p:sldId id="284" r:id="rId21"/>
    <p:sldId id="285" r:id="rId22"/>
    <p:sldId id="265" r:id="rId23"/>
    <p:sldId id="283" r:id="rId24"/>
    <p:sldId id="264" r:id="rId25"/>
    <p:sldId id="280" r:id="rId26"/>
    <p:sldId id="282" r:id="rId27"/>
    <p:sldId id="266" r:id="rId28"/>
    <p:sldId id="286" r:id="rId29"/>
    <p:sldId id="287" r:id="rId30"/>
    <p:sldId id="289" r:id="rId31"/>
    <p:sldId id="288" r:id="rId32"/>
    <p:sldId id="290" r:id="rId33"/>
    <p:sldId id="267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B4709-ECF9-4AFB-A5C0-4BCB72A77D3B}" v="1823" dt="2023-06-03T12:53:52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3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F68F2-AADC-46E1-932D-B278E80AB2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01FCD6-074D-4FAD-9A81-7BCB9B6FCFF0}">
      <dgm:prSet/>
      <dgm:spPr/>
      <dgm:t>
        <a:bodyPr/>
        <a:lstStyle/>
        <a:p>
          <a:r>
            <a:rPr lang="en-US"/>
            <a:t>Проучване за осъществимост (feasibility study) </a:t>
          </a:r>
        </a:p>
      </dgm:t>
    </dgm:pt>
    <dgm:pt modelId="{46EA8517-2B6A-4232-8F81-EB3004EA870B}" type="parTrans" cxnId="{07A073AB-2503-4191-8D3F-B68900333C02}">
      <dgm:prSet/>
      <dgm:spPr/>
      <dgm:t>
        <a:bodyPr/>
        <a:lstStyle/>
        <a:p>
          <a:endParaRPr lang="en-US"/>
        </a:p>
      </dgm:t>
    </dgm:pt>
    <dgm:pt modelId="{87D1BACA-06A5-4556-AADB-DA6E5A09F7BE}" type="sibTrans" cxnId="{07A073AB-2503-4191-8D3F-B68900333C02}">
      <dgm:prSet/>
      <dgm:spPr/>
      <dgm:t>
        <a:bodyPr/>
        <a:lstStyle/>
        <a:p>
          <a:endParaRPr lang="en-US"/>
        </a:p>
      </dgm:t>
    </dgm:pt>
    <dgm:pt modelId="{53149D5B-CBFC-455A-B93B-9C911B1AB0AF}">
      <dgm:prSet/>
      <dgm:spPr/>
      <dgm:t>
        <a:bodyPr/>
        <a:lstStyle/>
        <a:p>
          <a:r>
            <a:rPr lang="en-US"/>
            <a:t>Брейнсторминг</a:t>
          </a:r>
        </a:p>
      </dgm:t>
    </dgm:pt>
    <dgm:pt modelId="{0BECFBEC-D1A6-4457-B0B9-1DE2765BB2D0}" type="parTrans" cxnId="{2B84DE86-2A46-4B3E-BF9E-E4441A49C829}">
      <dgm:prSet/>
      <dgm:spPr/>
      <dgm:t>
        <a:bodyPr/>
        <a:lstStyle/>
        <a:p>
          <a:endParaRPr lang="en-US"/>
        </a:p>
      </dgm:t>
    </dgm:pt>
    <dgm:pt modelId="{56E0E4FF-5060-4931-A39D-0D59B02E548F}" type="sibTrans" cxnId="{2B84DE86-2A46-4B3E-BF9E-E4441A49C829}">
      <dgm:prSet/>
      <dgm:spPr/>
      <dgm:t>
        <a:bodyPr/>
        <a:lstStyle/>
        <a:p>
          <a:endParaRPr lang="en-US"/>
        </a:p>
      </dgm:t>
    </dgm:pt>
    <dgm:pt modelId="{CCE52145-FB2C-4E2C-89DC-0831641F0837}">
      <dgm:prSet/>
      <dgm:spPr/>
      <dgm:t>
        <a:bodyPr/>
        <a:lstStyle/>
        <a:p>
          <a:r>
            <a:rPr lang="en-US"/>
            <a:t>Интервюта</a:t>
          </a:r>
        </a:p>
      </dgm:t>
    </dgm:pt>
    <dgm:pt modelId="{CA832138-4736-4F04-97E8-2EE47008E028}" type="parTrans" cxnId="{F63B03AA-146C-4539-9460-768899975969}">
      <dgm:prSet/>
      <dgm:spPr/>
      <dgm:t>
        <a:bodyPr/>
        <a:lstStyle/>
        <a:p>
          <a:endParaRPr lang="en-US"/>
        </a:p>
      </dgm:t>
    </dgm:pt>
    <dgm:pt modelId="{1F8F466B-F783-4B1F-B675-E54A52E6CE03}" type="sibTrans" cxnId="{F63B03AA-146C-4539-9460-768899975969}">
      <dgm:prSet/>
      <dgm:spPr/>
      <dgm:t>
        <a:bodyPr/>
        <a:lstStyle/>
        <a:p>
          <a:endParaRPr lang="en-US"/>
        </a:p>
      </dgm:t>
    </dgm:pt>
    <dgm:pt modelId="{8B516627-9532-4D3B-BA7C-12E46E2945A8}">
      <dgm:prSet/>
      <dgm:spPr/>
      <dgm:t>
        <a:bodyPr/>
        <a:lstStyle/>
        <a:p>
          <a:r>
            <a:rPr lang="en-US"/>
            <a:t>Социално проучване - анкети</a:t>
          </a:r>
        </a:p>
      </dgm:t>
    </dgm:pt>
    <dgm:pt modelId="{1A8E3610-4B50-46D2-9FFC-2A2591C5B00C}" type="parTrans" cxnId="{62008C1E-E5DA-44C4-AF1B-7352AE38D608}">
      <dgm:prSet/>
      <dgm:spPr/>
      <dgm:t>
        <a:bodyPr/>
        <a:lstStyle/>
        <a:p>
          <a:endParaRPr lang="en-US"/>
        </a:p>
      </dgm:t>
    </dgm:pt>
    <dgm:pt modelId="{ABEA352E-9E37-4AAC-9164-75BED8A6F0B0}" type="sibTrans" cxnId="{62008C1E-E5DA-44C4-AF1B-7352AE38D608}">
      <dgm:prSet/>
      <dgm:spPr/>
      <dgm:t>
        <a:bodyPr/>
        <a:lstStyle/>
        <a:p>
          <a:endParaRPr lang="en-US"/>
        </a:p>
      </dgm:t>
    </dgm:pt>
    <dgm:pt modelId="{2680F9FC-C231-4EA6-94D1-FF939CAD4F5F}">
      <dgm:prSet/>
      <dgm:spPr/>
      <dgm:t>
        <a:bodyPr/>
        <a:lstStyle/>
        <a:p>
          <a:r>
            <a:rPr lang="en-US"/>
            <a:t>Работни срещи</a:t>
          </a:r>
        </a:p>
      </dgm:t>
    </dgm:pt>
    <dgm:pt modelId="{5089D702-7AFC-47F2-824B-523DDC93644C}" type="parTrans" cxnId="{D35FAFF0-C2EF-4CA4-B9C5-669B38D3E6F3}">
      <dgm:prSet/>
      <dgm:spPr/>
      <dgm:t>
        <a:bodyPr/>
        <a:lstStyle/>
        <a:p>
          <a:endParaRPr lang="en-US"/>
        </a:p>
      </dgm:t>
    </dgm:pt>
    <dgm:pt modelId="{7962B234-959D-40B3-94E3-54337FAEE010}" type="sibTrans" cxnId="{D35FAFF0-C2EF-4CA4-B9C5-669B38D3E6F3}">
      <dgm:prSet/>
      <dgm:spPr/>
      <dgm:t>
        <a:bodyPr/>
        <a:lstStyle/>
        <a:p>
          <a:endParaRPr lang="en-US"/>
        </a:p>
      </dgm:t>
    </dgm:pt>
    <dgm:pt modelId="{8F25B159-9EB7-41AE-960B-E6F427EB903D}">
      <dgm:prSet/>
      <dgm:spPr/>
      <dgm:t>
        <a:bodyPr/>
        <a:lstStyle/>
        <a:p>
          <a:r>
            <a:rPr lang="en-US"/>
            <a:t>Етнография (наблюдение)</a:t>
          </a:r>
        </a:p>
      </dgm:t>
    </dgm:pt>
    <dgm:pt modelId="{71F6AB13-4CB2-4460-A1D8-61A565E69F5C}" type="parTrans" cxnId="{4D4D4FEA-42BC-4C6F-9794-EC119C1D77CC}">
      <dgm:prSet/>
      <dgm:spPr/>
      <dgm:t>
        <a:bodyPr/>
        <a:lstStyle/>
        <a:p>
          <a:endParaRPr lang="en-US"/>
        </a:p>
      </dgm:t>
    </dgm:pt>
    <dgm:pt modelId="{82CCEAEF-5BAA-4C2D-BED1-67974B62E4F8}" type="sibTrans" cxnId="{4D4D4FEA-42BC-4C6F-9794-EC119C1D77CC}">
      <dgm:prSet/>
      <dgm:spPr/>
      <dgm:t>
        <a:bodyPr/>
        <a:lstStyle/>
        <a:p>
          <a:endParaRPr lang="en-US"/>
        </a:p>
      </dgm:t>
    </dgm:pt>
    <dgm:pt modelId="{D1572F7F-3E59-43A2-AAB0-E790001B800F}" type="pres">
      <dgm:prSet presAssocID="{364F68F2-AADC-46E1-932D-B278E80AB292}" presName="linear" presStyleCnt="0">
        <dgm:presLayoutVars>
          <dgm:animLvl val="lvl"/>
          <dgm:resizeHandles val="exact"/>
        </dgm:presLayoutVars>
      </dgm:prSet>
      <dgm:spPr/>
    </dgm:pt>
    <dgm:pt modelId="{2A5D24BE-D7E2-4353-B34E-E8029596D8CF}" type="pres">
      <dgm:prSet presAssocID="{E201FCD6-074D-4FAD-9A81-7BCB9B6FCFF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45E686E-D0B6-42C2-8936-BC0118DD78A2}" type="pres">
      <dgm:prSet presAssocID="{87D1BACA-06A5-4556-AADB-DA6E5A09F7BE}" presName="spacer" presStyleCnt="0"/>
      <dgm:spPr/>
    </dgm:pt>
    <dgm:pt modelId="{94605B52-F6FB-4463-8916-6D9661B727C1}" type="pres">
      <dgm:prSet presAssocID="{53149D5B-CBFC-455A-B93B-9C911B1AB0A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58BDCA4-7679-41AE-AEA7-DF9523392E48}" type="pres">
      <dgm:prSet presAssocID="{56E0E4FF-5060-4931-A39D-0D59B02E548F}" presName="spacer" presStyleCnt="0"/>
      <dgm:spPr/>
    </dgm:pt>
    <dgm:pt modelId="{61C92E7C-8BC7-408B-8868-7284F6086CCE}" type="pres">
      <dgm:prSet presAssocID="{CCE52145-FB2C-4E2C-89DC-0831641F083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1D09894-D650-4D31-90BE-7A8CF3F0D735}" type="pres">
      <dgm:prSet presAssocID="{1F8F466B-F783-4B1F-B675-E54A52E6CE03}" presName="spacer" presStyleCnt="0"/>
      <dgm:spPr/>
    </dgm:pt>
    <dgm:pt modelId="{C66D92A3-C955-44A5-857F-2813645AAD74}" type="pres">
      <dgm:prSet presAssocID="{8B516627-9532-4D3B-BA7C-12E46E2945A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2F18D7A-5693-4BC7-AE3B-B9E4A314FAFB}" type="pres">
      <dgm:prSet presAssocID="{ABEA352E-9E37-4AAC-9164-75BED8A6F0B0}" presName="spacer" presStyleCnt="0"/>
      <dgm:spPr/>
    </dgm:pt>
    <dgm:pt modelId="{07F3BC2F-4614-48FF-88A5-D5F63522C89D}" type="pres">
      <dgm:prSet presAssocID="{2680F9FC-C231-4EA6-94D1-FF939CAD4F5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8CAD6F-0A7B-4019-A0BC-EBBDB12304E2}" type="pres">
      <dgm:prSet presAssocID="{7962B234-959D-40B3-94E3-54337FAEE010}" presName="spacer" presStyleCnt="0"/>
      <dgm:spPr/>
    </dgm:pt>
    <dgm:pt modelId="{29C73A0D-E34E-497E-A1C0-E2B59D2DCBDF}" type="pres">
      <dgm:prSet presAssocID="{8F25B159-9EB7-41AE-960B-E6F427EB903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2008C1E-E5DA-44C4-AF1B-7352AE38D608}" srcId="{364F68F2-AADC-46E1-932D-B278E80AB292}" destId="{8B516627-9532-4D3B-BA7C-12E46E2945A8}" srcOrd="3" destOrd="0" parTransId="{1A8E3610-4B50-46D2-9FFC-2A2591C5B00C}" sibTransId="{ABEA352E-9E37-4AAC-9164-75BED8A6F0B0}"/>
    <dgm:cxn modelId="{E2E2A345-EC18-4634-B9F0-B90885ED394B}" type="presOf" srcId="{E201FCD6-074D-4FAD-9A81-7BCB9B6FCFF0}" destId="{2A5D24BE-D7E2-4353-B34E-E8029596D8CF}" srcOrd="0" destOrd="0" presId="urn:microsoft.com/office/officeart/2005/8/layout/vList2"/>
    <dgm:cxn modelId="{4C0AC86B-3EC5-4A88-94DD-7781C15095D7}" type="presOf" srcId="{53149D5B-CBFC-455A-B93B-9C911B1AB0AF}" destId="{94605B52-F6FB-4463-8916-6D9661B727C1}" srcOrd="0" destOrd="0" presId="urn:microsoft.com/office/officeart/2005/8/layout/vList2"/>
    <dgm:cxn modelId="{AFF06F80-C6E0-411D-852E-46280EF37344}" type="presOf" srcId="{CCE52145-FB2C-4E2C-89DC-0831641F0837}" destId="{61C92E7C-8BC7-408B-8868-7284F6086CCE}" srcOrd="0" destOrd="0" presId="urn:microsoft.com/office/officeart/2005/8/layout/vList2"/>
    <dgm:cxn modelId="{2B84DE86-2A46-4B3E-BF9E-E4441A49C829}" srcId="{364F68F2-AADC-46E1-932D-B278E80AB292}" destId="{53149D5B-CBFC-455A-B93B-9C911B1AB0AF}" srcOrd="1" destOrd="0" parTransId="{0BECFBEC-D1A6-4457-B0B9-1DE2765BB2D0}" sibTransId="{56E0E4FF-5060-4931-A39D-0D59B02E548F}"/>
    <dgm:cxn modelId="{CF24E39F-8A0F-463C-B61D-939CD26E011C}" type="presOf" srcId="{8B516627-9532-4D3B-BA7C-12E46E2945A8}" destId="{C66D92A3-C955-44A5-857F-2813645AAD74}" srcOrd="0" destOrd="0" presId="urn:microsoft.com/office/officeart/2005/8/layout/vList2"/>
    <dgm:cxn modelId="{3BB3E7A3-1ABF-48B4-A295-345253D6194E}" type="presOf" srcId="{8F25B159-9EB7-41AE-960B-E6F427EB903D}" destId="{29C73A0D-E34E-497E-A1C0-E2B59D2DCBDF}" srcOrd="0" destOrd="0" presId="urn:microsoft.com/office/officeart/2005/8/layout/vList2"/>
    <dgm:cxn modelId="{F63B03AA-146C-4539-9460-768899975969}" srcId="{364F68F2-AADC-46E1-932D-B278E80AB292}" destId="{CCE52145-FB2C-4E2C-89DC-0831641F0837}" srcOrd="2" destOrd="0" parTransId="{CA832138-4736-4F04-97E8-2EE47008E028}" sibTransId="{1F8F466B-F783-4B1F-B675-E54A52E6CE03}"/>
    <dgm:cxn modelId="{07A073AB-2503-4191-8D3F-B68900333C02}" srcId="{364F68F2-AADC-46E1-932D-B278E80AB292}" destId="{E201FCD6-074D-4FAD-9A81-7BCB9B6FCFF0}" srcOrd="0" destOrd="0" parTransId="{46EA8517-2B6A-4232-8F81-EB3004EA870B}" sibTransId="{87D1BACA-06A5-4556-AADB-DA6E5A09F7BE}"/>
    <dgm:cxn modelId="{CE0F53BF-3BBE-4095-A612-F81244F7909D}" type="presOf" srcId="{2680F9FC-C231-4EA6-94D1-FF939CAD4F5F}" destId="{07F3BC2F-4614-48FF-88A5-D5F63522C89D}" srcOrd="0" destOrd="0" presId="urn:microsoft.com/office/officeart/2005/8/layout/vList2"/>
    <dgm:cxn modelId="{4D4D4FEA-42BC-4C6F-9794-EC119C1D77CC}" srcId="{364F68F2-AADC-46E1-932D-B278E80AB292}" destId="{8F25B159-9EB7-41AE-960B-E6F427EB903D}" srcOrd="5" destOrd="0" parTransId="{71F6AB13-4CB2-4460-A1D8-61A565E69F5C}" sibTransId="{82CCEAEF-5BAA-4C2D-BED1-67974B62E4F8}"/>
    <dgm:cxn modelId="{37A443EB-2CF0-4BA8-9C63-7D1F505CADB3}" type="presOf" srcId="{364F68F2-AADC-46E1-932D-B278E80AB292}" destId="{D1572F7F-3E59-43A2-AAB0-E790001B800F}" srcOrd="0" destOrd="0" presId="urn:microsoft.com/office/officeart/2005/8/layout/vList2"/>
    <dgm:cxn modelId="{D35FAFF0-C2EF-4CA4-B9C5-669B38D3E6F3}" srcId="{364F68F2-AADC-46E1-932D-B278E80AB292}" destId="{2680F9FC-C231-4EA6-94D1-FF939CAD4F5F}" srcOrd="4" destOrd="0" parTransId="{5089D702-7AFC-47F2-824B-523DDC93644C}" sibTransId="{7962B234-959D-40B3-94E3-54337FAEE010}"/>
    <dgm:cxn modelId="{F450B1C7-2F9E-431A-9D9C-67C1AC3DE19F}" type="presParOf" srcId="{D1572F7F-3E59-43A2-AAB0-E790001B800F}" destId="{2A5D24BE-D7E2-4353-B34E-E8029596D8CF}" srcOrd="0" destOrd="0" presId="urn:microsoft.com/office/officeart/2005/8/layout/vList2"/>
    <dgm:cxn modelId="{E4D00FA1-C2E0-4D4F-8DF2-789EDF0DC883}" type="presParOf" srcId="{D1572F7F-3E59-43A2-AAB0-E790001B800F}" destId="{E45E686E-D0B6-42C2-8936-BC0118DD78A2}" srcOrd="1" destOrd="0" presId="urn:microsoft.com/office/officeart/2005/8/layout/vList2"/>
    <dgm:cxn modelId="{CAE54839-8F23-4EA4-B365-608D198BCF41}" type="presParOf" srcId="{D1572F7F-3E59-43A2-AAB0-E790001B800F}" destId="{94605B52-F6FB-4463-8916-6D9661B727C1}" srcOrd="2" destOrd="0" presId="urn:microsoft.com/office/officeart/2005/8/layout/vList2"/>
    <dgm:cxn modelId="{8F311C7B-146C-4276-96D8-59C4E20D4EEE}" type="presParOf" srcId="{D1572F7F-3E59-43A2-AAB0-E790001B800F}" destId="{858BDCA4-7679-41AE-AEA7-DF9523392E48}" srcOrd="3" destOrd="0" presId="urn:microsoft.com/office/officeart/2005/8/layout/vList2"/>
    <dgm:cxn modelId="{397A9C8E-4E37-40DF-8D18-2485A2F4BF5A}" type="presParOf" srcId="{D1572F7F-3E59-43A2-AAB0-E790001B800F}" destId="{61C92E7C-8BC7-408B-8868-7284F6086CCE}" srcOrd="4" destOrd="0" presId="urn:microsoft.com/office/officeart/2005/8/layout/vList2"/>
    <dgm:cxn modelId="{0A2F79E3-1AA8-4750-9F2F-925934F14BCF}" type="presParOf" srcId="{D1572F7F-3E59-43A2-AAB0-E790001B800F}" destId="{91D09894-D650-4D31-90BE-7A8CF3F0D735}" srcOrd="5" destOrd="0" presId="urn:microsoft.com/office/officeart/2005/8/layout/vList2"/>
    <dgm:cxn modelId="{0E3337A0-6FF9-47CA-97C6-7B3655B68D74}" type="presParOf" srcId="{D1572F7F-3E59-43A2-AAB0-E790001B800F}" destId="{C66D92A3-C955-44A5-857F-2813645AAD74}" srcOrd="6" destOrd="0" presId="urn:microsoft.com/office/officeart/2005/8/layout/vList2"/>
    <dgm:cxn modelId="{8A662B5A-D019-4E22-9CC6-DE4A5E080C0F}" type="presParOf" srcId="{D1572F7F-3E59-43A2-AAB0-E790001B800F}" destId="{D2F18D7A-5693-4BC7-AE3B-B9E4A314FAFB}" srcOrd="7" destOrd="0" presId="urn:microsoft.com/office/officeart/2005/8/layout/vList2"/>
    <dgm:cxn modelId="{EEB0A9E4-BC54-4DFE-8D19-E3E531D9D3CD}" type="presParOf" srcId="{D1572F7F-3E59-43A2-AAB0-E790001B800F}" destId="{07F3BC2F-4614-48FF-88A5-D5F63522C89D}" srcOrd="8" destOrd="0" presId="urn:microsoft.com/office/officeart/2005/8/layout/vList2"/>
    <dgm:cxn modelId="{C775B1E5-3164-445F-9882-6B0AEA44D42C}" type="presParOf" srcId="{D1572F7F-3E59-43A2-AAB0-E790001B800F}" destId="{FE8CAD6F-0A7B-4019-A0BC-EBBDB12304E2}" srcOrd="9" destOrd="0" presId="urn:microsoft.com/office/officeart/2005/8/layout/vList2"/>
    <dgm:cxn modelId="{417FDC40-446A-4FE4-AA17-BA65EA8A0EAB}" type="presParOf" srcId="{D1572F7F-3E59-43A2-AAB0-E790001B800F}" destId="{29C73A0D-E34E-497E-A1C0-E2B59D2DCBD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3285FD-DECD-4F8F-B26E-B5EC8AE3743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40F2DB-C7A7-4F0F-A41E-EEBC9AB7A784}">
      <dgm:prSet/>
      <dgm:spPr/>
      <dgm:t>
        <a:bodyPr/>
        <a:lstStyle/>
        <a:p>
          <a:r>
            <a:rPr lang="en-US"/>
            <a:t>Профил на заинтересовните лица </a:t>
          </a:r>
        </a:p>
      </dgm:t>
    </dgm:pt>
    <dgm:pt modelId="{DFECA479-3867-4DCC-A8F8-CCA36E68131E}" type="parTrans" cxnId="{6FCCF5CA-58EC-4230-B792-14591C404900}">
      <dgm:prSet/>
      <dgm:spPr/>
      <dgm:t>
        <a:bodyPr/>
        <a:lstStyle/>
        <a:p>
          <a:endParaRPr lang="en-US"/>
        </a:p>
      </dgm:t>
    </dgm:pt>
    <dgm:pt modelId="{FA9DD889-2073-4ADD-8BA0-FF189D2D0946}" type="sibTrans" cxnId="{6FCCF5CA-58EC-4230-B792-14591C404900}">
      <dgm:prSet/>
      <dgm:spPr/>
      <dgm:t>
        <a:bodyPr/>
        <a:lstStyle/>
        <a:p>
          <a:endParaRPr lang="en-US"/>
        </a:p>
      </dgm:t>
    </dgm:pt>
    <dgm:pt modelId="{B30A4740-9C64-49DD-B072-A0F8745F93AA}">
      <dgm:prSet/>
      <dgm:spPr/>
      <dgm:t>
        <a:bodyPr/>
        <a:lstStyle/>
        <a:p>
          <a:r>
            <a:rPr lang="en-US"/>
            <a:t>Организация (ако има такава)</a:t>
          </a:r>
        </a:p>
      </dgm:t>
    </dgm:pt>
    <dgm:pt modelId="{0C82E981-5431-40CE-87B1-0C9F2C73BDEB}" type="parTrans" cxnId="{84F324E2-8AAB-412E-9521-0F86CF031401}">
      <dgm:prSet/>
      <dgm:spPr/>
      <dgm:t>
        <a:bodyPr/>
        <a:lstStyle/>
        <a:p>
          <a:endParaRPr lang="en-US"/>
        </a:p>
      </dgm:t>
    </dgm:pt>
    <dgm:pt modelId="{3A597C30-3525-46D1-A232-F628D728D954}" type="sibTrans" cxnId="{84F324E2-8AAB-412E-9521-0F86CF031401}">
      <dgm:prSet/>
      <dgm:spPr/>
      <dgm:t>
        <a:bodyPr/>
        <a:lstStyle/>
        <a:p>
          <a:endParaRPr lang="en-US"/>
        </a:p>
      </dgm:t>
    </dgm:pt>
    <dgm:pt modelId="{B4D663C1-2F68-4DF0-81FB-39ADEA6C7DAC}">
      <dgm:prSet/>
      <dgm:spPr/>
      <dgm:t>
        <a:bodyPr/>
        <a:lstStyle/>
        <a:p>
          <a:r>
            <a:rPr lang="en-US"/>
            <a:t>Кои са?</a:t>
          </a:r>
        </a:p>
      </dgm:t>
    </dgm:pt>
    <dgm:pt modelId="{4DA8255D-AD7E-4754-A53D-7C461770641A}" type="parTrans" cxnId="{489FB6C0-9FBE-410B-BD4F-F4EC135C2EB4}">
      <dgm:prSet/>
      <dgm:spPr/>
      <dgm:t>
        <a:bodyPr/>
        <a:lstStyle/>
        <a:p>
          <a:endParaRPr lang="en-US"/>
        </a:p>
      </dgm:t>
    </dgm:pt>
    <dgm:pt modelId="{6BDFD5D7-50A4-4330-8E01-CC56AEB9014E}" type="sibTrans" cxnId="{489FB6C0-9FBE-410B-BD4F-F4EC135C2EB4}">
      <dgm:prSet/>
      <dgm:spPr/>
      <dgm:t>
        <a:bodyPr/>
        <a:lstStyle/>
        <a:p>
          <a:endParaRPr lang="en-US"/>
        </a:p>
      </dgm:t>
    </dgm:pt>
    <dgm:pt modelId="{934BA1CB-2971-4B79-A1B8-26F894A15B0F}">
      <dgm:prSet/>
      <dgm:spPr/>
      <dgm:t>
        <a:bodyPr/>
        <a:lstStyle/>
        <a:p>
          <a:r>
            <a:rPr lang="en-US"/>
            <a:t>Каква е връзката им със системата (преки потребители или други)</a:t>
          </a:r>
        </a:p>
      </dgm:t>
    </dgm:pt>
    <dgm:pt modelId="{E4AE1F8E-84A4-482E-A805-388D0D508B47}" type="parTrans" cxnId="{3D4FF5DA-5546-449E-B114-977FCD2A6BC7}">
      <dgm:prSet/>
      <dgm:spPr/>
      <dgm:t>
        <a:bodyPr/>
        <a:lstStyle/>
        <a:p>
          <a:endParaRPr lang="en-US"/>
        </a:p>
      </dgm:t>
    </dgm:pt>
    <dgm:pt modelId="{CBD30FD1-4086-4035-B58A-6CCE7BE446B0}" type="sibTrans" cxnId="{3D4FF5DA-5546-449E-B114-977FCD2A6BC7}">
      <dgm:prSet/>
      <dgm:spPr/>
      <dgm:t>
        <a:bodyPr/>
        <a:lstStyle/>
        <a:p>
          <a:endParaRPr lang="en-US"/>
        </a:p>
      </dgm:t>
    </dgm:pt>
    <dgm:pt modelId="{3564F6F7-BD89-4C00-8304-999301D7B4D5}">
      <dgm:prSet/>
      <dgm:spPr/>
      <dgm:t>
        <a:bodyPr/>
        <a:lstStyle/>
        <a:p>
          <a:r>
            <a:rPr lang="en-US"/>
            <a:t>Защо сте ги избрали? </a:t>
          </a:r>
        </a:p>
      </dgm:t>
    </dgm:pt>
    <dgm:pt modelId="{F36148CD-2838-453A-9BEB-4DB9ED9440F9}" type="parTrans" cxnId="{647AB833-7108-44D4-B9F9-160DCDFC88C6}">
      <dgm:prSet/>
      <dgm:spPr/>
      <dgm:t>
        <a:bodyPr/>
        <a:lstStyle/>
        <a:p>
          <a:endParaRPr lang="en-US"/>
        </a:p>
      </dgm:t>
    </dgm:pt>
    <dgm:pt modelId="{A1478B48-7061-4972-8151-294B5702BEB2}" type="sibTrans" cxnId="{647AB833-7108-44D4-B9F9-160DCDFC88C6}">
      <dgm:prSet/>
      <dgm:spPr/>
      <dgm:t>
        <a:bodyPr/>
        <a:lstStyle/>
        <a:p>
          <a:endParaRPr lang="en-US"/>
        </a:p>
      </dgm:t>
    </dgm:pt>
    <dgm:pt modelId="{79B3FBE3-1322-48A1-92B0-4EA4B5406828}">
      <dgm:prSet/>
      <dgm:spPr/>
      <dgm:t>
        <a:bodyPr/>
        <a:lstStyle/>
        <a:p>
          <a:r>
            <a:rPr lang="en-US"/>
            <a:t>Подход</a:t>
          </a:r>
        </a:p>
      </dgm:t>
    </dgm:pt>
    <dgm:pt modelId="{A2B82419-0A02-4E97-A281-E9EFDA4EA1E4}" type="parTrans" cxnId="{E58A2F09-B3BD-4A17-B19D-5CB60B801218}">
      <dgm:prSet/>
      <dgm:spPr/>
      <dgm:t>
        <a:bodyPr/>
        <a:lstStyle/>
        <a:p>
          <a:endParaRPr lang="en-US"/>
        </a:p>
      </dgm:t>
    </dgm:pt>
    <dgm:pt modelId="{6F916B64-56E6-4E2B-9645-280528CD8AB7}" type="sibTrans" cxnId="{E58A2F09-B3BD-4A17-B19D-5CB60B801218}">
      <dgm:prSet/>
      <dgm:spPr/>
      <dgm:t>
        <a:bodyPr/>
        <a:lstStyle/>
        <a:p>
          <a:endParaRPr lang="en-US"/>
        </a:p>
      </dgm:t>
    </dgm:pt>
    <dgm:pt modelId="{3A7D416D-0236-4357-BE7F-C78D3DE6B6D9}">
      <dgm:prSet/>
      <dgm:spPr/>
      <dgm:t>
        <a:bodyPr/>
        <a:lstStyle/>
        <a:p>
          <a:r>
            <a:rPr lang="en-US"/>
            <a:t>„Face to Face“ интервю</a:t>
          </a:r>
        </a:p>
      </dgm:t>
    </dgm:pt>
    <dgm:pt modelId="{0FC2AA4B-CF9E-4609-8D9C-4C903CEB2385}" type="parTrans" cxnId="{DE719294-883E-40DE-BFA1-A639DEF9A8AC}">
      <dgm:prSet/>
      <dgm:spPr/>
      <dgm:t>
        <a:bodyPr/>
        <a:lstStyle/>
        <a:p>
          <a:endParaRPr lang="en-US"/>
        </a:p>
      </dgm:t>
    </dgm:pt>
    <dgm:pt modelId="{CA9B203A-3286-46F7-8EAC-85636473887A}" type="sibTrans" cxnId="{DE719294-883E-40DE-BFA1-A639DEF9A8AC}">
      <dgm:prSet/>
      <dgm:spPr/>
      <dgm:t>
        <a:bodyPr/>
        <a:lstStyle/>
        <a:p>
          <a:endParaRPr lang="en-US"/>
        </a:p>
      </dgm:t>
    </dgm:pt>
    <dgm:pt modelId="{EBEBEBEF-DABB-4C17-A166-60AEAEAF5CD0}">
      <dgm:prSet/>
      <dgm:spPr/>
      <dgm:t>
        <a:bodyPr/>
        <a:lstStyle/>
        <a:p>
          <a:r>
            <a:rPr lang="en-US"/>
            <a:t>Анкети</a:t>
          </a:r>
        </a:p>
      </dgm:t>
    </dgm:pt>
    <dgm:pt modelId="{DE818523-02C5-4CDD-9893-A4A88044DF7B}" type="parTrans" cxnId="{51827EB2-B70E-4EAA-9A4D-03421382CEEE}">
      <dgm:prSet/>
      <dgm:spPr/>
      <dgm:t>
        <a:bodyPr/>
        <a:lstStyle/>
        <a:p>
          <a:endParaRPr lang="en-US"/>
        </a:p>
      </dgm:t>
    </dgm:pt>
    <dgm:pt modelId="{ED849FB2-8EEB-4221-8D40-F78B28B4C4AD}" type="sibTrans" cxnId="{51827EB2-B70E-4EAA-9A4D-03421382CEEE}">
      <dgm:prSet/>
      <dgm:spPr/>
      <dgm:t>
        <a:bodyPr/>
        <a:lstStyle/>
        <a:p>
          <a:endParaRPr lang="en-US"/>
        </a:p>
      </dgm:t>
    </dgm:pt>
    <dgm:pt modelId="{2F2FE4BD-CC3B-499B-B97C-3BBF90561D3F}">
      <dgm:prSet/>
      <dgm:spPr/>
      <dgm:t>
        <a:bodyPr/>
        <a:lstStyle/>
        <a:p>
          <a:r>
            <a:rPr lang="en-US"/>
            <a:t>Въпросници</a:t>
          </a:r>
        </a:p>
      </dgm:t>
    </dgm:pt>
    <dgm:pt modelId="{29F50762-2F12-4543-8D3F-EB7F3A392DE3}" type="parTrans" cxnId="{0F893123-2EF4-42D5-BC0C-514E25BE2974}">
      <dgm:prSet/>
      <dgm:spPr/>
      <dgm:t>
        <a:bodyPr/>
        <a:lstStyle/>
        <a:p>
          <a:endParaRPr lang="en-US"/>
        </a:p>
      </dgm:t>
    </dgm:pt>
    <dgm:pt modelId="{249C7FB5-FC2A-4F31-9A3A-5CB296900966}" type="sibTrans" cxnId="{0F893123-2EF4-42D5-BC0C-514E25BE2974}">
      <dgm:prSet/>
      <dgm:spPr/>
      <dgm:t>
        <a:bodyPr/>
        <a:lstStyle/>
        <a:p>
          <a:endParaRPr lang="en-US"/>
        </a:p>
      </dgm:t>
    </dgm:pt>
    <dgm:pt modelId="{60FB89AF-3E56-46CE-B5E9-D6CD709ADCB7}" type="pres">
      <dgm:prSet presAssocID="{513285FD-DECD-4F8F-B26E-B5EC8AE37432}" presName="linear" presStyleCnt="0">
        <dgm:presLayoutVars>
          <dgm:animLvl val="lvl"/>
          <dgm:resizeHandles val="exact"/>
        </dgm:presLayoutVars>
      </dgm:prSet>
      <dgm:spPr/>
    </dgm:pt>
    <dgm:pt modelId="{3F0D20A2-6634-4CB5-98FC-B976D417498D}" type="pres">
      <dgm:prSet presAssocID="{1C40F2DB-C7A7-4F0F-A41E-EEBC9AB7A7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7EC91F-6EC2-4F70-8260-3F14FCF3A536}" type="pres">
      <dgm:prSet presAssocID="{1C40F2DB-C7A7-4F0F-A41E-EEBC9AB7A784}" presName="childText" presStyleLbl="revTx" presStyleIdx="0" presStyleCnt="2">
        <dgm:presLayoutVars>
          <dgm:bulletEnabled val="1"/>
        </dgm:presLayoutVars>
      </dgm:prSet>
      <dgm:spPr/>
    </dgm:pt>
    <dgm:pt modelId="{CB92D9E5-84E8-4A22-8828-CC30F08D46A3}" type="pres">
      <dgm:prSet presAssocID="{79B3FBE3-1322-48A1-92B0-4EA4B54068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7E4A42-9CA1-400F-8884-AEDD29027137}" type="pres">
      <dgm:prSet presAssocID="{79B3FBE3-1322-48A1-92B0-4EA4B5406828}" presName="childText" presStyleLbl="revTx" presStyleIdx="1" presStyleCnt="2">
        <dgm:presLayoutVars>
          <dgm:bulletEnabled val="1"/>
        </dgm:presLayoutVars>
      </dgm:prSet>
      <dgm:spPr/>
    </dgm:pt>
    <dgm:pt modelId="{C579437B-758D-45D6-AF96-5E2631153374}" type="pres">
      <dgm:prSet presAssocID="{2F2FE4BD-CC3B-499B-B97C-3BBF90561D3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58A2F09-B3BD-4A17-B19D-5CB60B801218}" srcId="{513285FD-DECD-4F8F-B26E-B5EC8AE37432}" destId="{79B3FBE3-1322-48A1-92B0-4EA4B5406828}" srcOrd="1" destOrd="0" parTransId="{A2B82419-0A02-4E97-A281-E9EFDA4EA1E4}" sibTransId="{6F916B64-56E6-4E2B-9645-280528CD8AB7}"/>
    <dgm:cxn modelId="{0F893123-2EF4-42D5-BC0C-514E25BE2974}" srcId="{513285FD-DECD-4F8F-B26E-B5EC8AE37432}" destId="{2F2FE4BD-CC3B-499B-B97C-3BBF90561D3F}" srcOrd="2" destOrd="0" parTransId="{29F50762-2F12-4543-8D3F-EB7F3A392DE3}" sibTransId="{249C7FB5-FC2A-4F31-9A3A-5CB296900966}"/>
    <dgm:cxn modelId="{647AB833-7108-44D4-B9F9-160DCDFC88C6}" srcId="{1C40F2DB-C7A7-4F0F-A41E-EEBC9AB7A784}" destId="{3564F6F7-BD89-4C00-8304-999301D7B4D5}" srcOrd="3" destOrd="0" parTransId="{F36148CD-2838-453A-9BEB-4DB9ED9440F9}" sibTransId="{A1478B48-7061-4972-8151-294B5702BEB2}"/>
    <dgm:cxn modelId="{65B65E4C-C9DA-4E6A-9343-0BDCE3DBD38F}" type="presOf" srcId="{934BA1CB-2971-4B79-A1B8-26F894A15B0F}" destId="{067EC91F-6EC2-4F70-8260-3F14FCF3A536}" srcOrd="0" destOrd="2" presId="urn:microsoft.com/office/officeart/2005/8/layout/vList2"/>
    <dgm:cxn modelId="{78463D55-C332-43A3-8320-046C6E507EA0}" type="presOf" srcId="{3A7D416D-0236-4357-BE7F-C78D3DE6B6D9}" destId="{267E4A42-9CA1-400F-8884-AEDD29027137}" srcOrd="0" destOrd="0" presId="urn:microsoft.com/office/officeart/2005/8/layout/vList2"/>
    <dgm:cxn modelId="{DE719294-883E-40DE-BFA1-A639DEF9A8AC}" srcId="{79B3FBE3-1322-48A1-92B0-4EA4B5406828}" destId="{3A7D416D-0236-4357-BE7F-C78D3DE6B6D9}" srcOrd="0" destOrd="0" parTransId="{0FC2AA4B-CF9E-4609-8D9C-4C903CEB2385}" sibTransId="{CA9B203A-3286-46F7-8EAC-85636473887A}"/>
    <dgm:cxn modelId="{371FFFA9-FB11-4EDC-A6BB-EAA8FE935C5B}" type="presOf" srcId="{2F2FE4BD-CC3B-499B-B97C-3BBF90561D3F}" destId="{C579437B-758D-45D6-AF96-5E2631153374}" srcOrd="0" destOrd="0" presId="urn:microsoft.com/office/officeart/2005/8/layout/vList2"/>
    <dgm:cxn modelId="{51827EB2-B70E-4EAA-9A4D-03421382CEEE}" srcId="{79B3FBE3-1322-48A1-92B0-4EA4B5406828}" destId="{EBEBEBEF-DABB-4C17-A166-60AEAEAF5CD0}" srcOrd="1" destOrd="0" parTransId="{DE818523-02C5-4CDD-9893-A4A88044DF7B}" sibTransId="{ED849FB2-8EEB-4221-8D40-F78B28B4C4AD}"/>
    <dgm:cxn modelId="{41B0D3BE-EF08-4D2B-875D-3BE61415BE16}" type="presOf" srcId="{EBEBEBEF-DABB-4C17-A166-60AEAEAF5CD0}" destId="{267E4A42-9CA1-400F-8884-AEDD29027137}" srcOrd="0" destOrd="1" presId="urn:microsoft.com/office/officeart/2005/8/layout/vList2"/>
    <dgm:cxn modelId="{489FB6C0-9FBE-410B-BD4F-F4EC135C2EB4}" srcId="{1C40F2DB-C7A7-4F0F-A41E-EEBC9AB7A784}" destId="{B4D663C1-2F68-4DF0-81FB-39ADEA6C7DAC}" srcOrd="1" destOrd="0" parTransId="{4DA8255D-AD7E-4754-A53D-7C461770641A}" sibTransId="{6BDFD5D7-50A4-4330-8E01-CC56AEB9014E}"/>
    <dgm:cxn modelId="{FF41ABC2-20AF-4D84-AA86-97198E07A006}" type="presOf" srcId="{513285FD-DECD-4F8F-B26E-B5EC8AE37432}" destId="{60FB89AF-3E56-46CE-B5E9-D6CD709ADCB7}" srcOrd="0" destOrd="0" presId="urn:microsoft.com/office/officeart/2005/8/layout/vList2"/>
    <dgm:cxn modelId="{38DDCDC9-3283-4F13-BC1D-0FC4E9FB2444}" type="presOf" srcId="{1C40F2DB-C7A7-4F0F-A41E-EEBC9AB7A784}" destId="{3F0D20A2-6634-4CB5-98FC-B976D417498D}" srcOrd="0" destOrd="0" presId="urn:microsoft.com/office/officeart/2005/8/layout/vList2"/>
    <dgm:cxn modelId="{6FCCF5CA-58EC-4230-B792-14591C404900}" srcId="{513285FD-DECD-4F8F-B26E-B5EC8AE37432}" destId="{1C40F2DB-C7A7-4F0F-A41E-EEBC9AB7A784}" srcOrd="0" destOrd="0" parTransId="{DFECA479-3867-4DCC-A8F8-CCA36E68131E}" sibTransId="{FA9DD889-2073-4ADD-8BA0-FF189D2D0946}"/>
    <dgm:cxn modelId="{3D4FF5DA-5546-449E-B114-977FCD2A6BC7}" srcId="{1C40F2DB-C7A7-4F0F-A41E-EEBC9AB7A784}" destId="{934BA1CB-2971-4B79-A1B8-26F894A15B0F}" srcOrd="2" destOrd="0" parTransId="{E4AE1F8E-84A4-482E-A805-388D0D508B47}" sibTransId="{CBD30FD1-4086-4035-B58A-6CCE7BE446B0}"/>
    <dgm:cxn modelId="{84F324E2-8AAB-412E-9521-0F86CF031401}" srcId="{1C40F2DB-C7A7-4F0F-A41E-EEBC9AB7A784}" destId="{B30A4740-9C64-49DD-B072-A0F8745F93AA}" srcOrd="0" destOrd="0" parTransId="{0C82E981-5431-40CE-87B1-0C9F2C73BDEB}" sibTransId="{3A597C30-3525-46D1-A232-F628D728D954}"/>
    <dgm:cxn modelId="{A47387E5-96D5-4B5B-9ECC-D5F52F2055D5}" type="presOf" srcId="{B4D663C1-2F68-4DF0-81FB-39ADEA6C7DAC}" destId="{067EC91F-6EC2-4F70-8260-3F14FCF3A536}" srcOrd="0" destOrd="1" presId="urn:microsoft.com/office/officeart/2005/8/layout/vList2"/>
    <dgm:cxn modelId="{6BCD41E9-909D-4A7E-9499-28EA42A8D47A}" type="presOf" srcId="{3564F6F7-BD89-4C00-8304-999301D7B4D5}" destId="{067EC91F-6EC2-4F70-8260-3F14FCF3A536}" srcOrd="0" destOrd="3" presId="urn:microsoft.com/office/officeart/2005/8/layout/vList2"/>
    <dgm:cxn modelId="{14C29EE9-CB93-4A81-B450-3989D9A06F39}" type="presOf" srcId="{B30A4740-9C64-49DD-B072-A0F8745F93AA}" destId="{067EC91F-6EC2-4F70-8260-3F14FCF3A536}" srcOrd="0" destOrd="0" presId="urn:microsoft.com/office/officeart/2005/8/layout/vList2"/>
    <dgm:cxn modelId="{C8DA4BFF-4804-4E68-84FE-7AA37B7B09D0}" type="presOf" srcId="{79B3FBE3-1322-48A1-92B0-4EA4B5406828}" destId="{CB92D9E5-84E8-4A22-8828-CC30F08D46A3}" srcOrd="0" destOrd="0" presId="urn:microsoft.com/office/officeart/2005/8/layout/vList2"/>
    <dgm:cxn modelId="{5A08D219-6471-4033-9825-568B9E3AFBAB}" type="presParOf" srcId="{60FB89AF-3E56-46CE-B5E9-D6CD709ADCB7}" destId="{3F0D20A2-6634-4CB5-98FC-B976D417498D}" srcOrd="0" destOrd="0" presId="urn:microsoft.com/office/officeart/2005/8/layout/vList2"/>
    <dgm:cxn modelId="{A1E707F3-49EE-420F-A908-F74D86674151}" type="presParOf" srcId="{60FB89AF-3E56-46CE-B5E9-D6CD709ADCB7}" destId="{067EC91F-6EC2-4F70-8260-3F14FCF3A536}" srcOrd="1" destOrd="0" presId="urn:microsoft.com/office/officeart/2005/8/layout/vList2"/>
    <dgm:cxn modelId="{A2C6B7DD-CF6D-4577-855C-FBE3BD7815D2}" type="presParOf" srcId="{60FB89AF-3E56-46CE-B5E9-D6CD709ADCB7}" destId="{CB92D9E5-84E8-4A22-8828-CC30F08D46A3}" srcOrd="2" destOrd="0" presId="urn:microsoft.com/office/officeart/2005/8/layout/vList2"/>
    <dgm:cxn modelId="{D4657C90-1CF3-4377-BDA5-14100C4C17EF}" type="presParOf" srcId="{60FB89AF-3E56-46CE-B5E9-D6CD709ADCB7}" destId="{267E4A42-9CA1-400F-8884-AEDD29027137}" srcOrd="3" destOrd="0" presId="urn:microsoft.com/office/officeart/2005/8/layout/vList2"/>
    <dgm:cxn modelId="{B9929F81-5DC0-4907-9E7B-9D42C4D6C15B}" type="presParOf" srcId="{60FB89AF-3E56-46CE-B5E9-D6CD709ADCB7}" destId="{C579437B-758D-45D6-AF96-5E263115337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D24BE-D7E2-4353-B34E-E8029596D8CF}">
      <dsp:nvSpPr>
        <dsp:cNvPr id="0" name=""/>
        <dsp:cNvSpPr/>
      </dsp:nvSpPr>
      <dsp:spPr>
        <a:xfrm>
          <a:off x="0" y="5386"/>
          <a:ext cx="859666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Проучване за осъществимост (feasibility study) </a:t>
          </a:r>
        </a:p>
      </dsp:txBody>
      <dsp:txXfrm>
        <a:off x="28557" y="33943"/>
        <a:ext cx="8539554" cy="527886"/>
      </dsp:txXfrm>
    </dsp:sp>
    <dsp:sp modelId="{94605B52-F6FB-4463-8916-6D9661B727C1}">
      <dsp:nvSpPr>
        <dsp:cNvPr id="0" name=""/>
        <dsp:cNvSpPr/>
      </dsp:nvSpPr>
      <dsp:spPr>
        <a:xfrm>
          <a:off x="0" y="662386"/>
          <a:ext cx="859666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Брейнсторминг</a:t>
          </a:r>
        </a:p>
      </dsp:txBody>
      <dsp:txXfrm>
        <a:off x="28557" y="690943"/>
        <a:ext cx="8539554" cy="527886"/>
      </dsp:txXfrm>
    </dsp:sp>
    <dsp:sp modelId="{61C92E7C-8BC7-408B-8868-7284F6086CCE}">
      <dsp:nvSpPr>
        <dsp:cNvPr id="0" name=""/>
        <dsp:cNvSpPr/>
      </dsp:nvSpPr>
      <dsp:spPr>
        <a:xfrm>
          <a:off x="0" y="1319386"/>
          <a:ext cx="859666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Интервюта</a:t>
          </a:r>
        </a:p>
      </dsp:txBody>
      <dsp:txXfrm>
        <a:off x="28557" y="1347943"/>
        <a:ext cx="8539554" cy="527886"/>
      </dsp:txXfrm>
    </dsp:sp>
    <dsp:sp modelId="{C66D92A3-C955-44A5-857F-2813645AAD74}">
      <dsp:nvSpPr>
        <dsp:cNvPr id="0" name=""/>
        <dsp:cNvSpPr/>
      </dsp:nvSpPr>
      <dsp:spPr>
        <a:xfrm>
          <a:off x="0" y="1976386"/>
          <a:ext cx="859666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Социално проучване - анкети</a:t>
          </a:r>
        </a:p>
      </dsp:txBody>
      <dsp:txXfrm>
        <a:off x="28557" y="2004943"/>
        <a:ext cx="8539554" cy="527886"/>
      </dsp:txXfrm>
    </dsp:sp>
    <dsp:sp modelId="{07F3BC2F-4614-48FF-88A5-D5F63522C89D}">
      <dsp:nvSpPr>
        <dsp:cNvPr id="0" name=""/>
        <dsp:cNvSpPr/>
      </dsp:nvSpPr>
      <dsp:spPr>
        <a:xfrm>
          <a:off x="0" y="2633386"/>
          <a:ext cx="859666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Работни срещи</a:t>
          </a:r>
        </a:p>
      </dsp:txBody>
      <dsp:txXfrm>
        <a:off x="28557" y="2661943"/>
        <a:ext cx="8539554" cy="527886"/>
      </dsp:txXfrm>
    </dsp:sp>
    <dsp:sp modelId="{29C73A0D-E34E-497E-A1C0-E2B59D2DCBDF}">
      <dsp:nvSpPr>
        <dsp:cNvPr id="0" name=""/>
        <dsp:cNvSpPr/>
      </dsp:nvSpPr>
      <dsp:spPr>
        <a:xfrm>
          <a:off x="0" y="3290386"/>
          <a:ext cx="859666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Етнография (наблюдение)</a:t>
          </a:r>
        </a:p>
      </dsp:txBody>
      <dsp:txXfrm>
        <a:off x="28557" y="3318943"/>
        <a:ext cx="8539554" cy="527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D20A2-6634-4CB5-98FC-B976D417498D}">
      <dsp:nvSpPr>
        <dsp:cNvPr id="0" name=""/>
        <dsp:cNvSpPr/>
      </dsp:nvSpPr>
      <dsp:spPr>
        <a:xfrm>
          <a:off x="0" y="65076"/>
          <a:ext cx="9618133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Профил на заинтересовните лица </a:t>
          </a:r>
        </a:p>
      </dsp:txBody>
      <dsp:txXfrm>
        <a:off x="30842" y="95918"/>
        <a:ext cx="9556449" cy="570116"/>
      </dsp:txXfrm>
    </dsp:sp>
    <dsp:sp modelId="{067EC91F-6EC2-4F70-8260-3F14FCF3A536}">
      <dsp:nvSpPr>
        <dsp:cNvPr id="0" name=""/>
        <dsp:cNvSpPr/>
      </dsp:nvSpPr>
      <dsp:spPr>
        <a:xfrm>
          <a:off x="0" y="696876"/>
          <a:ext cx="9618133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37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Организация (ако има такава)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Кои са?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Каква е връзката им със системата (преки потребители или други)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Защо сте ги избрали? </a:t>
          </a:r>
        </a:p>
      </dsp:txBody>
      <dsp:txXfrm>
        <a:off x="0" y="696876"/>
        <a:ext cx="9618133" cy="1369305"/>
      </dsp:txXfrm>
    </dsp:sp>
    <dsp:sp modelId="{CB92D9E5-84E8-4A22-8828-CC30F08D46A3}">
      <dsp:nvSpPr>
        <dsp:cNvPr id="0" name=""/>
        <dsp:cNvSpPr/>
      </dsp:nvSpPr>
      <dsp:spPr>
        <a:xfrm>
          <a:off x="0" y="2066181"/>
          <a:ext cx="9618133" cy="6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Подход</a:t>
          </a:r>
        </a:p>
      </dsp:txBody>
      <dsp:txXfrm>
        <a:off x="30842" y="2097023"/>
        <a:ext cx="9556449" cy="570116"/>
      </dsp:txXfrm>
    </dsp:sp>
    <dsp:sp modelId="{267E4A42-9CA1-400F-8884-AEDD29027137}">
      <dsp:nvSpPr>
        <dsp:cNvPr id="0" name=""/>
        <dsp:cNvSpPr/>
      </dsp:nvSpPr>
      <dsp:spPr>
        <a:xfrm>
          <a:off x="0" y="2697981"/>
          <a:ext cx="9618133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37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„Face to Face“ интервю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Анкети</a:t>
          </a:r>
        </a:p>
      </dsp:txBody>
      <dsp:txXfrm>
        <a:off x="0" y="2697981"/>
        <a:ext cx="9618133" cy="698625"/>
      </dsp:txXfrm>
    </dsp:sp>
    <dsp:sp modelId="{C579437B-758D-45D6-AF96-5E2631153374}">
      <dsp:nvSpPr>
        <dsp:cNvPr id="0" name=""/>
        <dsp:cNvSpPr/>
      </dsp:nvSpPr>
      <dsp:spPr>
        <a:xfrm>
          <a:off x="0" y="3396606"/>
          <a:ext cx="9618133" cy="631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Въпросници</a:t>
          </a:r>
        </a:p>
      </dsp:txBody>
      <dsp:txXfrm>
        <a:off x="30842" y="3427448"/>
        <a:ext cx="9556449" cy="57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7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8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8900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90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679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97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93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8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6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3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8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1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7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5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cs typeface="Calibri Light"/>
              </a:rPr>
              <a:t>Mountain Trails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838899"/>
          </a:xfrm>
        </p:spPr>
        <p:txBody>
          <a:bodyPr/>
          <a:lstStyle/>
          <a:p>
            <a:r>
              <a:rPr lang="en-US" dirty="0" err="1"/>
              <a:t>Изготвено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Николета</a:t>
            </a:r>
            <a:r>
              <a:rPr lang="en-US" dirty="0"/>
              <a:t> </a:t>
            </a:r>
            <a:r>
              <a:rPr lang="en-US" dirty="0" err="1"/>
              <a:t>Бейска</a:t>
            </a:r>
            <a:r>
              <a:rPr lang="en-US" dirty="0"/>
              <a:t> - 62540, </a:t>
            </a:r>
            <a:r>
              <a:rPr lang="en-US" dirty="0" err="1"/>
              <a:t>Теодора</a:t>
            </a:r>
            <a:r>
              <a:rPr lang="en-US" dirty="0"/>
              <a:t> </a:t>
            </a:r>
            <a:r>
              <a:rPr lang="en-US" dirty="0" err="1"/>
              <a:t>Славова</a:t>
            </a:r>
            <a:r>
              <a:rPr lang="en-US" dirty="0"/>
              <a:t> - 62548, </a:t>
            </a:r>
            <a:r>
              <a:rPr lang="en-US" dirty="0" err="1"/>
              <a:t>Симеон</a:t>
            </a:r>
            <a:r>
              <a:rPr lang="en-US" dirty="0"/>
              <a:t> </a:t>
            </a:r>
            <a:r>
              <a:rPr lang="en-US" dirty="0" err="1"/>
              <a:t>Михайлов</a:t>
            </a:r>
            <a:r>
              <a:rPr lang="en-US" dirty="0"/>
              <a:t> - 62549, </a:t>
            </a:r>
            <a:r>
              <a:rPr lang="en-US" dirty="0" err="1"/>
              <a:t>Михаела</a:t>
            </a:r>
            <a:r>
              <a:rPr lang="en-US" dirty="0"/>
              <a:t> </a:t>
            </a:r>
            <a:r>
              <a:rPr lang="en-US" dirty="0" err="1"/>
              <a:t>Илиева</a:t>
            </a:r>
            <a:r>
              <a:rPr lang="en-US" dirty="0"/>
              <a:t> - 62550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A5F0-7315-A7A3-7A3D-64F9A42C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Функционални </a:t>
            </a:r>
            <a:r>
              <a:rPr lang="en-US" dirty="0" err="1"/>
              <a:t>изисквания</a:t>
            </a:r>
            <a:r>
              <a:rPr lang="en-US" dirty="0"/>
              <a:t> - </a:t>
            </a:r>
            <a:r>
              <a:rPr lang="en-US" dirty="0" err="1"/>
              <a:t>мероприятия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558D-5209-F090-7C3F-0012DECD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мероприятия</a:t>
            </a:r>
          </a:p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Филтриране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мероприятия</a:t>
            </a:r>
            <a:endParaRPr lang="en-US" sz="1200" b="1" dirty="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Записване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за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мероприятие</a:t>
            </a:r>
            <a:endParaRPr lang="en-US" sz="1200" b="1" dirty="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Заплащане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за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мероприятие</a:t>
            </a:r>
            <a:endParaRPr lang="en-US" sz="1200" b="1" dirty="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Създаване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мероприятие</a:t>
            </a:r>
            <a:endParaRPr lang="en-US" sz="1200" b="1" dirty="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Заплащане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създаване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мероприятие</a:t>
            </a:r>
          </a:p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собствени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мероприятия</a:t>
            </a:r>
            <a:endParaRPr lang="en-US" sz="1200" b="1" dirty="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участници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в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мероприятие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Обратна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връзка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за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мероприятие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мероприятия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по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локация</a:t>
            </a:r>
          </a:p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Запазване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мероприятие</a:t>
            </a:r>
            <a:endParaRPr lang="en-US" sz="12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запазени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мероприятия</a:t>
            </a:r>
          </a:p>
        </p:txBody>
      </p:sp>
    </p:spTree>
    <p:extLst>
      <p:ext uri="{BB962C8B-B14F-4D97-AF65-F5344CB8AC3E}">
        <p14:creationId xmlns:p14="http://schemas.microsoft.com/office/powerpoint/2010/main" val="39217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E559-3E99-34BF-4EC4-51E7EA6D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Функционални </a:t>
            </a:r>
            <a:r>
              <a:rPr lang="en-US" dirty="0" err="1"/>
              <a:t>изисквания</a:t>
            </a:r>
            <a:r>
              <a:rPr lang="en-US" dirty="0"/>
              <a:t> - </a:t>
            </a:r>
            <a:r>
              <a:rPr lang="en-US" dirty="0" err="1"/>
              <a:t>форум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3BFE6-8418-F7A6-07CC-1992CD1E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972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Създаване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нова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публикация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във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форум</a:t>
            </a:r>
          </a:p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публикации</a:t>
            </a:r>
            <a:endParaRPr lang="en-US" sz="1200" b="1" dirty="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Филтриране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публикации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Оценка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полезност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публикация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Коментиране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 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публикация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Докладване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публикация</a:t>
            </a:r>
          </a:p>
          <a:p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16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D17B-4220-3AF0-7068-0D13E4D2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Функционални </a:t>
            </a:r>
            <a:r>
              <a:rPr lang="en-US" dirty="0" err="1"/>
              <a:t>изисквания</a:t>
            </a:r>
            <a:r>
              <a:rPr lang="en-US" dirty="0"/>
              <a:t> - </a:t>
            </a:r>
            <a:r>
              <a:rPr lang="en-US" dirty="0" err="1"/>
              <a:t>съвети</a:t>
            </a:r>
            <a:r>
              <a:rPr lang="en-US" dirty="0"/>
              <a:t> и </a:t>
            </a:r>
            <a:r>
              <a:rPr lang="en-US" dirty="0" err="1"/>
              <a:t>куизове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8451-48F3-595A-501F-E4FBFBBB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категории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съвети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съвети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от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дадена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категория</a:t>
            </a:r>
            <a:endParaRPr lang="en-US" sz="1200" b="1" dirty="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Добавяне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нов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съвет</a:t>
            </a:r>
            <a:endParaRPr lang="en-US" sz="1200" b="1" dirty="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Добавяне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нова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категория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съвети</a:t>
            </a:r>
          </a:p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Решаване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куиз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за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категория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съвети</a:t>
            </a:r>
            <a:endParaRPr lang="en-US" sz="1200" b="1" dirty="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Решаване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куиз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за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всички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съвети</a:t>
            </a:r>
            <a:endParaRPr lang="en-US" sz="1200" b="1" dirty="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Добавяне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куиз</a:t>
            </a:r>
          </a:p>
        </p:txBody>
      </p:sp>
    </p:spTree>
    <p:extLst>
      <p:ext uri="{BB962C8B-B14F-4D97-AF65-F5344CB8AC3E}">
        <p14:creationId xmlns:p14="http://schemas.microsoft.com/office/powerpoint/2010/main" val="379238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9B3E3-3C85-B444-495A-E60EFBB9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Нефункционални</a:t>
            </a:r>
            <a:r>
              <a:rPr lang="en-US" dirty="0"/>
              <a:t> </a:t>
            </a:r>
            <a:r>
              <a:rPr lang="en-US" dirty="0" err="1"/>
              <a:t>изисквания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D646-1BC3-5B3E-CD63-23D64A5E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0592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Клиентското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приложение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трябва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да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работи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върху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операционната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система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Android 9+, IOS 10+.</a:t>
            </a:r>
            <a:endParaRPr lang="en-US" b="1" dirty="0"/>
          </a:p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Системата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да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поддържа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100 000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потребители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едновременно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b="1" dirty="0"/>
          </a:p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Потребителите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да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научат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как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ползва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системата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за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максимум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десет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минути</a:t>
            </a:r>
            <a:r>
              <a:rPr lang="en-US" sz="1200" b="1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сигнал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за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опасност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и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предоставена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снимка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за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доказателство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че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подаденият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сигнал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е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фалшив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администраторите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да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качат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опасността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до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десет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минути</a:t>
            </a:r>
            <a:r>
              <a:rPr lang="en-US" sz="1200" b="1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Системата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трябва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да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бъде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налична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97%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от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годината</a:t>
            </a:r>
            <a:r>
              <a:rPr lang="en-US" sz="1200" b="1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Системата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да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бъде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разработена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като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мобилно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Times New Roman"/>
                <a:cs typeface="Times New Roman"/>
              </a:rPr>
              <a:t>приложение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82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4AB4-11E5-B770-E910-64F48659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Основни</a:t>
            </a:r>
            <a:r>
              <a:rPr lang="en-US" dirty="0"/>
              <a:t> </a:t>
            </a:r>
            <a:r>
              <a:rPr lang="en-US" dirty="0" err="1"/>
              <a:t>диаграми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потребителските</a:t>
            </a:r>
            <a:r>
              <a:rPr lang="en-US" dirty="0"/>
              <a:t> </a:t>
            </a:r>
            <a:r>
              <a:rPr lang="en-US" dirty="0" err="1"/>
              <a:t>случаи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28800"/>
            <a:ext cx="82293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0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0918-EEDE-3417-54F3-0645C697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диаграми на потребителските случаи</a:t>
            </a:r>
            <a:endParaRPr lang="en-US" dirty="0" err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09" y="1796358"/>
            <a:ext cx="5965091" cy="50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37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BBB6-D14D-945E-36C6-EA3B971B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Основни</a:t>
            </a:r>
            <a:r>
              <a:rPr lang="en-US" dirty="0"/>
              <a:t> </a:t>
            </a:r>
            <a:r>
              <a:rPr lang="en-US" dirty="0" err="1"/>
              <a:t>диаграми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потребителските</a:t>
            </a:r>
            <a:r>
              <a:rPr lang="en-US" dirty="0"/>
              <a:t> </a:t>
            </a:r>
            <a:r>
              <a:rPr lang="en-US" dirty="0" err="1"/>
              <a:t>случаи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5" y="2027237"/>
            <a:ext cx="64960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9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ABAD-65E9-296B-EE9E-A5649A5D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Основни</a:t>
            </a:r>
            <a:r>
              <a:rPr lang="en-US" dirty="0"/>
              <a:t> </a:t>
            </a:r>
            <a:r>
              <a:rPr lang="en-US" dirty="0" err="1"/>
              <a:t>диаграми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потребителските</a:t>
            </a:r>
            <a:r>
              <a:rPr lang="en-US" dirty="0"/>
              <a:t> </a:t>
            </a:r>
            <a:r>
              <a:rPr lang="en-US" dirty="0" err="1"/>
              <a:t>случаи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373312"/>
            <a:ext cx="42672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EF18-AAD6-1B62-034E-A535399C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диаграми на потребителските случаи</a:t>
            </a:r>
            <a:endParaRPr lang="en-US" dirty="0" err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78254"/>
            <a:ext cx="3894976" cy="46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55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86D9-80A9-D168-DCE9-F138CDDA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Основни</a:t>
            </a:r>
            <a:r>
              <a:rPr lang="en-US" dirty="0"/>
              <a:t> </a:t>
            </a:r>
            <a:r>
              <a:rPr lang="en-US" dirty="0" err="1"/>
              <a:t>диаграми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последователност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D421B-7D9C-2000-B4A7-465BBD6C80C7}"/>
              </a:ext>
            </a:extLst>
          </p:cNvPr>
          <p:cNvSpPr txBox="1"/>
          <p:nvPr/>
        </p:nvSpPr>
        <p:spPr>
          <a:xfrm>
            <a:off x="8096012" y="3771028"/>
            <a:ext cx="23559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Създаване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публикация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9" y="2180659"/>
            <a:ext cx="7471895" cy="38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9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B458CAA-F76A-69EF-CBB9-46D5DFBE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 err="1"/>
              <a:t>Съдържание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3E7ED-CD8E-8400-D2BC-B623B478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Rockwell"/>
              </a:rPr>
              <a:t>Обхват</a:t>
            </a:r>
            <a:r>
              <a:rPr lang="en-US" dirty="0">
                <a:latin typeface="Rockwell"/>
              </a:rPr>
              <a:t>, </a:t>
            </a:r>
            <a:r>
              <a:rPr lang="en-US" dirty="0" err="1">
                <a:latin typeface="Rockwell"/>
              </a:rPr>
              <a:t>перспективи</a:t>
            </a:r>
            <a:r>
              <a:rPr lang="en-US" dirty="0">
                <a:latin typeface="Rockwell"/>
              </a:rPr>
              <a:t> и </a:t>
            </a:r>
            <a:r>
              <a:rPr lang="en-US" dirty="0" err="1">
                <a:latin typeface="Rockwell"/>
              </a:rPr>
              <a:t>потребители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на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проекта</a:t>
            </a:r>
            <a:endParaRPr lang="en-US" dirty="0"/>
          </a:p>
          <a:p>
            <a:r>
              <a:rPr lang="en-US" dirty="0" err="1">
                <a:latin typeface="Rockwell"/>
              </a:rPr>
              <a:t>Приложени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техники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за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извличане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на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изискванията</a:t>
            </a:r>
            <a:endParaRPr lang="en-US" dirty="0"/>
          </a:p>
          <a:p>
            <a:r>
              <a:rPr lang="en-US" dirty="0" err="1">
                <a:latin typeface="Rockwell"/>
              </a:rPr>
              <a:t>Описание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на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приложените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техники</a:t>
            </a:r>
            <a:endParaRPr lang="en-US"/>
          </a:p>
          <a:p>
            <a:r>
              <a:rPr lang="en-US" dirty="0">
                <a:latin typeface="Rockwell"/>
              </a:rPr>
              <a:t>Функционални </a:t>
            </a:r>
            <a:r>
              <a:rPr lang="en-US" dirty="0" err="1">
                <a:latin typeface="Rockwell"/>
              </a:rPr>
              <a:t>изисквания</a:t>
            </a:r>
            <a:r>
              <a:rPr lang="en-US" dirty="0">
                <a:latin typeface="Rockwell"/>
              </a:rPr>
              <a:t> (</a:t>
            </a:r>
            <a:r>
              <a:rPr lang="en-US" dirty="0" err="1">
                <a:latin typeface="Rockwell"/>
              </a:rPr>
              <a:t>най-важните</a:t>
            </a:r>
            <a:r>
              <a:rPr lang="en-US" dirty="0">
                <a:latin typeface="Rockwell"/>
              </a:rPr>
              <a:t>)</a:t>
            </a:r>
            <a:endParaRPr lang="en-US"/>
          </a:p>
          <a:p>
            <a:r>
              <a:rPr lang="en-US" dirty="0" err="1">
                <a:latin typeface="Rockwell"/>
              </a:rPr>
              <a:t>Нефункционални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изисквания</a:t>
            </a:r>
            <a:r>
              <a:rPr lang="en-US" dirty="0">
                <a:latin typeface="Rockwell"/>
              </a:rPr>
              <a:t> (</a:t>
            </a:r>
            <a:r>
              <a:rPr lang="en-US" dirty="0" err="1">
                <a:latin typeface="Rockwell"/>
              </a:rPr>
              <a:t>най-важните</a:t>
            </a:r>
            <a:r>
              <a:rPr lang="en-US" dirty="0">
                <a:latin typeface="Rockwell"/>
              </a:rPr>
              <a:t>)</a:t>
            </a:r>
            <a:endParaRPr lang="en-US"/>
          </a:p>
          <a:p>
            <a:r>
              <a:rPr lang="en-US" dirty="0" err="1">
                <a:latin typeface="Rockwell"/>
              </a:rPr>
              <a:t>Основни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потребителски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случаи</a:t>
            </a:r>
            <a:endParaRPr lang="en-US"/>
          </a:p>
          <a:p>
            <a:r>
              <a:rPr lang="en-US" dirty="0" err="1">
                <a:latin typeface="Rockwell"/>
              </a:rPr>
              <a:t>Диаграми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на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последователност</a:t>
            </a:r>
            <a:endParaRPr lang="en-US"/>
          </a:p>
          <a:p>
            <a:r>
              <a:rPr lang="en-US" dirty="0" err="1">
                <a:latin typeface="Rockwell"/>
              </a:rPr>
              <a:t>Диаграми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на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активностите</a:t>
            </a:r>
            <a:r>
              <a:rPr lang="en-US" dirty="0">
                <a:latin typeface="Rockwell"/>
              </a:rPr>
              <a:t> </a:t>
            </a:r>
            <a:endParaRPr lang="en-US" dirty="0">
              <a:latin typeface="Trebuchet MS" panose="020B0603020202020204"/>
            </a:endParaRPr>
          </a:p>
          <a:p>
            <a:r>
              <a:rPr lang="en-US" dirty="0" err="1">
                <a:latin typeface="Rockwell"/>
              </a:rPr>
              <a:t>Други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модели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на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системата</a:t>
            </a:r>
            <a:endParaRPr lang="en-US"/>
          </a:p>
          <a:p>
            <a:r>
              <a:rPr lang="en-US" dirty="0" err="1">
                <a:latin typeface="Rockwell"/>
              </a:rPr>
              <a:t>Бъдещи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насоки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за</a:t>
            </a:r>
            <a:r>
              <a:rPr lang="en-US" dirty="0">
                <a:latin typeface="Rockwell"/>
              </a:rPr>
              <a:t> </a:t>
            </a:r>
            <a:r>
              <a:rPr lang="en-US" dirty="0" err="1">
                <a:latin typeface="Rockwell"/>
              </a:rPr>
              <a:t>развитие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61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9162-C1BB-E27D-8F24-7AFDCC4B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Основни</a:t>
            </a:r>
            <a:r>
              <a:rPr lang="en-US" dirty="0"/>
              <a:t> </a:t>
            </a:r>
            <a:r>
              <a:rPr lang="en-US" dirty="0" err="1"/>
              <a:t>диаграми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последователност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CD63918-E9CD-C16F-3208-490D84FB5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7" y="1931851"/>
            <a:ext cx="7400732" cy="4914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4AF02-B4C7-BF0B-B458-4F2F11ED8B16}"/>
              </a:ext>
            </a:extLst>
          </p:cNvPr>
          <p:cNvSpPr txBox="1"/>
          <p:nvPr/>
        </p:nvSpPr>
        <p:spPr>
          <a:xfrm>
            <a:off x="7880479" y="3090765"/>
            <a:ext cx="182335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Визуализиране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предупреждение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неподходящо</a:t>
            </a:r>
            <a:r>
              <a:rPr lang="en-US" dirty="0"/>
              <a:t> </a:t>
            </a:r>
            <a:r>
              <a:rPr lang="en-US" dirty="0" err="1"/>
              <a:t>време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дадена</a:t>
            </a:r>
            <a:r>
              <a:rPr lang="en-US" dirty="0"/>
              <a:t> </a:t>
            </a:r>
            <a:r>
              <a:rPr lang="en-US" dirty="0" err="1"/>
              <a:t>пътека</a:t>
            </a:r>
            <a:r>
              <a:rPr lang="en-US" dirty="0"/>
              <a:t>/</a:t>
            </a:r>
            <a:r>
              <a:rPr lang="en-US" dirty="0" err="1"/>
              <a:t>маршрут</a:t>
            </a:r>
          </a:p>
        </p:txBody>
      </p:sp>
    </p:spTree>
    <p:extLst>
      <p:ext uri="{BB962C8B-B14F-4D97-AF65-F5344CB8AC3E}">
        <p14:creationId xmlns:p14="http://schemas.microsoft.com/office/powerpoint/2010/main" val="271219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CE2B-554A-3E01-4302-F2ADDC82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Основни</a:t>
            </a:r>
            <a:r>
              <a:rPr lang="en-US" dirty="0"/>
              <a:t> </a:t>
            </a:r>
            <a:r>
              <a:rPr lang="en-US" dirty="0" err="1"/>
              <a:t>диаграми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последователност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73A3D9C-7FBE-F223-317D-DFFED476C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7" y="1937140"/>
            <a:ext cx="7587342" cy="4919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993BF-22A1-3655-3CA2-8391D0960A69}"/>
              </a:ext>
            </a:extLst>
          </p:cNvPr>
          <p:cNvSpPr txBox="1"/>
          <p:nvPr/>
        </p:nvSpPr>
        <p:spPr>
          <a:xfrm>
            <a:off x="8140958" y="4074367"/>
            <a:ext cx="18544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Преглед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мероприятие</a:t>
            </a:r>
          </a:p>
        </p:txBody>
      </p:sp>
    </p:spTree>
    <p:extLst>
      <p:ext uri="{BB962C8B-B14F-4D97-AF65-F5344CB8AC3E}">
        <p14:creationId xmlns:p14="http://schemas.microsoft.com/office/powerpoint/2010/main" val="1949141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8AF3-E296-8755-C641-FBF102FE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Основни</a:t>
            </a:r>
            <a:r>
              <a:rPr lang="en-US" dirty="0"/>
              <a:t> </a:t>
            </a:r>
            <a:r>
              <a:rPr lang="en-US" dirty="0" err="1"/>
              <a:t>диаграми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активностите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3A310-E8FB-5B5D-C004-A930408F2E36}"/>
              </a:ext>
            </a:extLst>
          </p:cNvPr>
          <p:cNvSpPr txBox="1"/>
          <p:nvPr/>
        </p:nvSpPr>
        <p:spPr>
          <a:xfrm>
            <a:off x="6061787" y="3474875"/>
            <a:ext cx="28691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Преглед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пътека</a:t>
            </a:r>
            <a:r>
              <a:rPr lang="en-US" dirty="0"/>
              <a:t>/</a:t>
            </a:r>
            <a:r>
              <a:rPr lang="en-US" dirty="0" err="1"/>
              <a:t>маршрут</a:t>
            </a:r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430FB13E-7475-0612-9BFD-37C19D20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5" y="1270115"/>
            <a:ext cx="5061857" cy="50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77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65C7-5FCE-3A6C-09DB-0D46D621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2972"/>
            <a:ext cx="8596668" cy="1320800"/>
          </a:xfrm>
        </p:spPr>
        <p:txBody>
          <a:bodyPr/>
          <a:lstStyle/>
          <a:p>
            <a:r>
              <a:rPr lang="en-US" dirty="0" err="1"/>
              <a:t>Основни</a:t>
            </a:r>
            <a:r>
              <a:rPr lang="en-US" dirty="0"/>
              <a:t> </a:t>
            </a:r>
            <a:r>
              <a:rPr lang="en-US" dirty="0" err="1"/>
              <a:t>диаграми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активностите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93B6F-AA61-5546-6823-40972DE8235D}"/>
              </a:ext>
            </a:extLst>
          </p:cNvPr>
          <p:cNvSpPr txBox="1"/>
          <p:nvPr/>
        </p:nvSpPr>
        <p:spPr>
          <a:xfrm>
            <a:off x="4432041" y="3463989"/>
            <a:ext cx="30674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Записване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мероприятие</a:t>
            </a:r>
            <a:r>
              <a:rPr lang="en-US" dirty="0"/>
              <a:t> с </a:t>
            </a:r>
            <a:r>
              <a:rPr lang="en-US" dirty="0" err="1"/>
              <a:t>успешен</a:t>
            </a:r>
            <a:r>
              <a:rPr lang="en-US" dirty="0"/>
              <a:t> </a:t>
            </a:r>
            <a:r>
              <a:rPr lang="en-US" dirty="0" err="1"/>
              <a:t>край</a:t>
            </a:r>
          </a:p>
        </p:txBody>
      </p:sp>
      <p:pic>
        <p:nvPicPr>
          <p:cNvPr id="1026" name="Picture 2" descr="https://documents.lucid.app/documents/4fdf18a3-b27d-460e-aeeb-1d57fa217ed0/pages/0_0?a=3404&amp;x=-60&amp;y=-651&amp;w=1769&amp;h=2879&amp;store=1&amp;accept=image%2F*&amp;auth=LCA%20ceb4a2698302710aab2af14ec1c8ebe0f63cc7f0a130e2a69d072926cc523668-ts%3D168580010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2813" r="2628" b="4188"/>
          <a:stretch/>
        </p:blipFill>
        <p:spPr bwMode="auto">
          <a:xfrm>
            <a:off x="850589" y="1069861"/>
            <a:ext cx="3500582" cy="564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42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5EE6-8E4B-42FF-BAB4-15A45786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Основни</a:t>
            </a:r>
            <a:r>
              <a:rPr lang="en-US" dirty="0"/>
              <a:t> </a:t>
            </a:r>
            <a:r>
              <a:rPr lang="en-US" dirty="0" err="1"/>
              <a:t>диаграми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активностите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4FD05B3-A31A-0F74-B371-A455E0BF0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41" y="1927117"/>
            <a:ext cx="6388847" cy="4931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6B06D-28BB-3D68-25B8-0C746FBC0D30}"/>
              </a:ext>
            </a:extLst>
          </p:cNvPr>
          <p:cNvSpPr txBox="1"/>
          <p:nvPr/>
        </p:nvSpPr>
        <p:spPr>
          <a:xfrm>
            <a:off x="7362264" y="3791323"/>
            <a:ext cx="18639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Преглед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прогноза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време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даден</a:t>
            </a:r>
            <a:r>
              <a:rPr lang="en-US" dirty="0"/>
              <a:t> </a:t>
            </a:r>
            <a:r>
              <a:rPr lang="en-US" dirty="0" err="1"/>
              <a:t>маршрут</a:t>
            </a:r>
          </a:p>
        </p:txBody>
      </p:sp>
    </p:spTree>
    <p:extLst>
      <p:ext uri="{BB962C8B-B14F-4D97-AF65-F5344CB8AC3E}">
        <p14:creationId xmlns:p14="http://schemas.microsoft.com/office/powerpoint/2010/main" val="3319419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313A-6BBF-9777-C20B-D36A98A1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Основни</a:t>
            </a:r>
            <a:r>
              <a:rPr lang="en-US" dirty="0"/>
              <a:t> </a:t>
            </a:r>
            <a:r>
              <a:rPr lang="en-US" dirty="0" err="1"/>
              <a:t>диаграми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активностите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246B27-EFEA-60B6-9A14-4804CE6F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" y="1931590"/>
            <a:ext cx="7129198" cy="4753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78556-753B-88C9-2480-2A708DA1462C}"/>
              </a:ext>
            </a:extLst>
          </p:cNvPr>
          <p:cNvSpPr txBox="1"/>
          <p:nvPr/>
        </p:nvSpPr>
        <p:spPr>
          <a:xfrm>
            <a:off x="7849377" y="4074367"/>
            <a:ext cx="20993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Добавяне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нова</a:t>
            </a:r>
            <a:r>
              <a:rPr lang="en-US" dirty="0"/>
              <a:t> </a:t>
            </a:r>
            <a:r>
              <a:rPr lang="en-US" dirty="0" err="1"/>
              <a:t>категория</a:t>
            </a:r>
            <a:r>
              <a:rPr lang="en-US" dirty="0"/>
              <a:t> </a:t>
            </a:r>
            <a:r>
              <a:rPr lang="en-US" dirty="0" err="1"/>
              <a:t>съвети</a:t>
            </a:r>
          </a:p>
        </p:txBody>
      </p:sp>
    </p:spTree>
    <p:extLst>
      <p:ext uri="{BB962C8B-B14F-4D97-AF65-F5344CB8AC3E}">
        <p14:creationId xmlns:p14="http://schemas.microsoft.com/office/powerpoint/2010/main" val="969596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4056-E2C6-702A-90BD-C36ECB51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Основни</a:t>
            </a:r>
            <a:r>
              <a:rPr lang="en-US" dirty="0"/>
              <a:t> </a:t>
            </a:r>
            <a:r>
              <a:rPr lang="en-US" dirty="0" err="1"/>
              <a:t>диаграми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активностите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3E9CF55-FB67-F490-6079-AAE727355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5" y="1268235"/>
            <a:ext cx="7396455" cy="5254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BD3681-CA92-92FC-C2CB-61AD23AE4406}"/>
              </a:ext>
            </a:extLst>
          </p:cNvPr>
          <p:cNvSpPr txBox="1"/>
          <p:nvPr/>
        </p:nvSpPr>
        <p:spPr>
          <a:xfrm>
            <a:off x="8074350" y="3572307"/>
            <a:ext cx="16211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Създаване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публикация</a:t>
            </a:r>
          </a:p>
        </p:txBody>
      </p:sp>
    </p:spTree>
    <p:extLst>
      <p:ext uri="{BB962C8B-B14F-4D97-AF65-F5344CB8AC3E}">
        <p14:creationId xmlns:p14="http://schemas.microsoft.com/office/powerpoint/2010/main" val="551351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CFE4-17D6-FDC7-FE16-2DD5F6BF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и ER </a:t>
            </a: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системата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F5DE17E-2512-70E2-39F6-6636CB30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53" y="1375229"/>
            <a:ext cx="7361853" cy="5483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5AEBD0-F332-262E-B854-A627142124CA}"/>
              </a:ext>
            </a:extLst>
          </p:cNvPr>
          <p:cNvSpPr txBox="1"/>
          <p:nvPr/>
        </p:nvSpPr>
        <p:spPr>
          <a:xfrm>
            <a:off x="7934908" y="3934408"/>
            <a:ext cx="17378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3605973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CFE4-17D6-FDC7-FE16-2DD5F6BF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и ER </a:t>
            </a: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системата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AEBD0-F332-262E-B854-A627142124CA}"/>
              </a:ext>
            </a:extLst>
          </p:cNvPr>
          <p:cNvSpPr txBox="1"/>
          <p:nvPr/>
        </p:nvSpPr>
        <p:spPr>
          <a:xfrm>
            <a:off x="8754985" y="3788619"/>
            <a:ext cx="1038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Level 1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8695F4C-CD19-21F1-6F6A-EBDF1BE3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28" y="1821597"/>
            <a:ext cx="7220079" cy="43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9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CFE4-17D6-FDC7-FE16-2DD5F6BF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и ER </a:t>
            </a: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системата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AEBD0-F332-262E-B854-A627142124CA}"/>
              </a:ext>
            </a:extLst>
          </p:cNvPr>
          <p:cNvSpPr txBox="1"/>
          <p:nvPr/>
        </p:nvSpPr>
        <p:spPr>
          <a:xfrm>
            <a:off x="8925354" y="3706586"/>
            <a:ext cx="1038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Level 1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6C6466E-C659-E882-3873-0E4D1804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3" y="1050472"/>
            <a:ext cx="4188105" cy="5686878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50CCF2A5-AC07-25BF-597E-694AD65E8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70" y="1097840"/>
            <a:ext cx="4811273" cy="42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2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5A47B-C192-CEA3-7CAB-BE8A87FC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err="1">
                <a:latin typeface="Trebuchet MS"/>
                <a:cs typeface="Calibri Light"/>
              </a:rPr>
              <a:t>Обхват</a:t>
            </a:r>
            <a:r>
              <a:rPr lang="en-US" b="1">
                <a:latin typeface="Trebuchet MS"/>
                <a:cs typeface="Calibri Light"/>
              </a:rPr>
              <a:t>, </a:t>
            </a:r>
            <a:r>
              <a:rPr lang="en-US" b="1" err="1">
                <a:latin typeface="Trebuchet MS"/>
                <a:cs typeface="Calibri Light"/>
              </a:rPr>
              <a:t>перспективи</a:t>
            </a:r>
            <a:r>
              <a:rPr lang="en-US" b="1">
                <a:latin typeface="Trebuchet MS"/>
                <a:cs typeface="Calibri Light"/>
              </a:rPr>
              <a:t> и </a:t>
            </a:r>
            <a:r>
              <a:rPr lang="en-US" b="1" err="1">
                <a:latin typeface="Trebuchet MS"/>
                <a:cs typeface="Calibri Light"/>
              </a:rPr>
              <a:t>потребители</a:t>
            </a:r>
            <a:r>
              <a:rPr lang="en-US" b="1">
                <a:latin typeface="Trebuchet MS"/>
                <a:cs typeface="Calibri Light"/>
              </a:rPr>
              <a:t> </a:t>
            </a:r>
            <a:r>
              <a:rPr lang="en-US" b="1" err="1">
                <a:latin typeface="Trebuchet MS"/>
                <a:cs typeface="Calibri Light"/>
              </a:rPr>
              <a:t>на</a:t>
            </a:r>
            <a:r>
              <a:rPr lang="en-US" b="1">
                <a:latin typeface="Trebuchet MS"/>
                <a:cs typeface="Calibri Light"/>
              </a:rPr>
              <a:t> </a:t>
            </a:r>
            <a:r>
              <a:rPr lang="en-US" b="1" err="1">
                <a:latin typeface="Trebuchet MS"/>
                <a:cs typeface="Calibri Light"/>
              </a:rPr>
              <a:t>проекта</a:t>
            </a:r>
            <a:endParaRPr lang="en-US" err="1">
              <a:latin typeface="Trebuchet M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653D-0D49-37C4-3B2D-5CEEC6DBC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3168590"/>
            <a:ext cx="3796898" cy="12992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Rockwell"/>
              </a:rPr>
              <a:t>Обхват</a:t>
            </a:r>
            <a:r>
              <a:rPr lang="en-US" sz="2000" dirty="0">
                <a:latin typeface="Rockwell"/>
              </a:rPr>
              <a:t> </a:t>
            </a:r>
            <a:r>
              <a:rPr lang="en-US" sz="2000" dirty="0" err="1">
                <a:latin typeface="Rockwell"/>
              </a:rPr>
              <a:t>на</a:t>
            </a:r>
            <a:r>
              <a:rPr lang="en-US" sz="2000" dirty="0">
                <a:latin typeface="Rockwell"/>
              </a:rPr>
              <a:t> </a:t>
            </a:r>
            <a:r>
              <a:rPr lang="en-US" sz="2000" dirty="0" err="1">
                <a:latin typeface="Rockwell"/>
              </a:rPr>
              <a:t>проекта</a:t>
            </a:r>
            <a:endParaRPr lang="en-US" sz="2000" dirty="0"/>
          </a:p>
          <a:p>
            <a:r>
              <a:rPr lang="en-US" sz="2000" dirty="0" err="1">
                <a:latin typeface="Rockwell"/>
              </a:rPr>
              <a:t>Перспективи</a:t>
            </a:r>
            <a:r>
              <a:rPr lang="en-US" sz="2000" dirty="0">
                <a:latin typeface="Rockwell"/>
              </a:rPr>
              <a:t> </a:t>
            </a:r>
            <a:r>
              <a:rPr lang="en-US" sz="2000" dirty="0" err="1">
                <a:latin typeface="Rockwell"/>
              </a:rPr>
              <a:t>на</a:t>
            </a:r>
            <a:r>
              <a:rPr lang="en-US" sz="2000" dirty="0">
                <a:latin typeface="Rockwell"/>
              </a:rPr>
              <a:t> </a:t>
            </a:r>
            <a:r>
              <a:rPr lang="en-US" sz="2000" dirty="0" err="1">
                <a:latin typeface="Rockwell"/>
              </a:rPr>
              <a:t>проекта</a:t>
            </a:r>
            <a:r>
              <a:rPr lang="en-US" sz="2000" dirty="0">
                <a:latin typeface="Rockwell"/>
              </a:rPr>
              <a:t> </a:t>
            </a:r>
            <a:endParaRPr lang="en-US" sz="2000" dirty="0"/>
          </a:p>
          <a:p>
            <a:r>
              <a:rPr lang="en-US" sz="2000" dirty="0" err="1">
                <a:latin typeface="Rockwell"/>
              </a:rPr>
              <a:t>Потребители</a:t>
            </a:r>
            <a:r>
              <a:rPr lang="en-US" sz="2000" dirty="0">
                <a:latin typeface="Rockwell"/>
              </a:rPr>
              <a:t> </a:t>
            </a:r>
            <a:r>
              <a:rPr lang="en-US" sz="2000" dirty="0" err="1">
                <a:latin typeface="Rockwell"/>
              </a:rPr>
              <a:t>на</a:t>
            </a:r>
            <a:r>
              <a:rPr lang="en-US" sz="2000" dirty="0">
                <a:latin typeface="Rockwell"/>
              </a:rPr>
              <a:t> </a:t>
            </a:r>
            <a:r>
              <a:rPr lang="en-US" sz="2000" dirty="0" err="1">
                <a:latin typeface="Rockwell"/>
              </a:rPr>
              <a:t>проекта</a:t>
            </a:r>
            <a:endParaRPr lang="en-US" sz="2000" dirty="0"/>
          </a:p>
          <a:p>
            <a:endParaRPr lang="en-US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6351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CFE4-17D6-FDC7-FE16-2DD5F6BF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и ER </a:t>
            </a: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системата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AEBD0-F332-262E-B854-A627142124CA}"/>
              </a:ext>
            </a:extLst>
          </p:cNvPr>
          <p:cNvSpPr txBox="1"/>
          <p:nvPr/>
        </p:nvSpPr>
        <p:spPr>
          <a:xfrm>
            <a:off x="8754986" y="3628056"/>
            <a:ext cx="1038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Level 1</a:t>
            </a:r>
          </a:p>
        </p:txBody>
      </p:sp>
      <p:pic>
        <p:nvPicPr>
          <p:cNvPr id="4" name="Picture 7" descr="Diagram&#10;&#10;Description automatically generated">
            <a:extLst>
              <a:ext uri="{FF2B5EF4-FFF2-40B4-BE49-F238E27FC236}">
                <a16:creationId xmlns:a16="http://schemas.microsoft.com/office/drawing/2014/main" id="{29CE2116-4BB5-870E-2445-81DC15EC2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4" y="1272960"/>
            <a:ext cx="7228114" cy="5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7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CFE4-17D6-FDC7-FE16-2DD5F6BF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и ER </a:t>
            </a: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системата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AEBD0-F332-262E-B854-A627142124CA}"/>
              </a:ext>
            </a:extLst>
          </p:cNvPr>
          <p:cNvSpPr txBox="1"/>
          <p:nvPr/>
        </p:nvSpPr>
        <p:spPr>
          <a:xfrm>
            <a:off x="8754986" y="3559360"/>
            <a:ext cx="1038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Level 2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69B8BC2C-01D8-3A61-F9D1-3B18C0E7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50752"/>
            <a:ext cx="7418867" cy="51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23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CFE4-17D6-FDC7-FE16-2DD5F6BF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и ER </a:t>
            </a: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системата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7E70B-A10E-8C17-25D3-7C6B4E13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6396566" cy="546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786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B717-8B38-2F94-9997-8D3C72BE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Бъдещи</a:t>
            </a:r>
            <a:r>
              <a:rPr lang="en-US" dirty="0"/>
              <a:t> </a:t>
            </a:r>
            <a:r>
              <a:rPr lang="en-US" dirty="0" err="1"/>
              <a:t>насоки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развитие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0A4DF-B793-2725-74E3-D43BAD53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Анализ</a:t>
            </a:r>
            <a:r>
              <a:rPr lang="en-US" dirty="0"/>
              <a:t> </a:t>
            </a:r>
            <a:r>
              <a:rPr lang="en-US" err="1"/>
              <a:t>на</a:t>
            </a:r>
            <a:r>
              <a:rPr lang="en-US" dirty="0"/>
              <a:t> </a:t>
            </a:r>
            <a:r>
              <a:rPr lang="en-US" err="1"/>
              <a:t>резултатите</a:t>
            </a:r>
            <a:endParaRPr lang="en-US" dirty="0" err="1"/>
          </a:p>
          <a:p>
            <a:r>
              <a:rPr lang="en-US" dirty="0" err="1"/>
              <a:t>Бъдещи</a:t>
            </a:r>
            <a:r>
              <a:rPr lang="en-US" dirty="0"/>
              <a:t> </a:t>
            </a:r>
            <a:r>
              <a:rPr lang="en-US" dirty="0" err="1"/>
              <a:t>насоки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развитие</a:t>
            </a:r>
          </a:p>
        </p:txBody>
      </p:sp>
    </p:spTree>
    <p:extLst>
      <p:ext uri="{BB962C8B-B14F-4D97-AF65-F5344CB8AC3E}">
        <p14:creationId xmlns:p14="http://schemas.microsoft.com/office/powerpoint/2010/main" val="992076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2FEC00-C0AA-E411-354E-D77AFD8C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67" y="2380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err="1"/>
              <a:t>Въпроси</a:t>
            </a:r>
            <a:r>
              <a:rPr lang="en-US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8824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9D31-9327-9301-3A7F-28959EDE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Приложени</a:t>
            </a:r>
            <a:r>
              <a:rPr lang="en-US" dirty="0"/>
              <a:t> </a:t>
            </a:r>
            <a:r>
              <a:rPr lang="en-US" dirty="0" err="1"/>
              <a:t>техники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 </a:t>
            </a:r>
            <a:r>
              <a:rPr lang="en-US" dirty="0" err="1"/>
              <a:t>извличане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изискванията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1D199B-26CE-55E9-6262-D215F388CE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86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3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DBC79-E635-771A-8C00-04E71C02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Интервюта</a:t>
            </a:r>
          </a:p>
        </p:txBody>
      </p:sp>
      <p:sp>
        <p:nvSpPr>
          <p:cNvPr id="59" name="Isosceles Triangle 3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3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DE3F1A90-ECE7-B6F8-3D9F-FF618EDCC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96671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52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15D44-248C-BE51-BCB9-AA8D9165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Функционални </a:t>
            </a:r>
            <a:r>
              <a:rPr lang="en-US" dirty="0" err="1"/>
              <a:t>изисквания</a:t>
            </a:r>
            <a:r>
              <a:rPr lang="en-US" dirty="0"/>
              <a:t> - </a:t>
            </a:r>
            <a:r>
              <a:rPr lang="en-US" dirty="0" err="1"/>
              <a:t>регистрация</a:t>
            </a:r>
            <a:r>
              <a:rPr lang="en-US" dirty="0"/>
              <a:t> и </a:t>
            </a:r>
            <a:r>
              <a:rPr lang="en-US" dirty="0" err="1"/>
              <a:t>вход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D7E9-8D85-ADE2-6A88-C9526E87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4153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Регистрация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обикновен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потребител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Регистрация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потребител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от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тип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собственик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туристическо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дружество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Регистрация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потребител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от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тип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служител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от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Планинската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спасителна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служба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(ПСС)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Регистрация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потребител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от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тип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планински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водач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Регистрация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потребител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от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тип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планинар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поставящ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и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обновяващ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маркировки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и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създаващ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маршрути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пътеки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Вход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регистриран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потребител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Вход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нерегистриран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потребител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Вход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администратор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Изход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от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профил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Забравена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парола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профил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потребител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449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B1A3-0DE4-0412-7191-1DC9E043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Функционални </a:t>
            </a:r>
            <a:r>
              <a:rPr lang="en-US" dirty="0" err="1"/>
              <a:t>изисквания</a:t>
            </a:r>
            <a:r>
              <a:rPr lang="en-US" dirty="0"/>
              <a:t> - </a:t>
            </a:r>
            <a:r>
              <a:rPr lang="en-US" dirty="0" err="1"/>
              <a:t>пътеки</a:t>
            </a:r>
            <a:r>
              <a:rPr lang="en-US" dirty="0"/>
              <a:t>/</a:t>
            </a:r>
            <a:r>
              <a:rPr lang="en-US" dirty="0" err="1"/>
              <a:t>маршрути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F64F-9680-0D3A-E3E3-C5EEDE931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8669"/>
            <a:ext cx="8596668" cy="44979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Търсене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пътеки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по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указана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дестинация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или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местност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пътеки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до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указана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дестинация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основна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информация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пътека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актуална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прогноза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за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време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рецензии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за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пътека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Добавяне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рецензия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пътека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Добавяне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оценка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пътека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Коментар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рецензия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Оценка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рецензия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Визуализиране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предупреждение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оценка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пътека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карта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с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маршрут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ниво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трудност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>
              <a:buFont typeface="Wingdings 3"/>
            </a:pP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актуални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мероприятия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свързани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с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избрания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маршрут</a:t>
            </a:r>
          </a:p>
          <a:p>
            <a:pPr marL="457200" lvl="1" indent="0">
              <a:buNone/>
            </a:pP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846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698B-1E96-083A-75A8-9C7EAE1E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Функционални </a:t>
            </a:r>
            <a:r>
              <a:rPr lang="en-US" dirty="0" err="1"/>
              <a:t>изисквания</a:t>
            </a:r>
            <a:r>
              <a:rPr lang="en-US" dirty="0"/>
              <a:t> - </a:t>
            </a:r>
            <a:r>
              <a:rPr lang="en-US" dirty="0" err="1"/>
              <a:t>пътеки</a:t>
            </a:r>
            <a:r>
              <a:rPr lang="en-US" dirty="0"/>
              <a:t>/</a:t>
            </a:r>
            <a:r>
              <a:rPr lang="en-US" dirty="0" err="1"/>
              <a:t>маршрути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8A34-9DBA-9C20-8D16-54252628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422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дестинации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зададена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местност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Преглеждане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флора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и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фауна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местност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Показване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хижи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в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близост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до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търсената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дестинация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Показване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близки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маршрути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до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търсената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дестинация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Изтегляне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карта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пътека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Докладване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рецензия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Запазване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маршрут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като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любим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Преглед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любими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маршрути</a:t>
            </a:r>
          </a:p>
        </p:txBody>
      </p:sp>
    </p:spTree>
    <p:extLst>
      <p:ext uri="{BB962C8B-B14F-4D97-AF65-F5344CB8AC3E}">
        <p14:creationId xmlns:p14="http://schemas.microsoft.com/office/powerpoint/2010/main" val="207897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6A4D-B9B6-6AE1-4CED-F47C5131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Функционални </a:t>
            </a:r>
            <a:r>
              <a:rPr lang="en-US" dirty="0" err="1"/>
              <a:t>изисквания</a:t>
            </a:r>
            <a:r>
              <a:rPr lang="en-US" dirty="0"/>
              <a:t> - </a:t>
            </a:r>
            <a:r>
              <a:rPr lang="en-US" dirty="0" err="1"/>
              <a:t>пътеки</a:t>
            </a:r>
            <a:r>
              <a:rPr lang="en-US" dirty="0"/>
              <a:t>/</a:t>
            </a:r>
            <a:r>
              <a:rPr lang="en-US" dirty="0" err="1"/>
              <a:t>маршрути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0E99-ABC1-64E7-87B3-AB84D3EB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502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Добавяне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нов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маршрут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Одобряване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нов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маршрут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Редактиране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маршрут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Одобряване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редакция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маршрут</a:t>
            </a:r>
            <a:endParaRPr lang="en-US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Добавяне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предупреждение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към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пътека</a:t>
            </a:r>
            <a:r>
              <a:rPr lang="en-US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lang="en-US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маршрут</a:t>
            </a:r>
          </a:p>
        </p:txBody>
      </p:sp>
    </p:spTree>
    <p:extLst>
      <p:ext uri="{BB962C8B-B14F-4D97-AF65-F5344CB8AC3E}">
        <p14:creationId xmlns:p14="http://schemas.microsoft.com/office/powerpoint/2010/main" val="7996421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741</Words>
  <Application>Microsoft Office PowerPoint</Application>
  <PresentationFormat>Widescreen</PresentationFormat>
  <Paragraphs>147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Rockwell</vt:lpstr>
      <vt:lpstr>Times New Roman</vt:lpstr>
      <vt:lpstr>Trebuchet MS</vt:lpstr>
      <vt:lpstr>Wingdings 3</vt:lpstr>
      <vt:lpstr>Facet</vt:lpstr>
      <vt:lpstr>Mountain Trails</vt:lpstr>
      <vt:lpstr>Съдържание</vt:lpstr>
      <vt:lpstr>Обхват, перспективи и потребители на проекта</vt:lpstr>
      <vt:lpstr>Приложени техники за извличане на изискванията</vt:lpstr>
      <vt:lpstr>Интервюта</vt:lpstr>
      <vt:lpstr>Функционални изисквания - регистрация и вход</vt:lpstr>
      <vt:lpstr>Функционални изисквания - пътеки/маршрути</vt:lpstr>
      <vt:lpstr>Функционални изисквания - пътеки/маршрути</vt:lpstr>
      <vt:lpstr>Функционални изисквания - пътеки/маршрути</vt:lpstr>
      <vt:lpstr>Функционални изисквания - мероприятия</vt:lpstr>
      <vt:lpstr>Функционални изисквания - форум</vt:lpstr>
      <vt:lpstr>Функционални изисквания - съвети и куизове</vt:lpstr>
      <vt:lpstr>Нефункционални изисквания</vt:lpstr>
      <vt:lpstr>Основни диаграми на потребителските случаи</vt:lpstr>
      <vt:lpstr>Основни диаграми на потребителските случаи</vt:lpstr>
      <vt:lpstr>Основни диаграми на потребителските случаи</vt:lpstr>
      <vt:lpstr>Основни диаграми на потребителските случаи</vt:lpstr>
      <vt:lpstr>Основни диаграми на потребителските случаи</vt:lpstr>
      <vt:lpstr>Основни диаграми на последователност</vt:lpstr>
      <vt:lpstr>Основни диаграми на последователност</vt:lpstr>
      <vt:lpstr>Основни диаграми на последователност</vt:lpstr>
      <vt:lpstr>Основни диаграми на активностите</vt:lpstr>
      <vt:lpstr>Основни диаграми на активностите</vt:lpstr>
      <vt:lpstr>Основни диаграми на активностите</vt:lpstr>
      <vt:lpstr>Основни диаграми на активностите</vt:lpstr>
      <vt:lpstr>Основни диаграми на активностите</vt:lpstr>
      <vt:lpstr>DFD и ER модели на системата</vt:lpstr>
      <vt:lpstr>DFD и ER модели на системата</vt:lpstr>
      <vt:lpstr>DFD и ER модели на системата</vt:lpstr>
      <vt:lpstr>DFD и ER модели на системата</vt:lpstr>
      <vt:lpstr>DFD и ER модели на системата</vt:lpstr>
      <vt:lpstr>DFD и ER модели на системата</vt:lpstr>
      <vt:lpstr>Бъдещи насоки за развитие</vt:lpstr>
      <vt:lpstr>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Legion</dc:creator>
  <cp:lastModifiedBy>Mihaela Ilieva</cp:lastModifiedBy>
  <cp:revision>475</cp:revision>
  <dcterms:created xsi:type="dcterms:W3CDTF">2023-05-30T15:37:05Z</dcterms:created>
  <dcterms:modified xsi:type="dcterms:W3CDTF">2023-06-03T15:23:30Z</dcterms:modified>
</cp:coreProperties>
</file>