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6C514-69BC-438E-A041-08E85972B0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1865B3-8295-4A62-8889-B7A1F932C78A}">
      <dgm:prSet/>
      <dgm:spPr/>
      <dgm:t>
        <a:bodyPr/>
        <a:lstStyle/>
        <a:p>
          <a:r>
            <a:rPr lang="en-US"/>
            <a:t>Sistem de logare</a:t>
          </a:r>
        </a:p>
      </dgm:t>
    </dgm:pt>
    <dgm:pt modelId="{5E3880EE-B731-4C86-B050-138CA3B9551A}" type="parTrans" cxnId="{86FC7EF5-029F-44D4-89FC-8E4F38EDBC23}">
      <dgm:prSet/>
      <dgm:spPr/>
      <dgm:t>
        <a:bodyPr/>
        <a:lstStyle/>
        <a:p>
          <a:endParaRPr lang="en-US"/>
        </a:p>
      </dgm:t>
    </dgm:pt>
    <dgm:pt modelId="{DD5FBBBF-87DE-458C-951E-B994C289E124}" type="sibTrans" cxnId="{86FC7EF5-029F-44D4-89FC-8E4F38EDBC23}">
      <dgm:prSet/>
      <dgm:spPr/>
      <dgm:t>
        <a:bodyPr/>
        <a:lstStyle/>
        <a:p>
          <a:endParaRPr lang="en-US"/>
        </a:p>
      </dgm:t>
    </dgm:pt>
    <dgm:pt modelId="{5D97BB42-5262-45D1-A796-E34C5F2006E9}">
      <dgm:prSet/>
      <dgm:spPr/>
      <dgm:t>
        <a:bodyPr/>
        <a:lstStyle/>
        <a:p>
          <a:r>
            <a:rPr lang="en-US"/>
            <a:t>Formular pentru ad</a:t>
          </a:r>
          <a:r>
            <a:rPr lang="ro-RO"/>
            <a:t>ăugarea unui pacient</a:t>
          </a:r>
          <a:endParaRPr lang="en-US"/>
        </a:p>
      </dgm:t>
    </dgm:pt>
    <dgm:pt modelId="{5244ECEB-FDC8-45EF-BD33-C2C1BC24DECC}" type="parTrans" cxnId="{D22905F2-14D7-4A56-B5DB-D85EFB825AD5}">
      <dgm:prSet/>
      <dgm:spPr/>
      <dgm:t>
        <a:bodyPr/>
        <a:lstStyle/>
        <a:p>
          <a:endParaRPr lang="en-US"/>
        </a:p>
      </dgm:t>
    </dgm:pt>
    <dgm:pt modelId="{15464A85-2E28-47BC-BDD1-3D52312DB3BA}" type="sibTrans" cxnId="{D22905F2-14D7-4A56-B5DB-D85EFB825AD5}">
      <dgm:prSet/>
      <dgm:spPr/>
      <dgm:t>
        <a:bodyPr/>
        <a:lstStyle/>
        <a:p>
          <a:endParaRPr lang="en-US"/>
        </a:p>
      </dgm:t>
    </dgm:pt>
    <dgm:pt modelId="{C298FF6F-A8B0-4668-A3FA-4FBD472D724F}">
      <dgm:prSet/>
      <dgm:spPr/>
      <dgm:t>
        <a:bodyPr/>
        <a:lstStyle/>
        <a:p>
          <a:r>
            <a:rPr lang="ro-RO"/>
            <a:t>Formular pentru adăgarea unui doctor</a:t>
          </a:r>
          <a:endParaRPr lang="en-US"/>
        </a:p>
      </dgm:t>
    </dgm:pt>
    <dgm:pt modelId="{53C79526-069D-4B79-B712-232278A61BCB}" type="parTrans" cxnId="{67A3513B-19F5-49F8-8F85-ED48F66DE921}">
      <dgm:prSet/>
      <dgm:spPr/>
      <dgm:t>
        <a:bodyPr/>
        <a:lstStyle/>
        <a:p>
          <a:endParaRPr lang="en-US"/>
        </a:p>
      </dgm:t>
    </dgm:pt>
    <dgm:pt modelId="{711BC13B-2ED5-48C2-BB7C-4074A07542A0}" type="sibTrans" cxnId="{67A3513B-19F5-49F8-8F85-ED48F66DE921}">
      <dgm:prSet/>
      <dgm:spPr/>
      <dgm:t>
        <a:bodyPr/>
        <a:lstStyle/>
        <a:p>
          <a:endParaRPr lang="en-US"/>
        </a:p>
      </dgm:t>
    </dgm:pt>
    <dgm:pt modelId="{32259CD1-20BE-4B5E-A811-8F99ACBCC6B6}">
      <dgm:prSet/>
      <dgm:spPr/>
      <dgm:t>
        <a:bodyPr/>
        <a:lstStyle/>
        <a:p>
          <a:r>
            <a:rPr lang="ro-RO"/>
            <a:t>Posibilitatea de ștergere sau editare a datelor pacienților</a:t>
          </a:r>
          <a:endParaRPr lang="en-US"/>
        </a:p>
      </dgm:t>
    </dgm:pt>
    <dgm:pt modelId="{4F906F9D-48C1-45CB-95EB-07D3E0B08060}" type="parTrans" cxnId="{10757FEB-2278-4338-B237-25F7EE419629}">
      <dgm:prSet/>
      <dgm:spPr/>
      <dgm:t>
        <a:bodyPr/>
        <a:lstStyle/>
        <a:p>
          <a:endParaRPr lang="en-US"/>
        </a:p>
      </dgm:t>
    </dgm:pt>
    <dgm:pt modelId="{8D1DEDF1-AB98-4B38-8ACA-D7CC40E633D4}" type="sibTrans" cxnId="{10757FEB-2278-4338-B237-25F7EE419629}">
      <dgm:prSet/>
      <dgm:spPr/>
      <dgm:t>
        <a:bodyPr/>
        <a:lstStyle/>
        <a:p>
          <a:endParaRPr lang="en-US"/>
        </a:p>
      </dgm:t>
    </dgm:pt>
    <dgm:pt modelId="{093DF1AF-22BB-4461-878C-86BE72DD3019}" type="pres">
      <dgm:prSet presAssocID="{D136C514-69BC-438E-A041-08E85972B047}" presName="vert0" presStyleCnt="0">
        <dgm:presLayoutVars>
          <dgm:dir/>
          <dgm:animOne val="branch"/>
          <dgm:animLvl val="lvl"/>
        </dgm:presLayoutVars>
      </dgm:prSet>
      <dgm:spPr/>
    </dgm:pt>
    <dgm:pt modelId="{1E5B3CFE-0A90-4B2E-BF48-EC7DE0248F5F}" type="pres">
      <dgm:prSet presAssocID="{F41865B3-8295-4A62-8889-B7A1F932C78A}" presName="thickLine" presStyleLbl="alignNode1" presStyleIdx="0" presStyleCnt="4"/>
      <dgm:spPr/>
    </dgm:pt>
    <dgm:pt modelId="{051BAF5E-9692-4A60-BF03-441F6E5D1CEA}" type="pres">
      <dgm:prSet presAssocID="{F41865B3-8295-4A62-8889-B7A1F932C78A}" presName="horz1" presStyleCnt="0"/>
      <dgm:spPr/>
    </dgm:pt>
    <dgm:pt modelId="{D7A84F6B-CD20-4405-945D-B3C6135E8B1F}" type="pres">
      <dgm:prSet presAssocID="{F41865B3-8295-4A62-8889-B7A1F932C78A}" presName="tx1" presStyleLbl="revTx" presStyleIdx="0" presStyleCnt="4"/>
      <dgm:spPr/>
    </dgm:pt>
    <dgm:pt modelId="{FE04345A-E16D-4A89-B612-5856BA76631C}" type="pres">
      <dgm:prSet presAssocID="{F41865B3-8295-4A62-8889-B7A1F932C78A}" presName="vert1" presStyleCnt="0"/>
      <dgm:spPr/>
    </dgm:pt>
    <dgm:pt modelId="{328F8C65-DD26-4526-AF94-2FAB9DC6F067}" type="pres">
      <dgm:prSet presAssocID="{5D97BB42-5262-45D1-A796-E34C5F2006E9}" presName="thickLine" presStyleLbl="alignNode1" presStyleIdx="1" presStyleCnt="4"/>
      <dgm:spPr/>
    </dgm:pt>
    <dgm:pt modelId="{F12F4B92-5124-4511-BE8C-E778F367BA58}" type="pres">
      <dgm:prSet presAssocID="{5D97BB42-5262-45D1-A796-E34C5F2006E9}" presName="horz1" presStyleCnt="0"/>
      <dgm:spPr/>
    </dgm:pt>
    <dgm:pt modelId="{4EDE1825-B4B5-47D0-83FC-7B827BA8E0AE}" type="pres">
      <dgm:prSet presAssocID="{5D97BB42-5262-45D1-A796-E34C5F2006E9}" presName="tx1" presStyleLbl="revTx" presStyleIdx="1" presStyleCnt="4"/>
      <dgm:spPr/>
    </dgm:pt>
    <dgm:pt modelId="{30945C10-488E-4F5A-AFC6-1C76F6837A89}" type="pres">
      <dgm:prSet presAssocID="{5D97BB42-5262-45D1-A796-E34C5F2006E9}" presName="vert1" presStyleCnt="0"/>
      <dgm:spPr/>
    </dgm:pt>
    <dgm:pt modelId="{7ECFACE3-2A5C-4F5D-9669-6A70D2DB4374}" type="pres">
      <dgm:prSet presAssocID="{C298FF6F-A8B0-4668-A3FA-4FBD472D724F}" presName="thickLine" presStyleLbl="alignNode1" presStyleIdx="2" presStyleCnt="4"/>
      <dgm:spPr/>
    </dgm:pt>
    <dgm:pt modelId="{258B020E-D615-4950-B5D3-F4D93B44E15F}" type="pres">
      <dgm:prSet presAssocID="{C298FF6F-A8B0-4668-A3FA-4FBD472D724F}" presName="horz1" presStyleCnt="0"/>
      <dgm:spPr/>
    </dgm:pt>
    <dgm:pt modelId="{15034C42-5FC6-4584-AD61-198ADAACF2DF}" type="pres">
      <dgm:prSet presAssocID="{C298FF6F-A8B0-4668-A3FA-4FBD472D724F}" presName="tx1" presStyleLbl="revTx" presStyleIdx="2" presStyleCnt="4"/>
      <dgm:spPr/>
    </dgm:pt>
    <dgm:pt modelId="{0D9E40FF-DC5F-4949-BAB2-F779E2C67703}" type="pres">
      <dgm:prSet presAssocID="{C298FF6F-A8B0-4668-A3FA-4FBD472D724F}" presName="vert1" presStyleCnt="0"/>
      <dgm:spPr/>
    </dgm:pt>
    <dgm:pt modelId="{1A44C8A5-1CC2-43EB-9A8E-C5F29ECF71AC}" type="pres">
      <dgm:prSet presAssocID="{32259CD1-20BE-4B5E-A811-8F99ACBCC6B6}" presName="thickLine" presStyleLbl="alignNode1" presStyleIdx="3" presStyleCnt="4"/>
      <dgm:spPr/>
    </dgm:pt>
    <dgm:pt modelId="{4A4294BF-1E5E-4D0A-BFAD-F995A76BBD54}" type="pres">
      <dgm:prSet presAssocID="{32259CD1-20BE-4B5E-A811-8F99ACBCC6B6}" presName="horz1" presStyleCnt="0"/>
      <dgm:spPr/>
    </dgm:pt>
    <dgm:pt modelId="{44C19F2F-4C2C-401C-8163-8883851FF61A}" type="pres">
      <dgm:prSet presAssocID="{32259CD1-20BE-4B5E-A811-8F99ACBCC6B6}" presName="tx1" presStyleLbl="revTx" presStyleIdx="3" presStyleCnt="4"/>
      <dgm:spPr/>
    </dgm:pt>
    <dgm:pt modelId="{FCBBCBFD-7423-401A-A1EB-D94653A6E992}" type="pres">
      <dgm:prSet presAssocID="{32259CD1-20BE-4B5E-A811-8F99ACBCC6B6}" presName="vert1" presStyleCnt="0"/>
      <dgm:spPr/>
    </dgm:pt>
  </dgm:ptLst>
  <dgm:cxnLst>
    <dgm:cxn modelId="{67A3513B-19F5-49F8-8F85-ED48F66DE921}" srcId="{D136C514-69BC-438E-A041-08E85972B047}" destId="{C298FF6F-A8B0-4668-A3FA-4FBD472D724F}" srcOrd="2" destOrd="0" parTransId="{53C79526-069D-4B79-B712-232278A61BCB}" sibTransId="{711BC13B-2ED5-48C2-BB7C-4074A07542A0}"/>
    <dgm:cxn modelId="{8FDE3967-A7C3-425D-874A-8D3665874EB3}" type="presOf" srcId="{5D97BB42-5262-45D1-A796-E34C5F2006E9}" destId="{4EDE1825-B4B5-47D0-83FC-7B827BA8E0AE}" srcOrd="0" destOrd="0" presId="urn:microsoft.com/office/officeart/2008/layout/LinedList"/>
    <dgm:cxn modelId="{7B1EFF55-7334-47CD-9C85-B76164BA8C37}" type="presOf" srcId="{F41865B3-8295-4A62-8889-B7A1F932C78A}" destId="{D7A84F6B-CD20-4405-945D-B3C6135E8B1F}" srcOrd="0" destOrd="0" presId="urn:microsoft.com/office/officeart/2008/layout/LinedList"/>
    <dgm:cxn modelId="{C151E884-496B-4ECE-83AC-9057F5CC9FA0}" type="presOf" srcId="{C298FF6F-A8B0-4668-A3FA-4FBD472D724F}" destId="{15034C42-5FC6-4584-AD61-198ADAACF2DF}" srcOrd="0" destOrd="0" presId="urn:microsoft.com/office/officeart/2008/layout/LinedList"/>
    <dgm:cxn modelId="{5C7B63B5-0C67-4E93-9E6D-AD937D30E579}" type="presOf" srcId="{D136C514-69BC-438E-A041-08E85972B047}" destId="{093DF1AF-22BB-4461-878C-86BE72DD3019}" srcOrd="0" destOrd="0" presId="urn:microsoft.com/office/officeart/2008/layout/LinedList"/>
    <dgm:cxn modelId="{AB88FEC0-1C36-41E0-99FD-C416223D8F0B}" type="presOf" srcId="{32259CD1-20BE-4B5E-A811-8F99ACBCC6B6}" destId="{44C19F2F-4C2C-401C-8163-8883851FF61A}" srcOrd="0" destOrd="0" presId="urn:microsoft.com/office/officeart/2008/layout/LinedList"/>
    <dgm:cxn modelId="{10757FEB-2278-4338-B237-25F7EE419629}" srcId="{D136C514-69BC-438E-A041-08E85972B047}" destId="{32259CD1-20BE-4B5E-A811-8F99ACBCC6B6}" srcOrd="3" destOrd="0" parTransId="{4F906F9D-48C1-45CB-95EB-07D3E0B08060}" sibTransId="{8D1DEDF1-AB98-4B38-8ACA-D7CC40E633D4}"/>
    <dgm:cxn modelId="{D22905F2-14D7-4A56-B5DB-D85EFB825AD5}" srcId="{D136C514-69BC-438E-A041-08E85972B047}" destId="{5D97BB42-5262-45D1-A796-E34C5F2006E9}" srcOrd="1" destOrd="0" parTransId="{5244ECEB-FDC8-45EF-BD33-C2C1BC24DECC}" sibTransId="{15464A85-2E28-47BC-BDD1-3D52312DB3BA}"/>
    <dgm:cxn modelId="{86FC7EF5-029F-44D4-89FC-8E4F38EDBC23}" srcId="{D136C514-69BC-438E-A041-08E85972B047}" destId="{F41865B3-8295-4A62-8889-B7A1F932C78A}" srcOrd="0" destOrd="0" parTransId="{5E3880EE-B731-4C86-B050-138CA3B9551A}" sibTransId="{DD5FBBBF-87DE-458C-951E-B994C289E124}"/>
    <dgm:cxn modelId="{7736A40E-BF6B-44D8-A782-DEDC883CEBA8}" type="presParOf" srcId="{093DF1AF-22BB-4461-878C-86BE72DD3019}" destId="{1E5B3CFE-0A90-4B2E-BF48-EC7DE0248F5F}" srcOrd="0" destOrd="0" presId="urn:microsoft.com/office/officeart/2008/layout/LinedList"/>
    <dgm:cxn modelId="{92FDFD78-A87D-44CD-B46B-F97257D31A60}" type="presParOf" srcId="{093DF1AF-22BB-4461-878C-86BE72DD3019}" destId="{051BAF5E-9692-4A60-BF03-441F6E5D1CEA}" srcOrd="1" destOrd="0" presId="urn:microsoft.com/office/officeart/2008/layout/LinedList"/>
    <dgm:cxn modelId="{66F5C850-F14A-4AC5-983A-7E46CAE2E234}" type="presParOf" srcId="{051BAF5E-9692-4A60-BF03-441F6E5D1CEA}" destId="{D7A84F6B-CD20-4405-945D-B3C6135E8B1F}" srcOrd="0" destOrd="0" presId="urn:microsoft.com/office/officeart/2008/layout/LinedList"/>
    <dgm:cxn modelId="{09BABA2B-1051-45CE-841D-BC56D3657F35}" type="presParOf" srcId="{051BAF5E-9692-4A60-BF03-441F6E5D1CEA}" destId="{FE04345A-E16D-4A89-B612-5856BA76631C}" srcOrd="1" destOrd="0" presId="urn:microsoft.com/office/officeart/2008/layout/LinedList"/>
    <dgm:cxn modelId="{CC0521AE-4021-40E2-96D3-C78EA4C2F2FB}" type="presParOf" srcId="{093DF1AF-22BB-4461-878C-86BE72DD3019}" destId="{328F8C65-DD26-4526-AF94-2FAB9DC6F067}" srcOrd="2" destOrd="0" presId="urn:microsoft.com/office/officeart/2008/layout/LinedList"/>
    <dgm:cxn modelId="{94D93818-CA6D-49FA-AE95-06F81AAB17B2}" type="presParOf" srcId="{093DF1AF-22BB-4461-878C-86BE72DD3019}" destId="{F12F4B92-5124-4511-BE8C-E778F367BA58}" srcOrd="3" destOrd="0" presId="urn:microsoft.com/office/officeart/2008/layout/LinedList"/>
    <dgm:cxn modelId="{D89FB382-B9AF-460C-9EC4-F754B472AF2A}" type="presParOf" srcId="{F12F4B92-5124-4511-BE8C-E778F367BA58}" destId="{4EDE1825-B4B5-47D0-83FC-7B827BA8E0AE}" srcOrd="0" destOrd="0" presId="urn:microsoft.com/office/officeart/2008/layout/LinedList"/>
    <dgm:cxn modelId="{9E266D9D-D44B-4F85-9A1C-5C502741BA8A}" type="presParOf" srcId="{F12F4B92-5124-4511-BE8C-E778F367BA58}" destId="{30945C10-488E-4F5A-AFC6-1C76F6837A89}" srcOrd="1" destOrd="0" presId="urn:microsoft.com/office/officeart/2008/layout/LinedList"/>
    <dgm:cxn modelId="{98849BBC-DE3C-4A3A-91E8-AD2A7A91C7AD}" type="presParOf" srcId="{093DF1AF-22BB-4461-878C-86BE72DD3019}" destId="{7ECFACE3-2A5C-4F5D-9669-6A70D2DB4374}" srcOrd="4" destOrd="0" presId="urn:microsoft.com/office/officeart/2008/layout/LinedList"/>
    <dgm:cxn modelId="{02DC68BF-E753-4452-9AAC-846285856EB9}" type="presParOf" srcId="{093DF1AF-22BB-4461-878C-86BE72DD3019}" destId="{258B020E-D615-4950-B5D3-F4D93B44E15F}" srcOrd="5" destOrd="0" presId="urn:microsoft.com/office/officeart/2008/layout/LinedList"/>
    <dgm:cxn modelId="{7F510728-7D41-4CBA-868C-3923116190FC}" type="presParOf" srcId="{258B020E-D615-4950-B5D3-F4D93B44E15F}" destId="{15034C42-5FC6-4584-AD61-198ADAACF2DF}" srcOrd="0" destOrd="0" presId="urn:microsoft.com/office/officeart/2008/layout/LinedList"/>
    <dgm:cxn modelId="{17C4BC05-E653-4422-94B1-8806B94BD52B}" type="presParOf" srcId="{258B020E-D615-4950-B5D3-F4D93B44E15F}" destId="{0D9E40FF-DC5F-4949-BAB2-F779E2C67703}" srcOrd="1" destOrd="0" presId="urn:microsoft.com/office/officeart/2008/layout/LinedList"/>
    <dgm:cxn modelId="{C24B2861-F9AC-4836-8FA2-B961945FC25D}" type="presParOf" srcId="{093DF1AF-22BB-4461-878C-86BE72DD3019}" destId="{1A44C8A5-1CC2-43EB-9A8E-C5F29ECF71AC}" srcOrd="6" destOrd="0" presId="urn:microsoft.com/office/officeart/2008/layout/LinedList"/>
    <dgm:cxn modelId="{BDF78A3E-C83C-490D-8F48-0A4D7F38965B}" type="presParOf" srcId="{093DF1AF-22BB-4461-878C-86BE72DD3019}" destId="{4A4294BF-1E5E-4D0A-BFAD-F995A76BBD54}" srcOrd="7" destOrd="0" presId="urn:microsoft.com/office/officeart/2008/layout/LinedList"/>
    <dgm:cxn modelId="{705421E6-372E-47C0-B5AB-FBA34FBF29BC}" type="presParOf" srcId="{4A4294BF-1E5E-4D0A-BFAD-F995A76BBD54}" destId="{44C19F2F-4C2C-401C-8163-8883851FF61A}" srcOrd="0" destOrd="0" presId="urn:microsoft.com/office/officeart/2008/layout/LinedList"/>
    <dgm:cxn modelId="{B20B0854-EBC2-4CAC-B33E-6105ADD59077}" type="presParOf" srcId="{4A4294BF-1E5E-4D0A-BFAD-F995A76BBD54}" destId="{FCBBCBFD-7423-401A-A1EB-D94653A6E9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B3CFE-0A90-4B2E-BF48-EC7DE0248F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84F6B-CD20-4405-945D-B3C6135E8B1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Sistem de logare</a:t>
          </a:r>
        </a:p>
      </dsp:txBody>
      <dsp:txXfrm>
        <a:off x="0" y="0"/>
        <a:ext cx="6900512" cy="1384035"/>
      </dsp:txXfrm>
    </dsp:sp>
    <dsp:sp modelId="{328F8C65-DD26-4526-AF94-2FAB9DC6F06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E1825-B4B5-47D0-83FC-7B827BA8E0AE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Formular pentru ad</a:t>
          </a:r>
          <a:r>
            <a:rPr lang="ro-RO" sz="3800" kern="1200"/>
            <a:t>ăugarea unui pacient</a:t>
          </a:r>
          <a:endParaRPr lang="en-US" sz="3800" kern="1200"/>
        </a:p>
      </dsp:txBody>
      <dsp:txXfrm>
        <a:off x="0" y="1384035"/>
        <a:ext cx="6900512" cy="1384035"/>
      </dsp:txXfrm>
    </dsp:sp>
    <dsp:sp modelId="{7ECFACE3-2A5C-4F5D-9669-6A70D2DB437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34C42-5FC6-4584-AD61-198ADAACF2D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Formular pentru adăgarea unui doctor</a:t>
          </a:r>
          <a:endParaRPr lang="en-US" sz="3800" kern="1200"/>
        </a:p>
      </dsp:txBody>
      <dsp:txXfrm>
        <a:off x="0" y="2768070"/>
        <a:ext cx="6900512" cy="1384035"/>
      </dsp:txXfrm>
    </dsp:sp>
    <dsp:sp modelId="{1A44C8A5-1CC2-43EB-9A8E-C5F29ECF71A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19F2F-4C2C-401C-8163-8883851FF61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Posibilitatea de ștergere sau editare a datelor pacienților</a:t>
          </a:r>
          <a:endParaRPr lang="en-US" sz="38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C3A140-1F46-4713-9BCE-5A5B0F16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4660BAC-184C-4CF3-B524-7E505195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92EA683-F348-45AD-BD76-B7DB9B0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4581DDB-B7D8-4798-AE20-8F0F82E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75C8221-516D-4C78-B9D6-B90FD507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9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4D8F99-CCB0-4321-90EB-79A7ED51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C58674C-7C4B-4D6B-9140-0515E0D8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2C92D02-0BEF-45E3-8BEB-33CE6E1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E182233-2B82-41A2-BE04-9F6C78C4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3EF5FD5-143D-40A7-8169-4C5002C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332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28FA5CB7-898A-40E9-BF0E-A445CE40A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94C2C0D-4FDD-41E4-B9AC-BC16E7BC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EB5775F-3922-4BDD-B0B0-AC97D69C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2E33A57-4274-4024-B425-96D7862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8DBE805-A29E-40BB-8931-4FC008F1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88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AD164B-D62E-43C0-994B-5793859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330779-F32C-4F73-BE27-E5D988DE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1C0C235-6CF8-40CD-A0F2-361C0910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1BC4BE5-6B22-40A1-AE8E-447124E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5B2A9AD-CC9C-4744-B12D-9C6064AC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619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2D033C-4672-44AA-B5C3-EBDC27CF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F85EC3C-8EC3-44BD-8DA9-755C9B26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D88DA91-BC90-4A8C-9D78-5465CE12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2C33132-C0EC-4942-A257-BBC1F1AF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9FD6FBB-4695-4400-BA39-23B221A4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830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E12912-9D18-4D55-AB03-1C1798EF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1A90B98-C222-401E-BD76-A00980CD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AD3708E-C01B-495E-8C75-E350FB11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F00A714-3B08-4BF5-B376-6AAF099D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0E0DE3-8455-42DB-AD21-6AE0A0A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55445D9-6D98-44DC-B649-9661A82F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49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FDCB4-D549-4238-9B24-16CCD6EE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1B563E-C5CF-4B96-958F-57961456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7BFFBA0-847F-4803-98FC-FEFAD0D6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1B5D592-9D79-4DE8-A892-D5F815EB7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7751413-46E6-44B8-9A3E-9446A0B57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68696DB-EA3A-4F9F-BFCD-A356797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77F2C3D-945C-43C8-8FC5-A33B7D02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A8B1805-A4DC-42EE-914E-21C8F9B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05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E8DAF8-58A3-4AE3-B042-99AFF7F8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A651313-D389-4989-BD4A-566BBDBD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206AADB-D314-477F-9F42-712B4AC9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FC8B8C3-5E7E-4702-852F-3522796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36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54987B56-F930-42E5-ABE5-11AA015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CB518E5B-C98B-4F21-AD81-63A6EDF2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720CD3F-123F-4E20-BF5E-16AB443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03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E46FB0-DEF1-450F-925B-58A4470C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D0BE03-86C4-4F4F-BFF3-BBB8A280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DB7848-9FC1-49AF-B580-C3896BFB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A5191DD-8885-466C-8C40-C48DA4A2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B0FEAC5-F42A-401B-B57A-09B6A39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6B3F525-F926-4063-82E8-FD3F446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3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35A70B-869B-4756-8E40-16FB0A93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AD4CE8D-EDE3-45D6-A473-D2CB78FCF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5E05F29-581E-4DBD-824C-ABB50C3E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B292260-FD7F-43B6-ADAD-8CA07C4F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18C8278-7185-4FDA-8E45-E8756AFA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500028C-FA7A-4EC5-8F5A-6531019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68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226F5C04-C7B8-404D-B2FA-29FF24F6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7AB558C-D268-4F13-AB35-9D946159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C08E21E-2EF8-45DE-8C1F-7CC8BF7D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5CD9-CED8-41D5-A88B-5625F1370D0E}" type="datetimeFigureOut">
              <a:rPr lang="ro-RO" smtClean="0"/>
              <a:t>12.01.2022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838E6C9-DB06-471F-8961-68074DFE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D9EA699-36DB-4C40-9573-3B601A8D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FE74-41A4-4DCE-9E0A-53D11B7898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34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CBD91D-CC38-4152-9344-16554CBE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Online Hospital Management</a:t>
            </a:r>
            <a:endParaRPr lang="ro-RO" sz="540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B6D5387-6297-4282-88D1-1CA510F3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P</a:t>
            </a:r>
            <a:r>
              <a:rPr lang="ro-RO" sz="1900"/>
              <a:t>ă</a:t>
            </a:r>
            <a:r>
              <a:rPr lang="en-US" sz="1900"/>
              <a:t>un Cristina-Bianca</a:t>
            </a:r>
          </a:p>
          <a:p>
            <a:pPr algn="l"/>
            <a:r>
              <a:rPr lang="ro-RO" sz="1900"/>
              <a:t>Moldovan Mihaela-Maria</a:t>
            </a:r>
          </a:p>
          <a:p>
            <a:pPr algn="l"/>
            <a:r>
              <a:rPr lang="ro-RO" sz="1900"/>
              <a:t>Măcrescu Alex-Andrei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7A8EB144-A1CE-4EA3-ACC2-19C53D6D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308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44A3FD7E-7029-4723-86C6-26B0E0B3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58" y="434824"/>
            <a:ext cx="6183855" cy="51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A2FFAA-421B-4203-8D8A-49047BB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lang="ro-RO"/>
              <a:t>Structura bazei de date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C0CD9C3-251F-432D-B420-34418EF3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03" y="3263005"/>
            <a:ext cx="2400300" cy="2838450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EAAB02E9-8204-482D-B060-275295F01403}"/>
              </a:ext>
            </a:extLst>
          </p:cNvPr>
          <p:cNvSpPr txBox="1"/>
          <p:nvPr/>
        </p:nvSpPr>
        <p:spPr>
          <a:xfrm>
            <a:off x="975603" y="2431915"/>
            <a:ext cx="271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Structura tabelei pentru doctori</a:t>
            </a:r>
            <a:endParaRPr lang="ro-RO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D1277F0-FB62-4E4F-95F3-2660EF2E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108" y="3263005"/>
            <a:ext cx="2621702" cy="1464638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79054993-1692-43A2-AB62-8D492A6486E7}"/>
              </a:ext>
            </a:extLst>
          </p:cNvPr>
          <p:cNvSpPr txBox="1"/>
          <p:nvPr/>
        </p:nvSpPr>
        <p:spPr>
          <a:xfrm>
            <a:off x="4085616" y="2402732"/>
            <a:ext cx="2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Structura tabelei pentru administrator</a:t>
            </a:r>
            <a:endParaRPr lang="ro-RO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0A9CB8AE-4F8A-4533-A61D-7DEEAC55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75" y="3406775"/>
            <a:ext cx="2124075" cy="3086100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AF25C756-98CF-499C-8C13-F27FC6324153}"/>
              </a:ext>
            </a:extLst>
          </p:cNvPr>
          <p:cNvSpPr txBox="1"/>
          <p:nvPr/>
        </p:nvSpPr>
        <p:spPr>
          <a:xfrm>
            <a:off x="8054502" y="2402732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Structura tabelei pentru pacient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339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CFAC680-3392-4800-9F9F-F3E490E7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o-RO" sz="5400"/>
              <a:t>Partea tehnică a proiectului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20502849-228A-4863-8E78-FD3B96B9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30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1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9AA8DC-0478-408F-9095-876D871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 folosite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FDAB9-46E3-4BBF-A35F-E700CBD7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Pentru front-</a:t>
            </a:r>
            <a:r>
              <a:rPr lang="ro-RO" b="1" dirty="0" err="1"/>
              <a:t>end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 err="1"/>
              <a:t>Pentru</a:t>
            </a:r>
            <a:r>
              <a:rPr lang="en-US" b="1" dirty="0"/>
              <a:t> back-end: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Php&amp;MySQL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4420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</Words>
  <Application>Microsoft Office PowerPoint</Application>
  <PresentationFormat>Ecran lat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Temă Office</vt:lpstr>
      <vt:lpstr>Online Hospital Management</vt:lpstr>
      <vt:lpstr>Prezentare PowerPoint</vt:lpstr>
      <vt:lpstr>Structura bazei de date</vt:lpstr>
      <vt:lpstr>Partea tehnică a proiectului</vt:lpstr>
      <vt:lpstr>Tehnologi folosite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Hospital Management</dc:title>
  <dc:creator>Cristina Paun</dc:creator>
  <cp:lastModifiedBy>Cristina Paun</cp:lastModifiedBy>
  <cp:revision>2</cp:revision>
  <dcterms:created xsi:type="dcterms:W3CDTF">2022-01-12T11:14:36Z</dcterms:created>
  <dcterms:modified xsi:type="dcterms:W3CDTF">2022-01-12T12:31:36Z</dcterms:modified>
</cp:coreProperties>
</file>