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086A-818F-E1F0-FAFF-03032065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A53E-E3FE-10E8-0AFB-D6C23E7E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65F9-D58C-FD67-1FB7-AC3BC9F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4339-4766-7772-D7BB-41498919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F626-68C9-CA18-35E5-FFC191F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2E49-2B66-2191-D5BF-C94D3927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94CC3-935C-87F5-1372-93C75E76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985C-55D3-4026-1AED-7E05D76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9799-D6B7-28FA-8DA7-8F7011E0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2E3E-2418-902C-47AA-A95AAE72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62E4F-A894-33E3-5663-A455CEEEE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95CC4-3803-94D1-5C3B-7A716514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0FD5-D658-78EE-E033-80DB4EF9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F360-756F-18EC-416F-95C366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8A6A-3E19-A9D7-9AED-FED6B68C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8770-F5B4-AFD5-325C-0EDF9C14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ECAA-E44A-CC57-F8B0-CB44233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27C4-1BC6-8680-17E1-51F41CE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D7D2-4BB5-F079-2588-4DFAB83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9526-6C28-A6DD-E8CA-CDA66FD7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C00D-5859-BC2F-9E35-885B009C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6F8E-F8F2-FE38-A83C-45293380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9706-008A-F211-7C4A-190A6386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ECBF-AF75-452E-AD6A-C8A58DA7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3BCA-1CC3-70D3-4FE4-3A334DDE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FCBB-C9E7-F5AD-E022-AA25C917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4D3C-1C6D-5080-E231-3120AEE8C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09D1D-4672-0553-DE17-77877996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10A8-3CF4-6829-6177-EC3EDB3B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AB2B-2EEC-EC8C-34A2-490F4D25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80DE6-9879-0539-6748-FFDA1D1E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B46F-B0CB-68B3-87CB-1913A78A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888F-C58E-D505-EBD2-9368FFC8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2031F-DF4E-221D-E0E8-2B8BD92E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620BD-12A0-D927-2D76-8AA3D570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7DD39-E432-CD9F-6212-48789519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CB147-CDF1-81DE-0042-87C9B8A3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EA04A-4908-1C02-AFEE-81CDB56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834A7-CDC7-6808-983D-87B19816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A3C2-0222-0E0C-B768-540F1B65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92F0E-268B-94E2-3DCB-5C2AF68A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9CEE5-F769-97C9-EDDD-037B916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BBA9-0F1E-A0E4-0034-2522581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ABEB3-74AC-B5CB-7FD9-76A0C3F0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D79A8-F2F9-4851-7F5C-FE04CD19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B2D6-8A02-BD04-FEE9-38EE8A9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7BD5-94E4-F6C5-37DE-E92C7FEE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4B38-5BAC-37AB-3800-FEC0E8F2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D7C6-C5AD-15FF-C3F4-9BE32FD9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980B-9E84-893C-8E1D-0ECDD7C9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A4C-CFE6-2C7E-970A-C910E45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7BF3D-EF3C-7A78-59BB-BDCB35C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AAA-18BB-5FEE-5F34-23A5DC65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3F65-4C30-D607-EF71-696852EC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E6E4D-8015-D55E-B07F-588F7303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9ADE-012F-A7B7-0AE8-74355391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7044-DF40-F945-5A63-522CD1D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FEFC-C924-4956-C904-7D6A25C3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0BF0D-C56A-624D-457C-7DAEF017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5B50C-F403-8FA5-4DCF-CB3CE06D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6412-F999-41CF-DB3A-FE035B8D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9F7A-C9D6-45A3-8DB8-D4067C3DD93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E7B0-424B-000E-4BD0-C2972213E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6E3A-B260-276B-1B1A-0032CD7DD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D9F2-52A4-46D6-B5D3-67345AAE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8D03248-D139-2F16-2034-2228E553C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43" r="-1" b="170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07629-72E0-5D81-FFE4-5B881CA0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– </a:t>
            </a:r>
            <a:r>
              <a:rPr lang="en-US" dirty="0" err="1"/>
              <a:t>Orar</a:t>
            </a:r>
            <a:r>
              <a:rPr lang="en-US" dirty="0"/>
              <a:t>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E9D2-E7A9-A0E4-1F1E-863BF2F3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724648"/>
          </a:xfrm>
        </p:spPr>
        <p:txBody>
          <a:bodyPr>
            <a:noAutofit/>
          </a:bodyPr>
          <a:lstStyle/>
          <a:p>
            <a:pPr algn="l"/>
            <a:r>
              <a:rPr lang="en-US" sz="1400" b="1" dirty="0" err="1"/>
              <a:t>Studenti</a:t>
            </a:r>
            <a:r>
              <a:rPr lang="en-US" sz="1400" b="1" dirty="0"/>
              <a:t>:</a:t>
            </a:r>
          </a:p>
          <a:p>
            <a:pPr algn="l"/>
            <a:r>
              <a:rPr lang="en-US" sz="1400" b="1" dirty="0" err="1"/>
              <a:t>Gegia</a:t>
            </a:r>
            <a:r>
              <a:rPr lang="en-US" sz="1400" b="1" dirty="0"/>
              <a:t> </a:t>
            </a:r>
            <a:r>
              <a:rPr lang="en-US" sz="1400" b="1" dirty="0" err="1"/>
              <a:t>Alexandru</a:t>
            </a:r>
            <a:endParaRPr lang="en-US" sz="1400" b="1" dirty="0"/>
          </a:p>
          <a:p>
            <a:pPr algn="l"/>
            <a:r>
              <a:rPr lang="en-US" sz="1400" b="1" dirty="0" err="1"/>
              <a:t>Greaca</a:t>
            </a:r>
            <a:r>
              <a:rPr lang="en-US" sz="1400" b="1" dirty="0"/>
              <a:t> Vlad</a:t>
            </a:r>
          </a:p>
          <a:p>
            <a:pPr algn="l"/>
            <a:r>
              <a:rPr lang="en-US" sz="1400" b="1" dirty="0"/>
              <a:t> </a:t>
            </a:r>
            <a:r>
              <a:rPr lang="en-US" sz="1400" b="1" dirty="0" err="1"/>
              <a:t>Voicu</a:t>
            </a:r>
            <a:r>
              <a:rPr lang="en-US" sz="1400" b="1" dirty="0"/>
              <a:t> </a:t>
            </a:r>
            <a:r>
              <a:rPr lang="en-US" sz="1400" b="1" dirty="0" err="1"/>
              <a:t>Alexandra-Mihaela</a:t>
            </a:r>
            <a:endParaRPr lang="en-US" sz="1400" b="1" dirty="0"/>
          </a:p>
          <a:p>
            <a:pPr algn="l"/>
            <a:r>
              <a:rPr lang="en-US" sz="1400" b="1" dirty="0"/>
              <a:t>	                                          </a:t>
            </a:r>
            <a:r>
              <a:rPr lang="en-US" sz="1400" b="1" dirty="0" err="1"/>
              <a:t>Profesor</a:t>
            </a:r>
            <a:r>
              <a:rPr lang="en-US" sz="1400" b="1" dirty="0"/>
              <a:t> </a:t>
            </a:r>
            <a:r>
              <a:rPr lang="en-US" sz="1400" b="1" dirty="0" err="1"/>
              <a:t>coordonator</a:t>
            </a:r>
            <a:r>
              <a:rPr lang="en-US" sz="1400" b="1" dirty="0"/>
              <a:t>: </a:t>
            </a:r>
            <a:r>
              <a:rPr lang="en-US" sz="1400" b="1" dirty="0" err="1"/>
              <a:t>Spahiu</a:t>
            </a:r>
            <a:r>
              <a:rPr lang="en-US" sz="1400" b="1" dirty="0"/>
              <a:t> Cosmin</a:t>
            </a:r>
          </a:p>
        </p:txBody>
      </p:sp>
    </p:spTree>
    <p:extLst>
      <p:ext uri="{BB962C8B-B14F-4D97-AF65-F5344CB8AC3E}">
        <p14:creationId xmlns:p14="http://schemas.microsoft.com/office/powerpoint/2010/main" val="8257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A2473-268B-3746-EA9F-3B424A2F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                       Tipuri de User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512610-2597-0A95-20CF-5FEDACC4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Admin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Student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Profesor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group of people sitting at desks using laptops&#10;&#10;Description automatically generated with medium confidence">
            <a:extLst>
              <a:ext uri="{FF2B5EF4-FFF2-40B4-BE49-F238E27FC236}">
                <a16:creationId xmlns:a16="http://schemas.microsoft.com/office/drawing/2014/main" id="{5A925A59-8CF7-4C35-9176-4684A9BA5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r="166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87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8A792-A493-A71B-8BAB-98BB3F2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 dirty="0" err="1"/>
              <a:t>Conectare</a:t>
            </a:r>
            <a:r>
              <a:rPr lang="en-US" sz="5400" dirty="0"/>
              <a:t> Admin/</a:t>
            </a:r>
            <a:r>
              <a:rPr lang="en-US" sz="5400" dirty="0" err="1"/>
              <a:t>Profesor</a:t>
            </a:r>
            <a:endParaRPr 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DF2BCA-E482-CC01-BE41-4918041F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accesarea</a:t>
            </a:r>
            <a:r>
              <a:rPr lang="en-US" sz="2200" dirty="0"/>
              <a:t> Login - se </a:t>
            </a:r>
            <a:r>
              <a:rPr lang="en-US" sz="2200" dirty="0" err="1"/>
              <a:t>acceseaza</a:t>
            </a:r>
            <a:r>
              <a:rPr lang="en-US" sz="2200" dirty="0"/>
              <a:t> http:localhost:8000/admin</a:t>
            </a:r>
          </a:p>
          <a:p>
            <a:r>
              <a:rPr lang="en-US" sz="2200" dirty="0"/>
              <a:t>Se introduce username-</a:t>
            </a: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password-</a:t>
            </a: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apasa</a:t>
            </a:r>
            <a:r>
              <a:rPr lang="en-US" sz="2200" dirty="0"/>
              <a:t> </a:t>
            </a:r>
            <a:r>
              <a:rPr lang="en-US" sz="2200" dirty="0" err="1"/>
              <a:t>butonul</a:t>
            </a:r>
            <a:r>
              <a:rPr lang="en-US" sz="2200" dirty="0"/>
              <a:t> de Login</a:t>
            </a:r>
          </a:p>
          <a:p>
            <a:r>
              <a:rPr lang="en-US" sz="2200" dirty="0" err="1"/>
              <a:t>Iconita</a:t>
            </a:r>
            <a:r>
              <a:rPr lang="en-US" sz="2200" dirty="0"/>
              <a:t>     </a:t>
            </a:r>
            <a:r>
              <a:rPr lang="en-US" sz="2200" dirty="0" err="1"/>
              <a:t>schimba</a:t>
            </a:r>
            <a:r>
              <a:rPr lang="en-US" sz="2200" dirty="0"/>
              <a:t> View-</a:t>
            </a: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err="1"/>
              <a:t>imaginii</a:t>
            </a:r>
            <a:r>
              <a:rPr lang="en-US" sz="2200" dirty="0"/>
              <a:t> in Dark Mode.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5E2E0-BF7C-A696-D438-E497C2BD7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9" r="2292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16ABE-C32C-632E-7BAF-E202D37B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07" y="5013902"/>
            <a:ext cx="209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D2E72-ACE9-284D-B108-07986834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Pagina Home a Adminului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E4B7E6-EADC-D4BC-5654-D52014F3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91704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 err="1"/>
              <a:t>Dupa</a:t>
            </a:r>
            <a:r>
              <a:rPr lang="en-US" sz="2200" dirty="0"/>
              <a:t> </a:t>
            </a:r>
            <a:r>
              <a:rPr lang="en-US" sz="2200" dirty="0" err="1"/>
              <a:t>conectare</a:t>
            </a:r>
            <a:r>
              <a:rPr lang="en-US" sz="2200" dirty="0"/>
              <a:t>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afisa</a:t>
            </a:r>
            <a:r>
              <a:rPr lang="en-US" sz="2200" dirty="0"/>
              <a:t> </a:t>
            </a:r>
            <a:r>
              <a:rPr lang="en-US" sz="2200" dirty="0" err="1"/>
              <a:t>urmatoarea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:</a:t>
            </a:r>
          </a:p>
          <a:p>
            <a:r>
              <a:rPr lang="en-US" sz="2200" dirty="0"/>
              <a:t>In </a:t>
            </a:r>
            <a:r>
              <a:rPr lang="en-US" sz="2200" dirty="0" err="1"/>
              <a:t>aceasta</a:t>
            </a:r>
            <a:r>
              <a:rPr lang="en-US" sz="2200" dirty="0"/>
              <a:t> </a:t>
            </a:r>
            <a:r>
              <a:rPr lang="en-US" sz="2200" dirty="0" err="1"/>
              <a:t>vor</a:t>
            </a:r>
            <a:r>
              <a:rPr lang="en-US" sz="2200" dirty="0"/>
              <a:t> fi </a:t>
            </a:r>
            <a:r>
              <a:rPr lang="en-US" sz="2200" dirty="0" err="1"/>
              <a:t>afisate</a:t>
            </a:r>
            <a:r>
              <a:rPr lang="en-US" sz="2200" dirty="0"/>
              <a:t> </a:t>
            </a:r>
            <a:r>
              <a:rPr lang="en-US" sz="2200" dirty="0" err="1"/>
              <a:t>tabelele</a:t>
            </a:r>
            <a:r>
              <a:rPr lang="en-US" sz="2200" dirty="0"/>
              <a:t> din </a:t>
            </a:r>
            <a:r>
              <a:rPr lang="en-US" sz="2200" dirty="0" err="1"/>
              <a:t>baza</a:t>
            </a:r>
            <a:r>
              <a:rPr lang="en-US" sz="2200" dirty="0"/>
              <a:t> de date, </a:t>
            </a:r>
            <a:r>
              <a:rPr lang="en-US" sz="2200" dirty="0" err="1"/>
              <a:t>alaturi</a:t>
            </a:r>
            <a:r>
              <a:rPr lang="en-US" sz="2200" dirty="0"/>
              <a:t> de </a:t>
            </a:r>
            <a:r>
              <a:rPr lang="en-US" sz="2200" dirty="0" err="1"/>
              <a:t>butoanele</a:t>
            </a:r>
            <a:r>
              <a:rPr lang="en-US" sz="2200" dirty="0"/>
              <a:t> Add </a:t>
            </a:r>
            <a:r>
              <a:rPr lang="en-US" sz="2200" dirty="0" err="1"/>
              <a:t>si</a:t>
            </a:r>
            <a:r>
              <a:rPr lang="en-US" sz="2200" dirty="0"/>
              <a:t> Change. </a:t>
            </a:r>
          </a:p>
          <a:p>
            <a:r>
              <a:rPr lang="en-US" sz="2200" dirty="0" err="1"/>
              <a:t>Prin</a:t>
            </a:r>
            <a:r>
              <a:rPr lang="en-US" sz="2200" dirty="0"/>
              <a:t> Click pe </a:t>
            </a:r>
            <a:r>
              <a:rPr lang="en-US" sz="2200" dirty="0" err="1"/>
              <a:t>numele</a:t>
            </a:r>
            <a:r>
              <a:rPr lang="en-US" sz="2200" dirty="0"/>
              <a:t> </a:t>
            </a:r>
            <a:r>
              <a:rPr lang="en-US" sz="2200" dirty="0" err="1"/>
              <a:t>Tabelei</a:t>
            </a:r>
            <a:r>
              <a:rPr lang="en-US" sz="2200" dirty="0"/>
              <a:t> se pot </a:t>
            </a:r>
            <a:r>
              <a:rPr lang="en-US" sz="2200" dirty="0" err="1"/>
              <a:t>vizualiza</a:t>
            </a:r>
            <a:r>
              <a:rPr lang="en-US" sz="2200" dirty="0"/>
              <a:t> </a:t>
            </a:r>
            <a:r>
              <a:rPr lang="en-US" sz="2200" dirty="0" err="1"/>
              <a:t>datele</a:t>
            </a:r>
            <a:r>
              <a:rPr lang="en-US" sz="2200" dirty="0"/>
              <a:t> din </a:t>
            </a:r>
            <a:r>
              <a:rPr lang="en-US" sz="2200" dirty="0" err="1"/>
              <a:t>tabela</a:t>
            </a:r>
            <a:r>
              <a:rPr lang="en-US" sz="2200" dirty="0"/>
              <a:t>, </a:t>
            </a:r>
            <a:r>
              <a:rPr lang="en-US" sz="2200" dirty="0" err="1"/>
              <a:t>iar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Click pe </a:t>
            </a:r>
            <a:r>
              <a:rPr lang="en-US" sz="2200" dirty="0" err="1"/>
              <a:t>numele</a:t>
            </a:r>
            <a:r>
              <a:rPr lang="en-US" sz="2200" dirty="0"/>
              <a:t> </a:t>
            </a:r>
            <a:r>
              <a:rPr lang="en-US" sz="2200" dirty="0" err="1"/>
              <a:t>unei</a:t>
            </a:r>
            <a:r>
              <a:rPr lang="en-US" sz="2200" dirty="0"/>
              <a:t> Date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afisa</a:t>
            </a:r>
            <a:r>
              <a:rPr lang="en-US" sz="2200" dirty="0"/>
              <a:t> </a:t>
            </a:r>
            <a:r>
              <a:rPr lang="en-US" sz="2200" dirty="0" err="1"/>
              <a:t>urmatorul</a:t>
            </a:r>
            <a:r>
              <a:rPr lang="en-US" sz="2200" dirty="0"/>
              <a:t> tab-&gt;</a:t>
            </a:r>
          </a:p>
          <a:p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butonul</a:t>
            </a:r>
            <a:r>
              <a:rPr lang="en-US" sz="2200" dirty="0"/>
              <a:t> Delete se </a:t>
            </a:r>
            <a:r>
              <a:rPr lang="en-US" sz="2200" dirty="0" err="1"/>
              <a:t>vor</a:t>
            </a:r>
            <a:r>
              <a:rPr lang="en-US" sz="2200" dirty="0"/>
              <a:t> </a:t>
            </a:r>
            <a:r>
              <a:rPr lang="en-US" sz="2200" dirty="0" err="1"/>
              <a:t>sterge</a:t>
            </a:r>
            <a:r>
              <a:rPr lang="en-US" sz="2200" dirty="0"/>
              <a:t> </a:t>
            </a:r>
            <a:r>
              <a:rPr lang="en-US" sz="2200" dirty="0" err="1"/>
              <a:t>datele</a:t>
            </a:r>
            <a:r>
              <a:rPr lang="en-US" sz="2200" dirty="0"/>
              <a:t> respective.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FCC56-C49E-4BC2-99ED-3D945C8C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41" y="44328"/>
            <a:ext cx="8030704" cy="4628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14F75-F03C-FB55-BEFE-F07891F0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04" y="3429000"/>
            <a:ext cx="793379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2FBE43-7134-650F-BE76-FEF6E2F1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r="533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1" name="Rectangle 1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FA56-918F-5AC7-16CC-25DED35F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Pagina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 Userului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62" name="Straight Connector 1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9163D-8B7B-0FF2-DCEF-A387FD81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Pagina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Personale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34457E-888E-B25C-BB5B-598C658F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139464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Afiseaza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personale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utilizatorului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1BD21B-0A20-A57C-4E6A-59E7528F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49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550E5-8103-00C0-310C-3C5F9CBE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 Situatie Scolara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640D8-DB3B-657A-1858-2C625CA22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47357"/>
            <a:ext cx="7188199" cy="3809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0C644-E73A-76E0-E070-34A1B8ACC5FB}"/>
              </a:ext>
            </a:extLst>
          </p:cNvPr>
          <p:cNvSpPr txBox="1"/>
          <p:nvPr/>
        </p:nvSpPr>
        <p:spPr>
          <a:xfrm>
            <a:off x="4119073" y="4956561"/>
            <a:ext cx="711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sunt </a:t>
            </a:r>
            <a:r>
              <a:rPr lang="en-US" dirty="0" err="1"/>
              <a:t>afisate</a:t>
            </a:r>
            <a:r>
              <a:rPr lang="en-US" dirty="0"/>
              <a:t> </a:t>
            </a:r>
            <a:r>
              <a:rPr lang="en-US" dirty="0" err="1"/>
              <a:t>Specializarile</a:t>
            </a:r>
            <a:r>
              <a:rPr lang="en-US" dirty="0"/>
              <a:t> la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studentul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9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Title 1">
            <a:extLst>
              <a:ext uri="{FF2B5EF4-FFF2-40B4-BE49-F238E27FC236}">
                <a16:creationId xmlns:a16="http://schemas.microsoft.com/office/drawing/2014/main" id="{FBF2EEB3-1324-4932-C17B-0C200129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Pagina</a:t>
            </a:r>
            <a:r>
              <a:rPr lang="en-US" sz="4000" dirty="0"/>
              <a:t> Mailbox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2108E4-34C6-79A8-E325-BE6BD7711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Content Placeholder 2055">
            <a:extLst>
              <a:ext uri="{FF2B5EF4-FFF2-40B4-BE49-F238E27FC236}">
                <a16:creationId xmlns:a16="http://schemas.microsoft.com/office/drawing/2014/main" id="{9181D15D-D8C2-3987-5014-9518D8CD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pagina</a:t>
            </a:r>
            <a:r>
              <a:rPr lang="en-US" sz="2000" dirty="0"/>
              <a:t> sunt </a:t>
            </a:r>
            <a:r>
              <a:rPr lang="en-US" sz="2000" dirty="0" err="1"/>
              <a:t>preluate</a:t>
            </a:r>
            <a:r>
              <a:rPr lang="en-US" sz="2000" dirty="0"/>
              <a:t> </a:t>
            </a:r>
            <a:r>
              <a:rPr lang="en-US" sz="2000" dirty="0" err="1"/>
              <a:t>emailurile</a:t>
            </a:r>
            <a:r>
              <a:rPr lang="en-US" sz="2000" dirty="0"/>
              <a:t> </a:t>
            </a:r>
            <a:r>
              <a:rPr lang="en-US" sz="2000" dirty="0" err="1"/>
              <a:t>utilizatorului</a:t>
            </a:r>
            <a:r>
              <a:rPr lang="en-US" sz="2000" dirty="0"/>
              <a:t> din </a:t>
            </a:r>
            <a:r>
              <a:rPr lang="en-US" sz="2000" dirty="0" err="1"/>
              <a:t>baza</a:t>
            </a:r>
            <a:r>
              <a:rPr lang="en-US" sz="2000" dirty="0"/>
              <a:t> de date.</a:t>
            </a:r>
          </a:p>
        </p:txBody>
      </p:sp>
      <p:sp>
        <p:nvSpPr>
          <p:cNvPr id="2073" name="Rectangle 206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6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3F6E-76BF-680E-E76D-8A682D9C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2" y="4643206"/>
            <a:ext cx="5159849" cy="1488172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Pagina</a:t>
            </a:r>
            <a:r>
              <a:rPr lang="en-US" sz="4000" dirty="0"/>
              <a:t> </a:t>
            </a:r>
            <a:r>
              <a:rPr lang="en-US" sz="4000" dirty="0" err="1"/>
              <a:t>SendMail</a:t>
            </a:r>
            <a:endParaRPr lang="en-US" sz="4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4B8073D-5D43-1045-78E1-FC42CF04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152" y="174032"/>
            <a:ext cx="9901600" cy="42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0ED62F47-8245-60CF-4C55-D5EB14E9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4643206"/>
            <a:ext cx="4992906" cy="1488173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Pagina</a:t>
            </a:r>
            <a:r>
              <a:rPr lang="en-US" sz="2000" dirty="0"/>
              <a:t> </a:t>
            </a:r>
            <a:r>
              <a:rPr lang="en-US" sz="2000" dirty="0" err="1"/>
              <a:t>SendMail</a:t>
            </a:r>
            <a:r>
              <a:rPr lang="en-US" sz="2000" dirty="0"/>
              <a:t> </a:t>
            </a:r>
            <a:r>
              <a:rPr lang="en-US" sz="2000" dirty="0" err="1"/>
              <a:t>deschide</a:t>
            </a:r>
            <a:r>
              <a:rPr lang="en-US" sz="2000" dirty="0"/>
              <a:t> un form,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apasarea</a:t>
            </a:r>
            <a:r>
              <a:rPr lang="en-US" sz="2000" dirty="0"/>
              <a:t> </a:t>
            </a:r>
            <a:r>
              <a:rPr lang="en-US" sz="2000" dirty="0" err="1"/>
              <a:t>butonului</a:t>
            </a:r>
            <a:r>
              <a:rPr lang="en-US" sz="2000" dirty="0"/>
              <a:t> “Send” se </a:t>
            </a:r>
            <a:r>
              <a:rPr lang="en-US" sz="2000" dirty="0" err="1"/>
              <a:t>salveaza</a:t>
            </a:r>
            <a:r>
              <a:rPr lang="en-US" sz="2000" dirty="0"/>
              <a:t> </a:t>
            </a:r>
            <a:r>
              <a:rPr lang="en-US" sz="2000" dirty="0" err="1"/>
              <a:t>mesajul</a:t>
            </a:r>
            <a:r>
              <a:rPr lang="en-US" sz="2000" dirty="0"/>
              <a:t> in inbox-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receptorului</a:t>
            </a:r>
            <a:r>
              <a:rPr lang="en-US" sz="2000" dirty="0"/>
              <a:t>(</a:t>
            </a:r>
            <a:r>
              <a:rPr lang="en-US" sz="2000" dirty="0" err="1"/>
              <a:t>luat</a:t>
            </a:r>
            <a:r>
              <a:rPr lang="en-US" sz="2000" dirty="0"/>
              <a:t> din </a:t>
            </a:r>
            <a:r>
              <a:rPr lang="en-US" sz="2000" dirty="0" err="1"/>
              <a:t>campul</a:t>
            </a:r>
            <a:r>
              <a:rPr lang="en-US" sz="2000" dirty="0"/>
              <a:t> “</a:t>
            </a:r>
            <a:r>
              <a:rPr lang="en-US" sz="2000" dirty="0" err="1"/>
              <a:t>Catre</a:t>
            </a:r>
            <a:r>
              <a:rPr lang="en-US" sz="2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5825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Office Theme</vt:lpstr>
      <vt:lpstr>Proiect Baze de date – Orar Web Application</vt:lpstr>
      <vt:lpstr>                       Tipuri de User</vt:lpstr>
      <vt:lpstr>Conectare Admin/Profesor</vt:lpstr>
      <vt:lpstr>Pagina Home a Adminului</vt:lpstr>
      <vt:lpstr>Pagina Home a Userului</vt:lpstr>
      <vt:lpstr>Pagina Date Personale</vt:lpstr>
      <vt:lpstr>Pagina Situatie Scolara </vt:lpstr>
      <vt:lpstr>Pagina Mailbox</vt:lpstr>
      <vt:lpstr>Pagina SendMail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 de date – Orar Web Application</dc:title>
  <dc:creator>VOICU A.V. ALEXANDRA-MIHAELA</dc:creator>
  <cp:lastModifiedBy>VOICU A.V. ALEXANDRA-MIHAELA</cp:lastModifiedBy>
  <cp:revision>8</cp:revision>
  <dcterms:created xsi:type="dcterms:W3CDTF">2023-05-06T10:02:46Z</dcterms:created>
  <dcterms:modified xsi:type="dcterms:W3CDTF">2023-05-07T17:19:41Z</dcterms:modified>
</cp:coreProperties>
</file>