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05D7A0-3E79-4422-9500-5A98DE76155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E45CBC-F900-49EA-8BF4-C0F5A0844E7D}">
      <dgm:prSet/>
      <dgm:spPr/>
      <dgm:t>
        <a:bodyPr/>
        <a:lstStyle/>
        <a:p>
          <a:r>
            <a:rPr lang="en-US"/>
            <a:t>I. Introduction</a:t>
          </a:r>
        </a:p>
      </dgm:t>
    </dgm:pt>
    <dgm:pt modelId="{383D4CB9-AC6B-47C9-A331-341660EED8DA}" type="parTrans" cxnId="{D8C10AEC-E81F-4103-9ED6-784659F510F3}">
      <dgm:prSet/>
      <dgm:spPr/>
      <dgm:t>
        <a:bodyPr/>
        <a:lstStyle/>
        <a:p>
          <a:endParaRPr lang="en-US"/>
        </a:p>
      </dgm:t>
    </dgm:pt>
    <dgm:pt modelId="{C94E8FF7-BC73-41D0-99A1-2AF935CA3B88}" type="sibTrans" cxnId="{D8C10AEC-E81F-4103-9ED6-784659F510F3}">
      <dgm:prSet/>
      <dgm:spPr/>
      <dgm:t>
        <a:bodyPr/>
        <a:lstStyle/>
        <a:p>
          <a:endParaRPr lang="en-US"/>
        </a:p>
      </dgm:t>
    </dgm:pt>
    <dgm:pt modelId="{213113F1-5F2D-425D-85BE-1C22D945B57A}">
      <dgm:prSet/>
      <dgm:spPr/>
      <dgm:t>
        <a:bodyPr/>
        <a:lstStyle/>
        <a:p>
          <a:r>
            <a:rPr lang="en-US"/>
            <a:t>II. Our Initial Approach</a:t>
          </a:r>
        </a:p>
      </dgm:t>
    </dgm:pt>
    <dgm:pt modelId="{978EDCEF-535F-47CD-9E58-F3769B5DBF2C}" type="parTrans" cxnId="{E1B52B67-17F7-4FC0-A825-D2E664B65BFC}">
      <dgm:prSet/>
      <dgm:spPr/>
      <dgm:t>
        <a:bodyPr/>
        <a:lstStyle/>
        <a:p>
          <a:endParaRPr lang="en-US"/>
        </a:p>
      </dgm:t>
    </dgm:pt>
    <dgm:pt modelId="{DA8EEABF-607D-44E8-80C4-6490EB662DB2}" type="sibTrans" cxnId="{E1B52B67-17F7-4FC0-A825-D2E664B65BFC}">
      <dgm:prSet/>
      <dgm:spPr/>
      <dgm:t>
        <a:bodyPr/>
        <a:lstStyle/>
        <a:p>
          <a:endParaRPr lang="en-US"/>
        </a:p>
      </dgm:t>
    </dgm:pt>
    <dgm:pt modelId="{F3E94B66-7D1C-42F9-8B0C-AC02926C9141}">
      <dgm:prSet/>
      <dgm:spPr/>
      <dgm:t>
        <a:bodyPr/>
        <a:lstStyle/>
        <a:p>
          <a:r>
            <a:rPr lang="en-US"/>
            <a:t>III. Research</a:t>
          </a:r>
        </a:p>
      </dgm:t>
    </dgm:pt>
    <dgm:pt modelId="{8ED91780-A21F-4BF5-9C66-0FFE9C935BF1}" type="parTrans" cxnId="{379942A9-060A-4797-A438-D0E71DE38458}">
      <dgm:prSet/>
      <dgm:spPr/>
      <dgm:t>
        <a:bodyPr/>
        <a:lstStyle/>
        <a:p>
          <a:endParaRPr lang="en-US"/>
        </a:p>
      </dgm:t>
    </dgm:pt>
    <dgm:pt modelId="{42481ADF-296E-4B02-A76E-6E3396872CC1}" type="sibTrans" cxnId="{379942A9-060A-4797-A438-D0E71DE38458}">
      <dgm:prSet/>
      <dgm:spPr/>
      <dgm:t>
        <a:bodyPr/>
        <a:lstStyle/>
        <a:p>
          <a:endParaRPr lang="en-US"/>
        </a:p>
      </dgm:t>
    </dgm:pt>
    <dgm:pt modelId="{36EB5659-383C-4CDD-8EBB-58A8BF715409}">
      <dgm:prSet/>
      <dgm:spPr/>
      <dgm:t>
        <a:bodyPr/>
        <a:lstStyle/>
        <a:p>
          <a:r>
            <a:rPr lang="en-US" dirty="0"/>
            <a:t>	A. Thermodynamics &amp; Engine Combustion</a:t>
          </a:r>
        </a:p>
      </dgm:t>
    </dgm:pt>
    <dgm:pt modelId="{BA177489-EB3F-4B84-8330-D3E4A60C5E80}" type="parTrans" cxnId="{7579461C-A7DB-41DD-8F5C-859192077009}">
      <dgm:prSet/>
      <dgm:spPr/>
      <dgm:t>
        <a:bodyPr/>
        <a:lstStyle/>
        <a:p>
          <a:endParaRPr lang="en-US"/>
        </a:p>
      </dgm:t>
    </dgm:pt>
    <dgm:pt modelId="{02E52A5A-BD9B-4FC7-8127-FE6D250AEFB5}" type="sibTrans" cxnId="{7579461C-A7DB-41DD-8F5C-859192077009}">
      <dgm:prSet/>
      <dgm:spPr/>
      <dgm:t>
        <a:bodyPr/>
        <a:lstStyle/>
        <a:p>
          <a:endParaRPr lang="en-US"/>
        </a:p>
      </dgm:t>
    </dgm:pt>
    <dgm:pt modelId="{812E1C91-DCE1-4150-83D1-E18EE6933555}">
      <dgm:prSet/>
      <dgm:spPr/>
      <dgm:t>
        <a:bodyPr/>
        <a:lstStyle/>
        <a:p>
          <a:r>
            <a:rPr lang="en-US" dirty="0"/>
            <a:t>	B. Bio-Fuels</a:t>
          </a:r>
        </a:p>
      </dgm:t>
    </dgm:pt>
    <dgm:pt modelId="{2979282C-FC14-4B98-A8F0-D59F466FD115}" type="parTrans" cxnId="{059773BB-C897-4E6D-9CAA-E37A4D390CB6}">
      <dgm:prSet/>
      <dgm:spPr/>
      <dgm:t>
        <a:bodyPr/>
        <a:lstStyle/>
        <a:p>
          <a:endParaRPr lang="en-US"/>
        </a:p>
      </dgm:t>
    </dgm:pt>
    <dgm:pt modelId="{A2D97C39-526B-4F80-9A1B-0561C38B7D56}" type="sibTrans" cxnId="{059773BB-C897-4E6D-9CAA-E37A4D390CB6}">
      <dgm:prSet/>
      <dgm:spPr/>
      <dgm:t>
        <a:bodyPr/>
        <a:lstStyle/>
        <a:p>
          <a:endParaRPr lang="en-US"/>
        </a:p>
      </dgm:t>
    </dgm:pt>
    <dgm:pt modelId="{7C99E77B-2C9C-42E7-84CF-B066746E1570}">
      <dgm:prSet/>
      <dgm:spPr/>
      <dgm:t>
        <a:bodyPr/>
        <a:lstStyle/>
        <a:p>
          <a:r>
            <a:rPr lang="en-US" dirty="0"/>
            <a:t>	C. PV diagram</a:t>
          </a:r>
        </a:p>
      </dgm:t>
    </dgm:pt>
    <dgm:pt modelId="{EAF6393A-ED06-4595-9D68-9380E7DA81F7}" type="parTrans" cxnId="{F1957792-3F4B-419F-961D-41D8574C088B}">
      <dgm:prSet/>
      <dgm:spPr/>
      <dgm:t>
        <a:bodyPr/>
        <a:lstStyle/>
        <a:p>
          <a:endParaRPr lang="en-US"/>
        </a:p>
      </dgm:t>
    </dgm:pt>
    <dgm:pt modelId="{DE3932EC-857F-4320-8AAA-D17C7E597431}" type="sibTrans" cxnId="{F1957792-3F4B-419F-961D-41D8574C088B}">
      <dgm:prSet/>
      <dgm:spPr/>
      <dgm:t>
        <a:bodyPr/>
        <a:lstStyle/>
        <a:p>
          <a:endParaRPr lang="en-US"/>
        </a:p>
      </dgm:t>
    </dgm:pt>
    <dgm:pt modelId="{BCF77EC7-CF47-419F-B38D-1FA02CD085AB}">
      <dgm:prSet/>
      <dgm:spPr/>
      <dgm:t>
        <a:bodyPr/>
        <a:lstStyle/>
        <a:p>
          <a:r>
            <a:rPr lang="en-US"/>
            <a:t>IV. Experiments</a:t>
          </a:r>
        </a:p>
      </dgm:t>
    </dgm:pt>
    <dgm:pt modelId="{4B020291-2B4A-4A3C-8FDC-95017E84AA78}" type="parTrans" cxnId="{E3AE334A-3DFA-4E67-9AC1-4140A46FAFF8}">
      <dgm:prSet/>
      <dgm:spPr/>
      <dgm:t>
        <a:bodyPr/>
        <a:lstStyle/>
        <a:p>
          <a:endParaRPr lang="en-US"/>
        </a:p>
      </dgm:t>
    </dgm:pt>
    <dgm:pt modelId="{69136451-2CCF-4945-AB04-7B73E054FA32}" type="sibTrans" cxnId="{E3AE334A-3DFA-4E67-9AC1-4140A46FAFF8}">
      <dgm:prSet/>
      <dgm:spPr/>
      <dgm:t>
        <a:bodyPr/>
        <a:lstStyle/>
        <a:p>
          <a:endParaRPr lang="en-US"/>
        </a:p>
      </dgm:t>
    </dgm:pt>
    <dgm:pt modelId="{8BF2DC00-8593-4FC1-A2A2-F166D44D79D0}">
      <dgm:prSet/>
      <dgm:spPr/>
      <dgm:t>
        <a:bodyPr/>
        <a:lstStyle/>
        <a:p>
          <a:r>
            <a:rPr lang="en-US" dirty="0"/>
            <a:t>	A. Plan &amp; Setup</a:t>
          </a:r>
        </a:p>
      </dgm:t>
    </dgm:pt>
    <dgm:pt modelId="{6921AF55-2D4E-476B-A77A-09D0CF88DD2B}" type="parTrans" cxnId="{6F6E5E8F-8169-4405-BB76-19CC0A3F8215}">
      <dgm:prSet/>
      <dgm:spPr/>
      <dgm:t>
        <a:bodyPr/>
        <a:lstStyle/>
        <a:p>
          <a:endParaRPr lang="en-US"/>
        </a:p>
      </dgm:t>
    </dgm:pt>
    <dgm:pt modelId="{70A2ED0D-B1BE-4751-A5E1-393BF9AED392}" type="sibTrans" cxnId="{6F6E5E8F-8169-4405-BB76-19CC0A3F8215}">
      <dgm:prSet/>
      <dgm:spPr/>
      <dgm:t>
        <a:bodyPr/>
        <a:lstStyle/>
        <a:p>
          <a:endParaRPr lang="en-US"/>
        </a:p>
      </dgm:t>
    </dgm:pt>
    <dgm:pt modelId="{762118DC-8A42-4B26-BE76-B2B8028674B1}">
      <dgm:prSet/>
      <dgm:spPr/>
      <dgm:t>
        <a:bodyPr/>
        <a:lstStyle/>
        <a:p>
          <a:r>
            <a:rPr lang="en-US" dirty="0"/>
            <a:t>	B. Results</a:t>
          </a:r>
        </a:p>
      </dgm:t>
    </dgm:pt>
    <dgm:pt modelId="{F91FA946-F660-44FE-A0A9-ECCB28D0812C}" type="parTrans" cxnId="{821D0ADF-7F20-4445-BA38-13B0175620F9}">
      <dgm:prSet/>
      <dgm:spPr/>
      <dgm:t>
        <a:bodyPr/>
        <a:lstStyle/>
        <a:p>
          <a:endParaRPr lang="en-US"/>
        </a:p>
      </dgm:t>
    </dgm:pt>
    <dgm:pt modelId="{553C81F5-BDF9-450D-AD34-DBF57BC894DB}" type="sibTrans" cxnId="{821D0ADF-7F20-4445-BA38-13B0175620F9}">
      <dgm:prSet/>
      <dgm:spPr/>
      <dgm:t>
        <a:bodyPr/>
        <a:lstStyle/>
        <a:p>
          <a:endParaRPr lang="en-US"/>
        </a:p>
      </dgm:t>
    </dgm:pt>
    <dgm:pt modelId="{CFFADC59-FC03-42AE-B8B5-E89BA4D43FEA}">
      <dgm:prSet/>
      <dgm:spPr/>
      <dgm:t>
        <a:bodyPr/>
        <a:lstStyle/>
        <a:p>
          <a:r>
            <a:rPr lang="en-US"/>
            <a:t>V. Future Plans</a:t>
          </a:r>
        </a:p>
      </dgm:t>
    </dgm:pt>
    <dgm:pt modelId="{B05F2327-34B5-4067-AA98-3942AE3B2D5D}" type="parTrans" cxnId="{78DB9298-060F-46C6-875F-B750E15F4B20}">
      <dgm:prSet/>
      <dgm:spPr/>
      <dgm:t>
        <a:bodyPr/>
        <a:lstStyle/>
        <a:p>
          <a:endParaRPr lang="en-US"/>
        </a:p>
      </dgm:t>
    </dgm:pt>
    <dgm:pt modelId="{1BD7842C-EEDA-404F-BF2B-16574B08667B}" type="sibTrans" cxnId="{78DB9298-060F-46C6-875F-B750E15F4B20}">
      <dgm:prSet/>
      <dgm:spPr/>
      <dgm:t>
        <a:bodyPr/>
        <a:lstStyle/>
        <a:p>
          <a:endParaRPr lang="en-US"/>
        </a:p>
      </dgm:t>
    </dgm:pt>
    <dgm:pt modelId="{8E52121B-F7DE-4C99-89AC-D7E84E751CE3}">
      <dgm:prSet/>
      <dgm:spPr/>
      <dgm:t>
        <a:bodyPr/>
        <a:lstStyle/>
        <a:p>
          <a:r>
            <a:rPr lang="en-US"/>
            <a:t>VI. Question Round</a:t>
          </a:r>
        </a:p>
      </dgm:t>
    </dgm:pt>
    <dgm:pt modelId="{E5DFBCBF-53A0-4D1D-A9F5-95A2DCC875FF}" type="parTrans" cxnId="{7A0B95B1-61C8-45F0-B533-BE038246ED24}">
      <dgm:prSet/>
      <dgm:spPr/>
      <dgm:t>
        <a:bodyPr/>
        <a:lstStyle/>
        <a:p>
          <a:endParaRPr lang="en-US"/>
        </a:p>
      </dgm:t>
    </dgm:pt>
    <dgm:pt modelId="{9F154AE8-7F85-4ADD-BA82-85DCAE44DB53}" type="sibTrans" cxnId="{7A0B95B1-61C8-45F0-B533-BE038246ED24}">
      <dgm:prSet/>
      <dgm:spPr/>
      <dgm:t>
        <a:bodyPr/>
        <a:lstStyle/>
        <a:p>
          <a:endParaRPr lang="en-US"/>
        </a:p>
      </dgm:t>
    </dgm:pt>
    <dgm:pt modelId="{C0A9F7FE-69AB-4DA4-B1EE-DD4D29E9E471}" type="pres">
      <dgm:prSet presAssocID="{1105D7A0-3E79-4422-9500-5A98DE76155D}" presName="vert0" presStyleCnt="0">
        <dgm:presLayoutVars>
          <dgm:dir/>
          <dgm:animOne val="branch"/>
          <dgm:animLvl val="lvl"/>
        </dgm:presLayoutVars>
      </dgm:prSet>
      <dgm:spPr/>
    </dgm:pt>
    <dgm:pt modelId="{C28E941E-CCA3-42E1-90BC-5B5AA61B37B0}" type="pres">
      <dgm:prSet presAssocID="{C9E45CBC-F900-49EA-8BF4-C0F5A0844E7D}" presName="thickLine" presStyleLbl="alignNode1" presStyleIdx="0" presStyleCnt="11"/>
      <dgm:spPr/>
    </dgm:pt>
    <dgm:pt modelId="{1FB5E284-11F3-4F85-BFFF-FB94D1963995}" type="pres">
      <dgm:prSet presAssocID="{C9E45CBC-F900-49EA-8BF4-C0F5A0844E7D}" presName="horz1" presStyleCnt="0"/>
      <dgm:spPr/>
    </dgm:pt>
    <dgm:pt modelId="{577444E9-1B7A-4409-9288-290D01AC2188}" type="pres">
      <dgm:prSet presAssocID="{C9E45CBC-F900-49EA-8BF4-C0F5A0844E7D}" presName="tx1" presStyleLbl="revTx" presStyleIdx="0" presStyleCnt="11"/>
      <dgm:spPr/>
    </dgm:pt>
    <dgm:pt modelId="{572413BD-6D49-4340-9438-ED2A8BCCBDF7}" type="pres">
      <dgm:prSet presAssocID="{C9E45CBC-F900-49EA-8BF4-C0F5A0844E7D}" presName="vert1" presStyleCnt="0"/>
      <dgm:spPr/>
    </dgm:pt>
    <dgm:pt modelId="{B0E99A9C-F5EF-4F7F-AD6F-E00E77539EA3}" type="pres">
      <dgm:prSet presAssocID="{213113F1-5F2D-425D-85BE-1C22D945B57A}" presName="thickLine" presStyleLbl="alignNode1" presStyleIdx="1" presStyleCnt="11"/>
      <dgm:spPr/>
    </dgm:pt>
    <dgm:pt modelId="{33031AEE-4AC7-4882-86C4-5896AC3E944C}" type="pres">
      <dgm:prSet presAssocID="{213113F1-5F2D-425D-85BE-1C22D945B57A}" presName="horz1" presStyleCnt="0"/>
      <dgm:spPr/>
    </dgm:pt>
    <dgm:pt modelId="{99CE3E50-2171-404A-856F-E9D6105738B7}" type="pres">
      <dgm:prSet presAssocID="{213113F1-5F2D-425D-85BE-1C22D945B57A}" presName="tx1" presStyleLbl="revTx" presStyleIdx="1" presStyleCnt="11"/>
      <dgm:spPr/>
    </dgm:pt>
    <dgm:pt modelId="{DD05D093-EFA9-4123-BCFF-910A1E943B2F}" type="pres">
      <dgm:prSet presAssocID="{213113F1-5F2D-425D-85BE-1C22D945B57A}" presName="vert1" presStyleCnt="0"/>
      <dgm:spPr/>
    </dgm:pt>
    <dgm:pt modelId="{48A20862-CB0D-4BC3-A670-0507058F78D2}" type="pres">
      <dgm:prSet presAssocID="{F3E94B66-7D1C-42F9-8B0C-AC02926C9141}" presName="thickLine" presStyleLbl="alignNode1" presStyleIdx="2" presStyleCnt="11"/>
      <dgm:spPr/>
    </dgm:pt>
    <dgm:pt modelId="{A537F022-F287-46C9-96CC-5E346FAA0780}" type="pres">
      <dgm:prSet presAssocID="{F3E94B66-7D1C-42F9-8B0C-AC02926C9141}" presName="horz1" presStyleCnt="0"/>
      <dgm:spPr/>
    </dgm:pt>
    <dgm:pt modelId="{39D7BEE9-63C5-40D3-BD86-C234C6318A19}" type="pres">
      <dgm:prSet presAssocID="{F3E94B66-7D1C-42F9-8B0C-AC02926C9141}" presName="tx1" presStyleLbl="revTx" presStyleIdx="2" presStyleCnt="11"/>
      <dgm:spPr/>
    </dgm:pt>
    <dgm:pt modelId="{C340DC9C-72D0-4E60-8995-00ADE4B04433}" type="pres">
      <dgm:prSet presAssocID="{F3E94B66-7D1C-42F9-8B0C-AC02926C9141}" presName="vert1" presStyleCnt="0"/>
      <dgm:spPr/>
    </dgm:pt>
    <dgm:pt modelId="{B9CA65E1-8417-46C3-895C-7D1F4EA7B65A}" type="pres">
      <dgm:prSet presAssocID="{36EB5659-383C-4CDD-8EBB-58A8BF715409}" presName="thickLine" presStyleLbl="alignNode1" presStyleIdx="3" presStyleCnt="11"/>
      <dgm:spPr/>
    </dgm:pt>
    <dgm:pt modelId="{22780F71-6BAC-4EE5-8A2D-3D6752AB59D2}" type="pres">
      <dgm:prSet presAssocID="{36EB5659-383C-4CDD-8EBB-58A8BF715409}" presName="horz1" presStyleCnt="0"/>
      <dgm:spPr/>
    </dgm:pt>
    <dgm:pt modelId="{0EE19DE6-5D94-44D0-87C5-0D71E6DD682C}" type="pres">
      <dgm:prSet presAssocID="{36EB5659-383C-4CDD-8EBB-58A8BF715409}" presName="tx1" presStyleLbl="revTx" presStyleIdx="3" presStyleCnt="11"/>
      <dgm:spPr/>
    </dgm:pt>
    <dgm:pt modelId="{157C34A4-9B97-42FB-AB89-80F19C21C225}" type="pres">
      <dgm:prSet presAssocID="{36EB5659-383C-4CDD-8EBB-58A8BF715409}" presName="vert1" presStyleCnt="0"/>
      <dgm:spPr/>
    </dgm:pt>
    <dgm:pt modelId="{F3E3672C-BAD5-46CF-8FFF-0D2A78D997F2}" type="pres">
      <dgm:prSet presAssocID="{812E1C91-DCE1-4150-83D1-E18EE6933555}" presName="thickLine" presStyleLbl="alignNode1" presStyleIdx="4" presStyleCnt="11"/>
      <dgm:spPr/>
    </dgm:pt>
    <dgm:pt modelId="{01CEA9BD-0916-4BBA-BDF8-C71A537F25D9}" type="pres">
      <dgm:prSet presAssocID="{812E1C91-DCE1-4150-83D1-E18EE6933555}" presName="horz1" presStyleCnt="0"/>
      <dgm:spPr/>
    </dgm:pt>
    <dgm:pt modelId="{A39FDF67-9E4D-4EB8-8693-03A6E9405F7E}" type="pres">
      <dgm:prSet presAssocID="{812E1C91-DCE1-4150-83D1-E18EE6933555}" presName="tx1" presStyleLbl="revTx" presStyleIdx="4" presStyleCnt="11"/>
      <dgm:spPr/>
    </dgm:pt>
    <dgm:pt modelId="{668F215E-49E2-4CB5-837E-EE6F4F92A44D}" type="pres">
      <dgm:prSet presAssocID="{812E1C91-DCE1-4150-83D1-E18EE6933555}" presName="vert1" presStyleCnt="0"/>
      <dgm:spPr/>
    </dgm:pt>
    <dgm:pt modelId="{A6CC0874-E495-43FA-B819-32F14C49369A}" type="pres">
      <dgm:prSet presAssocID="{7C99E77B-2C9C-42E7-84CF-B066746E1570}" presName="thickLine" presStyleLbl="alignNode1" presStyleIdx="5" presStyleCnt="11"/>
      <dgm:spPr/>
    </dgm:pt>
    <dgm:pt modelId="{84A28F9D-2085-4B23-A990-768C867DBC6E}" type="pres">
      <dgm:prSet presAssocID="{7C99E77B-2C9C-42E7-84CF-B066746E1570}" presName="horz1" presStyleCnt="0"/>
      <dgm:spPr/>
    </dgm:pt>
    <dgm:pt modelId="{8E61D16E-EFC6-4A18-AC51-E3B037F713B2}" type="pres">
      <dgm:prSet presAssocID="{7C99E77B-2C9C-42E7-84CF-B066746E1570}" presName="tx1" presStyleLbl="revTx" presStyleIdx="5" presStyleCnt="11"/>
      <dgm:spPr/>
    </dgm:pt>
    <dgm:pt modelId="{7C372E06-01F0-473B-BBDB-ECF3CCEE074B}" type="pres">
      <dgm:prSet presAssocID="{7C99E77B-2C9C-42E7-84CF-B066746E1570}" presName="vert1" presStyleCnt="0"/>
      <dgm:spPr/>
    </dgm:pt>
    <dgm:pt modelId="{ABDC2D16-872C-4F8E-81BF-40BC8309F997}" type="pres">
      <dgm:prSet presAssocID="{BCF77EC7-CF47-419F-B38D-1FA02CD085AB}" presName="thickLine" presStyleLbl="alignNode1" presStyleIdx="6" presStyleCnt="11"/>
      <dgm:spPr/>
    </dgm:pt>
    <dgm:pt modelId="{9187DE7A-4861-49D1-A03F-C49D4D984293}" type="pres">
      <dgm:prSet presAssocID="{BCF77EC7-CF47-419F-B38D-1FA02CD085AB}" presName="horz1" presStyleCnt="0"/>
      <dgm:spPr/>
    </dgm:pt>
    <dgm:pt modelId="{E069BA4B-C03D-4FF1-999C-CFF9A5A97133}" type="pres">
      <dgm:prSet presAssocID="{BCF77EC7-CF47-419F-B38D-1FA02CD085AB}" presName="tx1" presStyleLbl="revTx" presStyleIdx="6" presStyleCnt="11"/>
      <dgm:spPr/>
    </dgm:pt>
    <dgm:pt modelId="{B21FD592-3844-45EE-9677-9E0A25401E5B}" type="pres">
      <dgm:prSet presAssocID="{BCF77EC7-CF47-419F-B38D-1FA02CD085AB}" presName="vert1" presStyleCnt="0"/>
      <dgm:spPr/>
    </dgm:pt>
    <dgm:pt modelId="{E1FC2AEE-08EE-4DA7-8A78-C365CE818857}" type="pres">
      <dgm:prSet presAssocID="{8BF2DC00-8593-4FC1-A2A2-F166D44D79D0}" presName="thickLine" presStyleLbl="alignNode1" presStyleIdx="7" presStyleCnt="11"/>
      <dgm:spPr/>
    </dgm:pt>
    <dgm:pt modelId="{D4D70294-30D5-41F8-B4EB-0BCA7A5492BC}" type="pres">
      <dgm:prSet presAssocID="{8BF2DC00-8593-4FC1-A2A2-F166D44D79D0}" presName="horz1" presStyleCnt="0"/>
      <dgm:spPr/>
    </dgm:pt>
    <dgm:pt modelId="{A57579B5-FA77-4A05-B3B9-15662194F741}" type="pres">
      <dgm:prSet presAssocID="{8BF2DC00-8593-4FC1-A2A2-F166D44D79D0}" presName="tx1" presStyleLbl="revTx" presStyleIdx="7" presStyleCnt="11"/>
      <dgm:spPr/>
    </dgm:pt>
    <dgm:pt modelId="{ACDB0284-DB47-4B45-9F4A-D9622554C4B0}" type="pres">
      <dgm:prSet presAssocID="{8BF2DC00-8593-4FC1-A2A2-F166D44D79D0}" presName="vert1" presStyleCnt="0"/>
      <dgm:spPr/>
    </dgm:pt>
    <dgm:pt modelId="{54425674-15A7-4061-9887-3F9256271BA4}" type="pres">
      <dgm:prSet presAssocID="{762118DC-8A42-4B26-BE76-B2B8028674B1}" presName="thickLine" presStyleLbl="alignNode1" presStyleIdx="8" presStyleCnt="11"/>
      <dgm:spPr/>
    </dgm:pt>
    <dgm:pt modelId="{95CAF9D6-E4DD-4019-8482-BB1AC7F26555}" type="pres">
      <dgm:prSet presAssocID="{762118DC-8A42-4B26-BE76-B2B8028674B1}" presName="horz1" presStyleCnt="0"/>
      <dgm:spPr/>
    </dgm:pt>
    <dgm:pt modelId="{10823B60-3694-4C19-A424-6AD0469FDC0D}" type="pres">
      <dgm:prSet presAssocID="{762118DC-8A42-4B26-BE76-B2B8028674B1}" presName="tx1" presStyleLbl="revTx" presStyleIdx="8" presStyleCnt="11"/>
      <dgm:spPr/>
    </dgm:pt>
    <dgm:pt modelId="{A443C0CB-4339-47DA-BCCF-3AC4B18EFEAA}" type="pres">
      <dgm:prSet presAssocID="{762118DC-8A42-4B26-BE76-B2B8028674B1}" presName="vert1" presStyleCnt="0"/>
      <dgm:spPr/>
    </dgm:pt>
    <dgm:pt modelId="{00BEFA4F-12FA-44D1-9CD3-8597386F88B1}" type="pres">
      <dgm:prSet presAssocID="{CFFADC59-FC03-42AE-B8B5-E89BA4D43FEA}" presName="thickLine" presStyleLbl="alignNode1" presStyleIdx="9" presStyleCnt="11"/>
      <dgm:spPr/>
    </dgm:pt>
    <dgm:pt modelId="{08A47FB9-AEB6-4590-8715-9B0FEE449DCD}" type="pres">
      <dgm:prSet presAssocID="{CFFADC59-FC03-42AE-B8B5-E89BA4D43FEA}" presName="horz1" presStyleCnt="0"/>
      <dgm:spPr/>
    </dgm:pt>
    <dgm:pt modelId="{95FDB2B7-A61A-40DA-B8C7-1B62EBAC3D7B}" type="pres">
      <dgm:prSet presAssocID="{CFFADC59-FC03-42AE-B8B5-E89BA4D43FEA}" presName="tx1" presStyleLbl="revTx" presStyleIdx="9" presStyleCnt="11"/>
      <dgm:spPr/>
    </dgm:pt>
    <dgm:pt modelId="{6AFD4F32-96C0-43DA-9CB2-79A00390F1F7}" type="pres">
      <dgm:prSet presAssocID="{CFFADC59-FC03-42AE-B8B5-E89BA4D43FEA}" presName="vert1" presStyleCnt="0"/>
      <dgm:spPr/>
    </dgm:pt>
    <dgm:pt modelId="{F94D0470-85BD-4F3D-B0F8-BAA5620E89C9}" type="pres">
      <dgm:prSet presAssocID="{8E52121B-F7DE-4C99-89AC-D7E84E751CE3}" presName="thickLine" presStyleLbl="alignNode1" presStyleIdx="10" presStyleCnt="11"/>
      <dgm:spPr/>
    </dgm:pt>
    <dgm:pt modelId="{F59409EF-A546-427B-9206-6E7AB02D1266}" type="pres">
      <dgm:prSet presAssocID="{8E52121B-F7DE-4C99-89AC-D7E84E751CE3}" presName="horz1" presStyleCnt="0"/>
      <dgm:spPr/>
    </dgm:pt>
    <dgm:pt modelId="{443AE43B-D442-4A95-82D7-4C4E34120166}" type="pres">
      <dgm:prSet presAssocID="{8E52121B-F7DE-4C99-89AC-D7E84E751CE3}" presName="tx1" presStyleLbl="revTx" presStyleIdx="10" presStyleCnt="11"/>
      <dgm:spPr/>
    </dgm:pt>
    <dgm:pt modelId="{8D2156A2-C861-4D00-9A7F-435D33DB7935}" type="pres">
      <dgm:prSet presAssocID="{8E52121B-F7DE-4C99-89AC-D7E84E751CE3}" presName="vert1" presStyleCnt="0"/>
      <dgm:spPr/>
    </dgm:pt>
  </dgm:ptLst>
  <dgm:cxnLst>
    <dgm:cxn modelId="{004A9103-86AD-4B29-A0CD-1E8A36492183}" type="presOf" srcId="{CFFADC59-FC03-42AE-B8B5-E89BA4D43FEA}" destId="{95FDB2B7-A61A-40DA-B8C7-1B62EBAC3D7B}" srcOrd="0" destOrd="0" presId="urn:microsoft.com/office/officeart/2008/layout/LinedList"/>
    <dgm:cxn modelId="{D0E4B51A-F93D-4E8B-9FBD-496CC8068BCB}" type="presOf" srcId="{C9E45CBC-F900-49EA-8BF4-C0F5A0844E7D}" destId="{577444E9-1B7A-4409-9288-290D01AC2188}" srcOrd="0" destOrd="0" presId="urn:microsoft.com/office/officeart/2008/layout/LinedList"/>
    <dgm:cxn modelId="{7579461C-A7DB-41DD-8F5C-859192077009}" srcId="{1105D7A0-3E79-4422-9500-5A98DE76155D}" destId="{36EB5659-383C-4CDD-8EBB-58A8BF715409}" srcOrd="3" destOrd="0" parTransId="{BA177489-EB3F-4B84-8330-D3E4A60C5E80}" sibTransId="{02E52A5A-BD9B-4FC7-8127-FE6D250AEFB5}"/>
    <dgm:cxn modelId="{CD7E1A3B-ED5B-49BD-B6D4-AD394B91F02A}" type="presOf" srcId="{7C99E77B-2C9C-42E7-84CF-B066746E1570}" destId="{8E61D16E-EFC6-4A18-AC51-E3B037F713B2}" srcOrd="0" destOrd="0" presId="urn:microsoft.com/office/officeart/2008/layout/LinedList"/>
    <dgm:cxn modelId="{BCDE2C3B-9DA8-43F3-83EC-021F1179653B}" type="presOf" srcId="{1105D7A0-3E79-4422-9500-5A98DE76155D}" destId="{C0A9F7FE-69AB-4DA4-B1EE-DD4D29E9E471}" srcOrd="0" destOrd="0" presId="urn:microsoft.com/office/officeart/2008/layout/LinedList"/>
    <dgm:cxn modelId="{986FEE63-50FC-4F75-A313-AAC0373B1A31}" type="presOf" srcId="{8E52121B-F7DE-4C99-89AC-D7E84E751CE3}" destId="{443AE43B-D442-4A95-82D7-4C4E34120166}" srcOrd="0" destOrd="0" presId="urn:microsoft.com/office/officeart/2008/layout/LinedList"/>
    <dgm:cxn modelId="{5E866746-230E-4FE3-8BBA-46F7C7FC3BC2}" type="presOf" srcId="{762118DC-8A42-4B26-BE76-B2B8028674B1}" destId="{10823B60-3694-4C19-A424-6AD0469FDC0D}" srcOrd="0" destOrd="0" presId="urn:microsoft.com/office/officeart/2008/layout/LinedList"/>
    <dgm:cxn modelId="{E1B52B67-17F7-4FC0-A825-D2E664B65BFC}" srcId="{1105D7A0-3E79-4422-9500-5A98DE76155D}" destId="{213113F1-5F2D-425D-85BE-1C22D945B57A}" srcOrd="1" destOrd="0" parTransId="{978EDCEF-535F-47CD-9E58-F3769B5DBF2C}" sibTransId="{DA8EEABF-607D-44E8-80C4-6490EB662DB2}"/>
    <dgm:cxn modelId="{E3AE334A-3DFA-4E67-9AC1-4140A46FAFF8}" srcId="{1105D7A0-3E79-4422-9500-5A98DE76155D}" destId="{BCF77EC7-CF47-419F-B38D-1FA02CD085AB}" srcOrd="6" destOrd="0" parTransId="{4B020291-2B4A-4A3C-8FDC-95017E84AA78}" sibTransId="{69136451-2CCF-4945-AB04-7B73E054FA32}"/>
    <dgm:cxn modelId="{66125C4D-88DE-4EA8-AE60-AF7F439C8792}" type="presOf" srcId="{812E1C91-DCE1-4150-83D1-E18EE6933555}" destId="{A39FDF67-9E4D-4EB8-8693-03A6E9405F7E}" srcOrd="0" destOrd="0" presId="urn:microsoft.com/office/officeart/2008/layout/LinedList"/>
    <dgm:cxn modelId="{3951EA4D-6E36-45A4-8F79-EA9720567EA9}" type="presOf" srcId="{8BF2DC00-8593-4FC1-A2A2-F166D44D79D0}" destId="{A57579B5-FA77-4A05-B3B9-15662194F741}" srcOrd="0" destOrd="0" presId="urn:microsoft.com/office/officeart/2008/layout/LinedList"/>
    <dgm:cxn modelId="{6F6E5E8F-8169-4405-BB76-19CC0A3F8215}" srcId="{1105D7A0-3E79-4422-9500-5A98DE76155D}" destId="{8BF2DC00-8593-4FC1-A2A2-F166D44D79D0}" srcOrd="7" destOrd="0" parTransId="{6921AF55-2D4E-476B-A77A-09D0CF88DD2B}" sibTransId="{70A2ED0D-B1BE-4751-A5E1-393BF9AED392}"/>
    <dgm:cxn modelId="{F1957792-3F4B-419F-961D-41D8574C088B}" srcId="{1105D7A0-3E79-4422-9500-5A98DE76155D}" destId="{7C99E77B-2C9C-42E7-84CF-B066746E1570}" srcOrd="5" destOrd="0" parTransId="{EAF6393A-ED06-4595-9D68-9380E7DA81F7}" sibTransId="{DE3932EC-857F-4320-8AAA-D17C7E597431}"/>
    <dgm:cxn modelId="{78DB9298-060F-46C6-875F-B750E15F4B20}" srcId="{1105D7A0-3E79-4422-9500-5A98DE76155D}" destId="{CFFADC59-FC03-42AE-B8B5-E89BA4D43FEA}" srcOrd="9" destOrd="0" parTransId="{B05F2327-34B5-4067-AA98-3942AE3B2D5D}" sibTransId="{1BD7842C-EEDA-404F-BF2B-16574B08667B}"/>
    <dgm:cxn modelId="{870CC3A0-83F3-4C07-B860-3637F9FC5E9B}" type="presOf" srcId="{36EB5659-383C-4CDD-8EBB-58A8BF715409}" destId="{0EE19DE6-5D94-44D0-87C5-0D71E6DD682C}" srcOrd="0" destOrd="0" presId="urn:microsoft.com/office/officeart/2008/layout/LinedList"/>
    <dgm:cxn modelId="{1688E5A1-DC07-454E-A6FF-1113EDD23737}" type="presOf" srcId="{BCF77EC7-CF47-419F-B38D-1FA02CD085AB}" destId="{E069BA4B-C03D-4FF1-999C-CFF9A5A97133}" srcOrd="0" destOrd="0" presId="urn:microsoft.com/office/officeart/2008/layout/LinedList"/>
    <dgm:cxn modelId="{379942A9-060A-4797-A438-D0E71DE38458}" srcId="{1105D7A0-3E79-4422-9500-5A98DE76155D}" destId="{F3E94B66-7D1C-42F9-8B0C-AC02926C9141}" srcOrd="2" destOrd="0" parTransId="{8ED91780-A21F-4BF5-9C66-0FFE9C935BF1}" sibTransId="{42481ADF-296E-4B02-A76E-6E3396872CC1}"/>
    <dgm:cxn modelId="{5E0CAAAD-4B81-42D3-B426-5A3C434EE2FB}" type="presOf" srcId="{F3E94B66-7D1C-42F9-8B0C-AC02926C9141}" destId="{39D7BEE9-63C5-40D3-BD86-C234C6318A19}" srcOrd="0" destOrd="0" presId="urn:microsoft.com/office/officeart/2008/layout/LinedList"/>
    <dgm:cxn modelId="{7A0B95B1-61C8-45F0-B533-BE038246ED24}" srcId="{1105D7A0-3E79-4422-9500-5A98DE76155D}" destId="{8E52121B-F7DE-4C99-89AC-D7E84E751CE3}" srcOrd="10" destOrd="0" parTransId="{E5DFBCBF-53A0-4D1D-A9F5-95A2DCC875FF}" sibTransId="{9F154AE8-7F85-4ADD-BA82-85DCAE44DB53}"/>
    <dgm:cxn modelId="{059773BB-C897-4E6D-9CAA-E37A4D390CB6}" srcId="{1105D7A0-3E79-4422-9500-5A98DE76155D}" destId="{812E1C91-DCE1-4150-83D1-E18EE6933555}" srcOrd="4" destOrd="0" parTransId="{2979282C-FC14-4B98-A8F0-D59F466FD115}" sibTransId="{A2D97C39-526B-4F80-9A1B-0561C38B7D56}"/>
    <dgm:cxn modelId="{821D0ADF-7F20-4445-BA38-13B0175620F9}" srcId="{1105D7A0-3E79-4422-9500-5A98DE76155D}" destId="{762118DC-8A42-4B26-BE76-B2B8028674B1}" srcOrd="8" destOrd="0" parTransId="{F91FA946-F660-44FE-A0A9-ECCB28D0812C}" sibTransId="{553C81F5-BDF9-450D-AD34-DBF57BC894DB}"/>
    <dgm:cxn modelId="{6A34ADDF-B2F7-4ED4-95AB-362AAE7B8CC0}" type="presOf" srcId="{213113F1-5F2D-425D-85BE-1C22D945B57A}" destId="{99CE3E50-2171-404A-856F-E9D6105738B7}" srcOrd="0" destOrd="0" presId="urn:microsoft.com/office/officeart/2008/layout/LinedList"/>
    <dgm:cxn modelId="{D8C10AEC-E81F-4103-9ED6-784659F510F3}" srcId="{1105D7A0-3E79-4422-9500-5A98DE76155D}" destId="{C9E45CBC-F900-49EA-8BF4-C0F5A0844E7D}" srcOrd="0" destOrd="0" parTransId="{383D4CB9-AC6B-47C9-A331-341660EED8DA}" sibTransId="{C94E8FF7-BC73-41D0-99A1-2AF935CA3B88}"/>
    <dgm:cxn modelId="{C651FC29-45CA-4705-B169-F1830C677DDF}" type="presParOf" srcId="{C0A9F7FE-69AB-4DA4-B1EE-DD4D29E9E471}" destId="{C28E941E-CCA3-42E1-90BC-5B5AA61B37B0}" srcOrd="0" destOrd="0" presId="urn:microsoft.com/office/officeart/2008/layout/LinedList"/>
    <dgm:cxn modelId="{772E820E-9AAA-49DF-99AD-5D64A9F5A166}" type="presParOf" srcId="{C0A9F7FE-69AB-4DA4-B1EE-DD4D29E9E471}" destId="{1FB5E284-11F3-4F85-BFFF-FB94D1963995}" srcOrd="1" destOrd="0" presId="urn:microsoft.com/office/officeart/2008/layout/LinedList"/>
    <dgm:cxn modelId="{421865D7-16B4-4EA6-AB67-FB2A86BEBBD0}" type="presParOf" srcId="{1FB5E284-11F3-4F85-BFFF-FB94D1963995}" destId="{577444E9-1B7A-4409-9288-290D01AC2188}" srcOrd="0" destOrd="0" presId="urn:microsoft.com/office/officeart/2008/layout/LinedList"/>
    <dgm:cxn modelId="{0EA3EA46-6B28-42B8-B3F5-9DCC3D5146A7}" type="presParOf" srcId="{1FB5E284-11F3-4F85-BFFF-FB94D1963995}" destId="{572413BD-6D49-4340-9438-ED2A8BCCBDF7}" srcOrd="1" destOrd="0" presId="urn:microsoft.com/office/officeart/2008/layout/LinedList"/>
    <dgm:cxn modelId="{9B14C892-7142-488F-A7A7-F5C7A3756EFA}" type="presParOf" srcId="{C0A9F7FE-69AB-4DA4-B1EE-DD4D29E9E471}" destId="{B0E99A9C-F5EF-4F7F-AD6F-E00E77539EA3}" srcOrd="2" destOrd="0" presId="urn:microsoft.com/office/officeart/2008/layout/LinedList"/>
    <dgm:cxn modelId="{6EBD9377-3395-4BE5-8273-48B413B69B6B}" type="presParOf" srcId="{C0A9F7FE-69AB-4DA4-B1EE-DD4D29E9E471}" destId="{33031AEE-4AC7-4882-86C4-5896AC3E944C}" srcOrd="3" destOrd="0" presId="urn:microsoft.com/office/officeart/2008/layout/LinedList"/>
    <dgm:cxn modelId="{88F7A49A-E479-4A46-B5F1-1D629C9108E7}" type="presParOf" srcId="{33031AEE-4AC7-4882-86C4-5896AC3E944C}" destId="{99CE3E50-2171-404A-856F-E9D6105738B7}" srcOrd="0" destOrd="0" presId="urn:microsoft.com/office/officeart/2008/layout/LinedList"/>
    <dgm:cxn modelId="{094B3B9A-8A51-4CB3-B135-0B79116E3C95}" type="presParOf" srcId="{33031AEE-4AC7-4882-86C4-5896AC3E944C}" destId="{DD05D093-EFA9-4123-BCFF-910A1E943B2F}" srcOrd="1" destOrd="0" presId="urn:microsoft.com/office/officeart/2008/layout/LinedList"/>
    <dgm:cxn modelId="{7BA127AC-6CFE-43E6-A27B-2EFEC4487B47}" type="presParOf" srcId="{C0A9F7FE-69AB-4DA4-B1EE-DD4D29E9E471}" destId="{48A20862-CB0D-4BC3-A670-0507058F78D2}" srcOrd="4" destOrd="0" presId="urn:microsoft.com/office/officeart/2008/layout/LinedList"/>
    <dgm:cxn modelId="{CCF136FE-0C03-4AD2-88E3-9F73C97CAB3A}" type="presParOf" srcId="{C0A9F7FE-69AB-4DA4-B1EE-DD4D29E9E471}" destId="{A537F022-F287-46C9-96CC-5E346FAA0780}" srcOrd="5" destOrd="0" presId="urn:microsoft.com/office/officeart/2008/layout/LinedList"/>
    <dgm:cxn modelId="{389847D2-9104-45D6-95B8-12153567064F}" type="presParOf" srcId="{A537F022-F287-46C9-96CC-5E346FAA0780}" destId="{39D7BEE9-63C5-40D3-BD86-C234C6318A19}" srcOrd="0" destOrd="0" presId="urn:microsoft.com/office/officeart/2008/layout/LinedList"/>
    <dgm:cxn modelId="{D9236795-D6A0-42A1-8871-38BC76A53A89}" type="presParOf" srcId="{A537F022-F287-46C9-96CC-5E346FAA0780}" destId="{C340DC9C-72D0-4E60-8995-00ADE4B04433}" srcOrd="1" destOrd="0" presId="urn:microsoft.com/office/officeart/2008/layout/LinedList"/>
    <dgm:cxn modelId="{70F1A1B9-D134-407C-B8DE-7A4559CA997C}" type="presParOf" srcId="{C0A9F7FE-69AB-4DA4-B1EE-DD4D29E9E471}" destId="{B9CA65E1-8417-46C3-895C-7D1F4EA7B65A}" srcOrd="6" destOrd="0" presId="urn:microsoft.com/office/officeart/2008/layout/LinedList"/>
    <dgm:cxn modelId="{AC82454B-BA34-4C67-B67E-AB49DB9454F9}" type="presParOf" srcId="{C0A9F7FE-69AB-4DA4-B1EE-DD4D29E9E471}" destId="{22780F71-6BAC-4EE5-8A2D-3D6752AB59D2}" srcOrd="7" destOrd="0" presId="urn:microsoft.com/office/officeart/2008/layout/LinedList"/>
    <dgm:cxn modelId="{517AD9FD-4695-493F-AF6B-11BA8E0F567E}" type="presParOf" srcId="{22780F71-6BAC-4EE5-8A2D-3D6752AB59D2}" destId="{0EE19DE6-5D94-44D0-87C5-0D71E6DD682C}" srcOrd="0" destOrd="0" presId="urn:microsoft.com/office/officeart/2008/layout/LinedList"/>
    <dgm:cxn modelId="{8DA343FD-B2CF-41C8-8834-DABBC094AF01}" type="presParOf" srcId="{22780F71-6BAC-4EE5-8A2D-3D6752AB59D2}" destId="{157C34A4-9B97-42FB-AB89-80F19C21C225}" srcOrd="1" destOrd="0" presId="urn:microsoft.com/office/officeart/2008/layout/LinedList"/>
    <dgm:cxn modelId="{F0A706B1-4939-409E-8C04-579E3EE914F9}" type="presParOf" srcId="{C0A9F7FE-69AB-4DA4-B1EE-DD4D29E9E471}" destId="{F3E3672C-BAD5-46CF-8FFF-0D2A78D997F2}" srcOrd="8" destOrd="0" presId="urn:microsoft.com/office/officeart/2008/layout/LinedList"/>
    <dgm:cxn modelId="{891A733D-562F-468D-B34D-C3E74C907CD0}" type="presParOf" srcId="{C0A9F7FE-69AB-4DA4-B1EE-DD4D29E9E471}" destId="{01CEA9BD-0916-4BBA-BDF8-C71A537F25D9}" srcOrd="9" destOrd="0" presId="urn:microsoft.com/office/officeart/2008/layout/LinedList"/>
    <dgm:cxn modelId="{B718C4E0-5525-4CA9-BD8A-652F11EAF636}" type="presParOf" srcId="{01CEA9BD-0916-4BBA-BDF8-C71A537F25D9}" destId="{A39FDF67-9E4D-4EB8-8693-03A6E9405F7E}" srcOrd="0" destOrd="0" presId="urn:microsoft.com/office/officeart/2008/layout/LinedList"/>
    <dgm:cxn modelId="{EF8B037A-D876-4258-944D-C5B0CB44A03F}" type="presParOf" srcId="{01CEA9BD-0916-4BBA-BDF8-C71A537F25D9}" destId="{668F215E-49E2-4CB5-837E-EE6F4F92A44D}" srcOrd="1" destOrd="0" presId="urn:microsoft.com/office/officeart/2008/layout/LinedList"/>
    <dgm:cxn modelId="{A6EA8086-82D6-4F1A-B961-880657ADD173}" type="presParOf" srcId="{C0A9F7FE-69AB-4DA4-B1EE-DD4D29E9E471}" destId="{A6CC0874-E495-43FA-B819-32F14C49369A}" srcOrd="10" destOrd="0" presId="urn:microsoft.com/office/officeart/2008/layout/LinedList"/>
    <dgm:cxn modelId="{6B2BFEAA-14D0-43A9-9FE1-0C2E93E1BBF6}" type="presParOf" srcId="{C0A9F7FE-69AB-4DA4-B1EE-DD4D29E9E471}" destId="{84A28F9D-2085-4B23-A990-768C867DBC6E}" srcOrd="11" destOrd="0" presId="urn:microsoft.com/office/officeart/2008/layout/LinedList"/>
    <dgm:cxn modelId="{22F995BB-0D2F-4448-8837-D9D351B2A7BF}" type="presParOf" srcId="{84A28F9D-2085-4B23-A990-768C867DBC6E}" destId="{8E61D16E-EFC6-4A18-AC51-E3B037F713B2}" srcOrd="0" destOrd="0" presId="urn:microsoft.com/office/officeart/2008/layout/LinedList"/>
    <dgm:cxn modelId="{E6418C9A-DE76-47C4-BD81-0A0355E40149}" type="presParOf" srcId="{84A28F9D-2085-4B23-A990-768C867DBC6E}" destId="{7C372E06-01F0-473B-BBDB-ECF3CCEE074B}" srcOrd="1" destOrd="0" presId="urn:microsoft.com/office/officeart/2008/layout/LinedList"/>
    <dgm:cxn modelId="{9C784B89-8CDA-4D8A-94E5-8A7E68C41BD2}" type="presParOf" srcId="{C0A9F7FE-69AB-4DA4-B1EE-DD4D29E9E471}" destId="{ABDC2D16-872C-4F8E-81BF-40BC8309F997}" srcOrd="12" destOrd="0" presId="urn:microsoft.com/office/officeart/2008/layout/LinedList"/>
    <dgm:cxn modelId="{64D67140-7141-4CD4-B764-6EFC99D03707}" type="presParOf" srcId="{C0A9F7FE-69AB-4DA4-B1EE-DD4D29E9E471}" destId="{9187DE7A-4861-49D1-A03F-C49D4D984293}" srcOrd="13" destOrd="0" presId="urn:microsoft.com/office/officeart/2008/layout/LinedList"/>
    <dgm:cxn modelId="{DA3E6550-1901-49C7-9EAF-B281F89D8674}" type="presParOf" srcId="{9187DE7A-4861-49D1-A03F-C49D4D984293}" destId="{E069BA4B-C03D-4FF1-999C-CFF9A5A97133}" srcOrd="0" destOrd="0" presId="urn:microsoft.com/office/officeart/2008/layout/LinedList"/>
    <dgm:cxn modelId="{EA6A04DA-2A44-4456-92B0-CE393D8D6CF3}" type="presParOf" srcId="{9187DE7A-4861-49D1-A03F-C49D4D984293}" destId="{B21FD592-3844-45EE-9677-9E0A25401E5B}" srcOrd="1" destOrd="0" presId="urn:microsoft.com/office/officeart/2008/layout/LinedList"/>
    <dgm:cxn modelId="{6B626599-0505-4567-B838-FED07604BA20}" type="presParOf" srcId="{C0A9F7FE-69AB-4DA4-B1EE-DD4D29E9E471}" destId="{E1FC2AEE-08EE-4DA7-8A78-C365CE818857}" srcOrd="14" destOrd="0" presId="urn:microsoft.com/office/officeart/2008/layout/LinedList"/>
    <dgm:cxn modelId="{DB6ED268-5112-4B1E-97C8-565B9177E78D}" type="presParOf" srcId="{C0A9F7FE-69AB-4DA4-B1EE-DD4D29E9E471}" destId="{D4D70294-30D5-41F8-B4EB-0BCA7A5492BC}" srcOrd="15" destOrd="0" presId="urn:microsoft.com/office/officeart/2008/layout/LinedList"/>
    <dgm:cxn modelId="{F312B700-C23A-4188-8059-CE9E6288F283}" type="presParOf" srcId="{D4D70294-30D5-41F8-B4EB-0BCA7A5492BC}" destId="{A57579B5-FA77-4A05-B3B9-15662194F741}" srcOrd="0" destOrd="0" presId="urn:microsoft.com/office/officeart/2008/layout/LinedList"/>
    <dgm:cxn modelId="{87B9A3C1-5D06-4BEF-B058-00F5FE7189DD}" type="presParOf" srcId="{D4D70294-30D5-41F8-B4EB-0BCA7A5492BC}" destId="{ACDB0284-DB47-4B45-9F4A-D9622554C4B0}" srcOrd="1" destOrd="0" presId="urn:microsoft.com/office/officeart/2008/layout/LinedList"/>
    <dgm:cxn modelId="{57F384C5-1DC5-4156-898B-DD04FAC143F3}" type="presParOf" srcId="{C0A9F7FE-69AB-4DA4-B1EE-DD4D29E9E471}" destId="{54425674-15A7-4061-9887-3F9256271BA4}" srcOrd="16" destOrd="0" presId="urn:microsoft.com/office/officeart/2008/layout/LinedList"/>
    <dgm:cxn modelId="{4BC7C16F-5A3E-4C72-85FE-230B95255FD3}" type="presParOf" srcId="{C0A9F7FE-69AB-4DA4-B1EE-DD4D29E9E471}" destId="{95CAF9D6-E4DD-4019-8482-BB1AC7F26555}" srcOrd="17" destOrd="0" presId="urn:microsoft.com/office/officeart/2008/layout/LinedList"/>
    <dgm:cxn modelId="{9DFC8E35-ED24-4D10-AC14-898F7974A51C}" type="presParOf" srcId="{95CAF9D6-E4DD-4019-8482-BB1AC7F26555}" destId="{10823B60-3694-4C19-A424-6AD0469FDC0D}" srcOrd="0" destOrd="0" presId="urn:microsoft.com/office/officeart/2008/layout/LinedList"/>
    <dgm:cxn modelId="{D179261F-65B6-4C61-9D65-B8AE98860C89}" type="presParOf" srcId="{95CAF9D6-E4DD-4019-8482-BB1AC7F26555}" destId="{A443C0CB-4339-47DA-BCCF-3AC4B18EFEAA}" srcOrd="1" destOrd="0" presId="urn:microsoft.com/office/officeart/2008/layout/LinedList"/>
    <dgm:cxn modelId="{267DDFAC-8E89-45D0-9A9F-C65ABC32967E}" type="presParOf" srcId="{C0A9F7FE-69AB-4DA4-B1EE-DD4D29E9E471}" destId="{00BEFA4F-12FA-44D1-9CD3-8597386F88B1}" srcOrd="18" destOrd="0" presId="urn:microsoft.com/office/officeart/2008/layout/LinedList"/>
    <dgm:cxn modelId="{8A1A5DCC-DDA8-4460-9C42-D11712B0645A}" type="presParOf" srcId="{C0A9F7FE-69AB-4DA4-B1EE-DD4D29E9E471}" destId="{08A47FB9-AEB6-4590-8715-9B0FEE449DCD}" srcOrd="19" destOrd="0" presId="urn:microsoft.com/office/officeart/2008/layout/LinedList"/>
    <dgm:cxn modelId="{53147463-FAD4-4761-86D3-111CB853EA13}" type="presParOf" srcId="{08A47FB9-AEB6-4590-8715-9B0FEE449DCD}" destId="{95FDB2B7-A61A-40DA-B8C7-1B62EBAC3D7B}" srcOrd="0" destOrd="0" presId="urn:microsoft.com/office/officeart/2008/layout/LinedList"/>
    <dgm:cxn modelId="{AD3485F1-D6AD-489A-BD1F-F9577F63878B}" type="presParOf" srcId="{08A47FB9-AEB6-4590-8715-9B0FEE449DCD}" destId="{6AFD4F32-96C0-43DA-9CB2-79A00390F1F7}" srcOrd="1" destOrd="0" presId="urn:microsoft.com/office/officeart/2008/layout/LinedList"/>
    <dgm:cxn modelId="{5B207A0C-5A83-40CF-AADF-022F5A5C65DE}" type="presParOf" srcId="{C0A9F7FE-69AB-4DA4-B1EE-DD4D29E9E471}" destId="{F94D0470-85BD-4F3D-B0F8-BAA5620E89C9}" srcOrd="20" destOrd="0" presId="urn:microsoft.com/office/officeart/2008/layout/LinedList"/>
    <dgm:cxn modelId="{7BD02F05-50F5-47D3-AECD-A0AFDB2384F1}" type="presParOf" srcId="{C0A9F7FE-69AB-4DA4-B1EE-DD4D29E9E471}" destId="{F59409EF-A546-427B-9206-6E7AB02D1266}" srcOrd="21" destOrd="0" presId="urn:microsoft.com/office/officeart/2008/layout/LinedList"/>
    <dgm:cxn modelId="{E270514A-AC8F-4EBE-B018-E83750464C40}" type="presParOf" srcId="{F59409EF-A546-427B-9206-6E7AB02D1266}" destId="{443AE43B-D442-4A95-82D7-4C4E34120166}" srcOrd="0" destOrd="0" presId="urn:microsoft.com/office/officeart/2008/layout/LinedList"/>
    <dgm:cxn modelId="{CA4E6569-F5F7-45B3-BD6B-2639F8BC0E60}" type="presParOf" srcId="{F59409EF-A546-427B-9206-6E7AB02D1266}" destId="{8D2156A2-C861-4D00-9A7F-435D33DB793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475B9B-FEA4-4427-939A-DBB086A3EF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DB7E42A-853B-4321-9EED-E2AC7FE72B35}">
      <dgm:prSet/>
      <dgm:spPr/>
      <dgm:t>
        <a:bodyPr/>
        <a:lstStyle/>
        <a:p>
          <a:r>
            <a:rPr lang="en-US"/>
            <a:t>First a planning + Gantt Chart were made</a:t>
          </a:r>
        </a:p>
      </dgm:t>
    </dgm:pt>
    <dgm:pt modelId="{FB8D16A3-EFF6-4B0E-A4D2-E4C088201632}" type="parTrans" cxnId="{84E4FB4E-0CAE-4A75-A9BF-BF1DB2817B17}">
      <dgm:prSet/>
      <dgm:spPr/>
      <dgm:t>
        <a:bodyPr/>
        <a:lstStyle/>
        <a:p>
          <a:endParaRPr lang="en-US"/>
        </a:p>
      </dgm:t>
    </dgm:pt>
    <dgm:pt modelId="{4A087BFC-B488-4847-ADBD-001576A5CAB3}" type="sibTrans" cxnId="{84E4FB4E-0CAE-4A75-A9BF-BF1DB2817B17}">
      <dgm:prSet/>
      <dgm:spPr/>
      <dgm:t>
        <a:bodyPr/>
        <a:lstStyle/>
        <a:p>
          <a:endParaRPr lang="en-US"/>
        </a:p>
      </dgm:t>
    </dgm:pt>
    <dgm:pt modelId="{460DF57E-DA30-41CD-92CC-F826D5760054}">
      <dgm:prSet/>
      <dgm:spPr/>
      <dgm:t>
        <a:bodyPr/>
        <a:lstStyle/>
        <a:p>
          <a:r>
            <a:rPr lang="en-US"/>
            <a:t>Secondly each team member did an RPC List (but it was decided to do not use it)</a:t>
          </a:r>
        </a:p>
      </dgm:t>
    </dgm:pt>
    <dgm:pt modelId="{B4572CEF-840A-426F-AED9-828E98CDC38C}" type="parTrans" cxnId="{77A14B51-93D0-4B77-9FD3-5D93193ACD9C}">
      <dgm:prSet/>
      <dgm:spPr/>
      <dgm:t>
        <a:bodyPr/>
        <a:lstStyle/>
        <a:p>
          <a:endParaRPr lang="en-US"/>
        </a:p>
      </dgm:t>
    </dgm:pt>
    <dgm:pt modelId="{A6737123-BD59-4229-9F94-72CD160A1F3C}" type="sibTrans" cxnId="{77A14B51-93D0-4B77-9FD3-5D93193ACD9C}">
      <dgm:prSet/>
      <dgm:spPr/>
      <dgm:t>
        <a:bodyPr/>
        <a:lstStyle/>
        <a:p>
          <a:endParaRPr lang="en-US"/>
        </a:p>
      </dgm:t>
    </dgm:pt>
    <dgm:pt modelId="{1D6EEB36-20AF-4B22-BBF3-ACCD23338DEE}">
      <dgm:prSet/>
      <dgm:spPr/>
      <dgm:t>
        <a:bodyPr/>
        <a:lstStyle/>
        <a:p>
          <a:r>
            <a:rPr lang="en-US"/>
            <a:t>Thirdly, a collaboration platform was made where planning can be seen and working together on code is possible (Gitkraken)</a:t>
          </a:r>
        </a:p>
      </dgm:t>
    </dgm:pt>
    <dgm:pt modelId="{EACA44F3-3507-420A-980E-98039B3093C1}" type="parTrans" cxnId="{61FCC7F9-1D1C-42BB-A83F-C5B42E3FE201}">
      <dgm:prSet/>
      <dgm:spPr/>
      <dgm:t>
        <a:bodyPr/>
        <a:lstStyle/>
        <a:p>
          <a:endParaRPr lang="en-US"/>
        </a:p>
      </dgm:t>
    </dgm:pt>
    <dgm:pt modelId="{6CA711B3-DBDE-4214-B429-3A73E86E032C}" type="sibTrans" cxnId="{61FCC7F9-1D1C-42BB-A83F-C5B42E3FE201}">
      <dgm:prSet/>
      <dgm:spPr/>
      <dgm:t>
        <a:bodyPr/>
        <a:lstStyle/>
        <a:p>
          <a:endParaRPr lang="en-US"/>
        </a:p>
      </dgm:t>
    </dgm:pt>
    <dgm:pt modelId="{13EB6038-DBAB-4B16-9375-F8E2B6F0A771}">
      <dgm:prSet/>
      <dgm:spPr/>
      <dgm:t>
        <a:bodyPr/>
        <a:lstStyle/>
        <a:p>
          <a:r>
            <a:rPr lang="en-US" dirty="0"/>
            <a:t>Fourthly,  team roles were distributed on a weekly basis </a:t>
          </a:r>
        </a:p>
      </dgm:t>
    </dgm:pt>
    <dgm:pt modelId="{0D379C80-46B9-4358-A14C-3D5C3BC3BD06}" type="parTrans" cxnId="{E1EF4BE5-84CB-41BB-8CC6-D635CE85EC15}">
      <dgm:prSet/>
      <dgm:spPr/>
      <dgm:t>
        <a:bodyPr/>
        <a:lstStyle/>
        <a:p>
          <a:endParaRPr lang="en-US"/>
        </a:p>
      </dgm:t>
    </dgm:pt>
    <dgm:pt modelId="{1149226B-FFB5-4CE3-A04D-893714082806}" type="sibTrans" cxnId="{E1EF4BE5-84CB-41BB-8CC6-D635CE85EC15}">
      <dgm:prSet/>
      <dgm:spPr/>
      <dgm:t>
        <a:bodyPr/>
        <a:lstStyle/>
        <a:p>
          <a:endParaRPr lang="en-US"/>
        </a:p>
      </dgm:t>
    </dgm:pt>
    <dgm:pt modelId="{09EBA8CD-3A9F-4375-9A9E-4099B04B8193}" type="pres">
      <dgm:prSet presAssocID="{17475B9B-FEA4-4427-939A-DBB086A3EF40}" presName="root" presStyleCnt="0">
        <dgm:presLayoutVars>
          <dgm:dir/>
          <dgm:resizeHandles val="exact"/>
        </dgm:presLayoutVars>
      </dgm:prSet>
      <dgm:spPr/>
    </dgm:pt>
    <dgm:pt modelId="{53C799A3-F26D-4984-8976-8EE4BADB4B96}" type="pres">
      <dgm:prSet presAssocID="{BDB7E42A-853B-4321-9EED-E2AC7FE72B35}" presName="compNode" presStyleCnt="0"/>
      <dgm:spPr/>
    </dgm:pt>
    <dgm:pt modelId="{A340EE2D-B2CA-4C5E-86E7-1AE2F2999381}" type="pres">
      <dgm:prSet presAssocID="{BDB7E42A-853B-4321-9EED-E2AC7FE72B35}" presName="bgRect" presStyleLbl="bgShp" presStyleIdx="0" presStyleCnt="4"/>
      <dgm:spPr/>
    </dgm:pt>
    <dgm:pt modelId="{75EFDDC0-5636-449E-A13A-BD980416FBDF}" type="pres">
      <dgm:prSet presAssocID="{BDB7E42A-853B-4321-9EED-E2AC7FE72B3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15DCECF-A465-485D-BBAB-FF7F4096EC64}" type="pres">
      <dgm:prSet presAssocID="{BDB7E42A-853B-4321-9EED-E2AC7FE72B35}" presName="spaceRect" presStyleCnt="0"/>
      <dgm:spPr/>
    </dgm:pt>
    <dgm:pt modelId="{07F920C1-4C7E-4C35-ABE7-AF3BC866A8D7}" type="pres">
      <dgm:prSet presAssocID="{BDB7E42A-853B-4321-9EED-E2AC7FE72B35}" presName="parTx" presStyleLbl="revTx" presStyleIdx="0" presStyleCnt="4">
        <dgm:presLayoutVars>
          <dgm:chMax val="0"/>
          <dgm:chPref val="0"/>
        </dgm:presLayoutVars>
      </dgm:prSet>
      <dgm:spPr/>
    </dgm:pt>
    <dgm:pt modelId="{E8289205-842C-4A2A-905D-A8A58F8425CA}" type="pres">
      <dgm:prSet presAssocID="{4A087BFC-B488-4847-ADBD-001576A5CAB3}" presName="sibTrans" presStyleCnt="0"/>
      <dgm:spPr/>
    </dgm:pt>
    <dgm:pt modelId="{B2F8CF23-55C4-43C8-907B-8BC9CB672721}" type="pres">
      <dgm:prSet presAssocID="{460DF57E-DA30-41CD-92CC-F826D5760054}" presName="compNode" presStyleCnt="0"/>
      <dgm:spPr/>
    </dgm:pt>
    <dgm:pt modelId="{369C2551-6D8F-47C9-9C12-5F068655B7D5}" type="pres">
      <dgm:prSet presAssocID="{460DF57E-DA30-41CD-92CC-F826D5760054}" presName="bgRect" presStyleLbl="bgShp" presStyleIdx="1" presStyleCnt="4"/>
      <dgm:spPr/>
    </dgm:pt>
    <dgm:pt modelId="{A645FA99-167D-4D80-B6D2-B0E0C95E1DD6}" type="pres">
      <dgm:prSet presAssocID="{460DF57E-DA30-41CD-92CC-F826D576005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48724BD-3204-4F53-806C-1D9B1FBC2B40}" type="pres">
      <dgm:prSet presAssocID="{460DF57E-DA30-41CD-92CC-F826D5760054}" presName="spaceRect" presStyleCnt="0"/>
      <dgm:spPr/>
    </dgm:pt>
    <dgm:pt modelId="{E91F7CB2-FA20-4BD6-BE3B-58BAF9FE42EE}" type="pres">
      <dgm:prSet presAssocID="{460DF57E-DA30-41CD-92CC-F826D5760054}" presName="parTx" presStyleLbl="revTx" presStyleIdx="1" presStyleCnt="4">
        <dgm:presLayoutVars>
          <dgm:chMax val="0"/>
          <dgm:chPref val="0"/>
        </dgm:presLayoutVars>
      </dgm:prSet>
      <dgm:spPr/>
    </dgm:pt>
    <dgm:pt modelId="{BBD5A7E3-A969-4B25-99E1-99157177D1FC}" type="pres">
      <dgm:prSet presAssocID="{A6737123-BD59-4229-9F94-72CD160A1F3C}" presName="sibTrans" presStyleCnt="0"/>
      <dgm:spPr/>
    </dgm:pt>
    <dgm:pt modelId="{C99613F3-900A-46A2-9296-8F1780C008CE}" type="pres">
      <dgm:prSet presAssocID="{1D6EEB36-20AF-4B22-BBF3-ACCD23338DEE}" presName="compNode" presStyleCnt="0"/>
      <dgm:spPr/>
    </dgm:pt>
    <dgm:pt modelId="{AB43324E-0574-4989-9AD5-22134D9259FA}" type="pres">
      <dgm:prSet presAssocID="{1D6EEB36-20AF-4B22-BBF3-ACCD23338DEE}" presName="bgRect" presStyleLbl="bgShp" presStyleIdx="2" presStyleCnt="4"/>
      <dgm:spPr/>
    </dgm:pt>
    <dgm:pt modelId="{DC92C93C-2ABB-45CB-A9D2-67F6D0D02BB1}" type="pres">
      <dgm:prSet presAssocID="{1D6EEB36-20AF-4B22-BBF3-ACCD23338D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B2FAD2E-F039-4230-8E95-9BE48FC78AF7}" type="pres">
      <dgm:prSet presAssocID="{1D6EEB36-20AF-4B22-BBF3-ACCD23338DEE}" presName="spaceRect" presStyleCnt="0"/>
      <dgm:spPr/>
    </dgm:pt>
    <dgm:pt modelId="{EC649CDA-10E4-4DC8-AF3A-E5BEAAEEDD3F}" type="pres">
      <dgm:prSet presAssocID="{1D6EEB36-20AF-4B22-BBF3-ACCD23338DEE}" presName="parTx" presStyleLbl="revTx" presStyleIdx="2" presStyleCnt="4">
        <dgm:presLayoutVars>
          <dgm:chMax val="0"/>
          <dgm:chPref val="0"/>
        </dgm:presLayoutVars>
      </dgm:prSet>
      <dgm:spPr/>
    </dgm:pt>
    <dgm:pt modelId="{8AE6DF30-3C2E-4C1E-8794-800BA84C908E}" type="pres">
      <dgm:prSet presAssocID="{6CA711B3-DBDE-4214-B429-3A73E86E032C}" presName="sibTrans" presStyleCnt="0"/>
      <dgm:spPr/>
    </dgm:pt>
    <dgm:pt modelId="{88D80277-20E2-4AAA-BFC5-D286AF5B50B5}" type="pres">
      <dgm:prSet presAssocID="{13EB6038-DBAB-4B16-9375-F8E2B6F0A771}" presName="compNode" presStyleCnt="0"/>
      <dgm:spPr/>
    </dgm:pt>
    <dgm:pt modelId="{AF9C3A10-9AFC-40ED-8EB7-0D7C3904D8DA}" type="pres">
      <dgm:prSet presAssocID="{13EB6038-DBAB-4B16-9375-F8E2B6F0A771}" presName="bgRect" presStyleLbl="bgShp" presStyleIdx="3" presStyleCnt="4"/>
      <dgm:spPr/>
    </dgm:pt>
    <dgm:pt modelId="{B568DDC1-845A-437D-BCAD-D56DA2532C67}" type="pres">
      <dgm:prSet presAssocID="{13EB6038-DBAB-4B16-9375-F8E2B6F0A77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86F7DC5E-5D52-4B11-AE77-CC5FA3ACE463}" type="pres">
      <dgm:prSet presAssocID="{13EB6038-DBAB-4B16-9375-F8E2B6F0A771}" presName="spaceRect" presStyleCnt="0"/>
      <dgm:spPr/>
    </dgm:pt>
    <dgm:pt modelId="{31E0BED3-50A3-4C83-9891-312B5D7DD98A}" type="pres">
      <dgm:prSet presAssocID="{13EB6038-DBAB-4B16-9375-F8E2B6F0A77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23BEE18-773F-493C-91F4-21EEF7F46F87}" type="presOf" srcId="{BDB7E42A-853B-4321-9EED-E2AC7FE72B35}" destId="{07F920C1-4C7E-4C35-ABE7-AF3BC866A8D7}" srcOrd="0" destOrd="0" presId="urn:microsoft.com/office/officeart/2018/2/layout/IconVerticalSolidList"/>
    <dgm:cxn modelId="{AD3FF523-25DD-45E9-8B45-F700D8D93B6E}" type="presOf" srcId="{460DF57E-DA30-41CD-92CC-F826D5760054}" destId="{E91F7CB2-FA20-4BD6-BE3B-58BAF9FE42EE}" srcOrd="0" destOrd="0" presId="urn:microsoft.com/office/officeart/2018/2/layout/IconVerticalSolidList"/>
    <dgm:cxn modelId="{84E4FB4E-0CAE-4A75-A9BF-BF1DB2817B17}" srcId="{17475B9B-FEA4-4427-939A-DBB086A3EF40}" destId="{BDB7E42A-853B-4321-9EED-E2AC7FE72B35}" srcOrd="0" destOrd="0" parTransId="{FB8D16A3-EFF6-4B0E-A4D2-E4C088201632}" sibTransId="{4A087BFC-B488-4847-ADBD-001576A5CAB3}"/>
    <dgm:cxn modelId="{77A14B51-93D0-4B77-9FD3-5D93193ACD9C}" srcId="{17475B9B-FEA4-4427-939A-DBB086A3EF40}" destId="{460DF57E-DA30-41CD-92CC-F826D5760054}" srcOrd="1" destOrd="0" parTransId="{B4572CEF-840A-426F-AED9-828E98CDC38C}" sibTransId="{A6737123-BD59-4229-9F94-72CD160A1F3C}"/>
    <dgm:cxn modelId="{99A1D4B7-20F5-4A1F-BFB1-2F8D55C74442}" type="presOf" srcId="{1D6EEB36-20AF-4B22-BBF3-ACCD23338DEE}" destId="{EC649CDA-10E4-4DC8-AF3A-E5BEAAEEDD3F}" srcOrd="0" destOrd="0" presId="urn:microsoft.com/office/officeart/2018/2/layout/IconVerticalSolidList"/>
    <dgm:cxn modelId="{7E0664C6-F4D0-49E2-A6E4-A25795DFCE0F}" type="presOf" srcId="{17475B9B-FEA4-4427-939A-DBB086A3EF40}" destId="{09EBA8CD-3A9F-4375-9A9E-4099B04B8193}" srcOrd="0" destOrd="0" presId="urn:microsoft.com/office/officeart/2018/2/layout/IconVerticalSolidList"/>
    <dgm:cxn modelId="{0F1990D4-AC5E-4EB1-87F0-DA4C0894A752}" type="presOf" srcId="{13EB6038-DBAB-4B16-9375-F8E2B6F0A771}" destId="{31E0BED3-50A3-4C83-9891-312B5D7DD98A}" srcOrd="0" destOrd="0" presId="urn:microsoft.com/office/officeart/2018/2/layout/IconVerticalSolidList"/>
    <dgm:cxn modelId="{E1EF4BE5-84CB-41BB-8CC6-D635CE85EC15}" srcId="{17475B9B-FEA4-4427-939A-DBB086A3EF40}" destId="{13EB6038-DBAB-4B16-9375-F8E2B6F0A771}" srcOrd="3" destOrd="0" parTransId="{0D379C80-46B9-4358-A14C-3D5C3BC3BD06}" sibTransId="{1149226B-FFB5-4CE3-A04D-893714082806}"/>
    <dgm:cxn modelId="{61FCC7F9-1D1C-42BB-A83F-C5B42E3FE201}" srcId="{17475B9B-FEA4-4427-939A-DBB086A3EF40}" destId="{1D6EEB36-20AF-4B22-BBF3-ACCD23338DEE}" srcOrd="2" destOrd="0" parTransId="{EACA44F3-3507-420A-980E-98039B3093C1}" sibTransId="{6CA711B3-DBDE-4214-B429-3A73E86E032C}"/>
    <dgm:cxn modelId="{FC972E82-CC21-43E4-A40E-CE620FE62A3D}" type="presParOf" srcId="{09EBA8CD-3A9F-4375-9A9E-4099B04B8193}" destId="{53C799A3-F26D-4984-8976-8EE4BADB4B96}" srcOrd="0" destOrd="0" presId="urn:microsoft.com/office/officeart/2018/2/layout/IconVerticalSolidList"/>
    <dgm:cxn modelId="{9CF8710B-2FCB-4961-8C2F-CA3B11D0A792}" type="presParOf" srcId="{53C799A3-F26D-4984-8976-8EE4BADB4B96}" destId="{A340EE2D-B2CA-4C5E-86E7-1AE2F2999381}" srcOrd="0" destOrd="0" presId="urn:microsoft.com/office/officeart/2018/2/layout/IconVerticalSolidList"/>
    <dgm:cxn modelId="{0A8232A4-1996-49C4-8DCD-9E9186E7571C}" type="presParOf" srcId="{53C799A3-F26D-4984-8976-8EE4BADB4B96}" destId="{75EFDDC0-5636-449E-A13A-BD980416FBDF}" srcOrd="1" destOrd="0" presId="urn:microsoft.com/office/officeart/2018/2/layout/IconVerticalSolidList"/>
    <dgm:cxn modelId="{5BDF5658-11B2-4227-AA0A-E52087473B75}" type="presParOf" srcId="{53C799A3-F26D-4984-8976-8EE4BADB4B96}" destId="{D15DCECF-A465-485D-BBAB-FF7F4096EC64}" srcOrd="2" destOrd="0" presId="urn:microsoft.com/office/officeart/2018/2/layout/IconVerticalSolidList"/>
    <dgm:cxn modelId="{DBE70763-D9AE-4B06-B002-B0C41AC8B171}" type="presParOf" srcId="{53C799A3-F26D-4984-8976-8EE4BADB4B96}" destId="{07F920C1-4C7E-4C35-ABE7-AF3BC866A8D7}" srcOrd="3" destOrd="0" presId="urn:microsoft.com/office/officeart/2018/2/layout/IconVerticalSolidList"/>
    <dgm:cxn modelId="{E9EE4742-9EA5-4A58-B39C-B2153BE34D85}" type="presParOf" srcId="{09EBA8CD-3A9F-4375-9A9E-4099B04B8193}" destId="{E8289205-842C-4A2A-905D-A8A58F8425CA}" srcOrd="1" destOrd="0" presId="urn:microsoft.com/office/officeart/2018/2/layout/IconVerticalSolidList"/>
    <dgm:cxn modelId="{F2A4E6FF-4914-4910-BCF6-A9C229E987AF}" type="presParOf" srcId="{09EBA8CD-3A9F-4375-9A9E-4099B04B8193}" destId="{B2F8CF23-55C4-43C8-907B-8BC9CB672721}" srcOrd="2" destOrd="0" presId="urn:microsoft.com/office/officeart/2018/2/layout/IconVerticalSolidList"/>
    <dgm:cxn modelId="{02DE7200-801E-4643-A4CE-B92B9C8D5A34}" type="presParOf" srcId="{B2F8CF23-55C4-43C8-907B-8BC9CB672721}" destId="{369C2551-6D8F-47C9-9C12-5F068655B7D5}" srcOrd="0" destOrd="0" presId="urn:microsoft.com/office/officeart/2018/2/layout/IconVerticalSolidList"/>
    <dgm:cxn modelId="{922CC8AE-98D2-48E2-871A-B8D2D87EE877}" type="presParOf" srcId="{B2F8CF23-55C4-43C8-907B-8BC9CB672721}" destId="{A645FA99-167D-4D80-B6D2-B0E0C95E1DD6}" srcOrd="1" destOrd="0" presId="urn:microsoft.com/office/officeart/2018/2/layout/IconVerticalSolidList"/>
    <dgm:cxn modelId="{8E5F1AE8-484A-410A-8D72-4873EB9D884E}" type="presParOf" srcId="{B2F8CF23-55C4-43C8-907B-8BC9CB672721}" destId="{E48724BD-3204-4F53-806C-1D9B1FBC2B40}" srcOrd="2" destOrd="0" presId="urn:microsoft.com/office/officeart/2018/2/layout/IconVerticalSolidList"/>
    <dgm:cxn modelId="{CDD7808C-4D88-4914-9CF9-EF61C37E95AE}" type="presParOf" srcId="{B2F8CF23-55C4-43C8-907B-8BC9CB672721}" destId="{E91F7CB2-FA20-4BD6-BE3B-58BAF9FE42EE}" srcOrd="3" destOrd="0" presId="urn:microsoft.com/office/officeart/2018/2/layout/IconVerticalSolidList"/>
    <dgm:cxn modelId="{6161D274-E0F0-43CB-AD7E-77AAEA0A6435}" type="presParOf" srcId="{09EBA8CD-3A9F-4375-9A9E-4099B04B8193}" destId="{BBD5A7E3-A969-4B25-99E1-99157177D1FC}" srcOrd="3" destOrd="0" presId="urn:microsoft.com/office/officeart/2018/2/layout/IconVerticalSolidList"/>
    <dgm:cxn modelId="{6375EE6C-FC3E-40F2-A1C7-D167A342347B}" type="presParOf" srcId="{09EBA8CD-3A9F-4375-9A9E-4099B04B8193}" destId="{C99613F3-900A-46A2-9296-8F1780C008CE}" srcOrd="4" destOrd="0" presId="urn:microsoft.com/office/officeart/2018/2/layout/IconVerticalSolidList"/>
    <dgm:cxn modelId="{017C57CE-9ABA-4A47-8BE9-12AD8577D49F}" type="presParOf" srcId="{C99613F3-900A-46A2-9296-8F1780C008CE}" destId="{AB43324E-0574-4989-9AD5-22134D9259FA}" srcOrd="0" destOrd="0" presId="urn:microsoft.com/office/officeart/2018/2/layout/IconVerticalSolidList"/>
    <dgm:cxn modelId="{15F571BD-0144-406B-9429-B9B07C8A8B45}" type="presParOf" srcId="{C99613F3-900A-46A2-9296-8F1780C008CE}" destId="{DC92C93C-2ABB-45CB-A9D2-67F6D0D02BB1}" srcOrd="1" destOrd="0" presId="urn:microsoft.com/office/officeart/2018/2/layout/IconVerticalSolidList"/>
    <dgm:cxn modelId="{66FD870F-8B50-492A-98B7-2BACE1B9A695}" type="presParOf" srcId="{C99613F3-900A-46A2-9296-8F1780C008CE}" destId="{AB2FAD2E-F039-4230-8E95-9BE48FC78AF7}" srcOrd="2" destOrd="0" presId="urn:microsoft.com/office/officeart/2018/2/layout/IconVerticalSolidList"/>
    <dgm:cxn modelId="{46BE7A4E-83CE-477E-A643-55850FC2C287}" type="presParOf" srcId="{C99613F3-900A-46A2-9296-8F1780C008CE}" destId="{EC649CDA-10E4-4DC8-AF3A-E5BEAAEEDD3F}" srcOrd="3" destOrd="0" presId="urn:microsoft.com/office/officeart/2018/2/layout/IconVerticalSolidList"/>
    <dgm:cxn modelId="{A004FE6E-BA31-4F73-8251-CE863B5369AF}" type="presParOf" srcId="{09EBA8CD-3A9F-4375-9A9E-4099B04B8193}" destId="{8AE6DF30-3C2E-4C1E-8794-800BA84C908E}" srcOrd="5" destOrd="0" presId="urn:microsoft.com/office/officeart/2018/2/layout/IconVerticalSolidList"/>
    <dgm:cxn modelId="{BAFAA991-62A9-4F03-9A17-185A66F53F56}" type="presParOf" srcId="{09EBA8CD-3A9F-4375-9A9E-4099B04B8193}" destId="{88D80277-20E2-4AAA-BFC5-D286AF5B50B5}" srcOrd="6" destOrd="0" presId="urn:microsoft.com/office/officeart/2018/2/layout/IconVerticalSolidList"/>
    <dgm:cxn modelId="{A886C014-C847-40D7-9758-B99B39936D73}" type="presParOf" srcId="{88D80277-20E2-4AAA-BFC5-D286AF5B50B5}" destId="{AF9C3A10-9AFC-40ED-8EB7-0D7C3904D8DA}" srcOrd="0" destOrd="0" presId="urn:microsoft.com/office/officeart/2018/2/layout/IconVerticalSolidList"/>
    <dgm:cxn modelId="{7AFED108-83DA-4318-AF0E-377186B5D44C}" type="presParOf" srcId="{88D80277-20E2-4AAA-BFC5-D286AF5B50B5}" destId="{B568DDC1-845A-437D-BCAD-D56DA2532C67}" srcOrd="1" destOrd="0" presId="urn:microsoft.com/office/officeart/2018/2/layout/IconVerticalSolidList"/>
    <dgm:cxn modelId="{BF7FA8C5-9E45-4331-97A6-FE665C5070BC}" type="presParOf" srcId="{88D80277-20E2-4AAA-BFC5-D286AF5B50B5}" destId="{86F7DC5E-5D52-4B11-AE77-CC5FA3ACE463}" srcOrd="2" destOrd="0" presId="urn:microsoft.com/office/officeart/2018/2/layout/IconVerticalSolidList"/>
    <dgm:cxn modelId="{B0756009-03C3-4239-B851-A0C2B8FA3A57}" type="presParOf" srcId="{88D80277-20E2-4AAA-BFC5-D286AF5B50B5}" destId="{31E0BED3-50A3-4C83-9891-312B5D7DD9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E941E-CCA3-42E1-90BC-5B5AA61B37B0}">
      <dsp:nvSpPr>
        <dsp:cNvPr id="0" name=""/>
        <dsp:cNvSpPr/>
      </dsp:nvSpPr>
      <dsp:spPr>
        <a:xfrm>
          <a:off x="0" y="180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444E9-1B7A-4409-9288-290D01AC2188}">
      <dsp:nvSpPr>
        <dsp:cNvPr id="0" name=""/>
        <dsp:cNvSpPr/>
      </dsp:nvSpPr>
      <dsp:spPr>
        <a:xfrm>
          <a:off x="0" y="1803"/>
          <a:ext cx="10168127" cy="335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I. Introduction</a:t>
          </a:r>
        </a:p>
      </dsp:txBody>
      <dsp:txXfrm>
        <a:off x="0" y="1803"/>
        <a:ext cx="10168127" cy="335506"/>
      </dsp:txXfrm>
    </dsp:sp>
    <dsp:sp modelId="{B0E99A9C-F5EF-4F7F-AD6F-E00E77539EA3}">
      <dsp:nvSpPr>
        <dsp:cNvPr id="0" name=""/>
        <dsp:cNvSpPr/>
      </dsp:nvSpPr>
      <dsp:spPr>
        <a:xfrm>
          <a:off x="0" y="337310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E3E50-2171-404A-856F-E9D6105738B7}">
      <dsp:nvSpPr>
        <dsp:cNvPr id="0" name=""/>
        <dsp:cNvSpPr/>
      </dsp:nvSpPr>
      <dsp:spPr>
        <a:xfrm>
          <a:off x="0" y="337310"/>
          <a:ext cx="10168127" cy="335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II. Our Initial Approach</a:t>
          </a:r>
        </a:p>
      </dsp:txBody>
      <dsp:txXfrm>
        <a:off x="0" y="337310"/>
        <a:ext cx="10168127" cy="335506"/>
      </dsp:txXfrm>
    </dsp:sp>
    <dsp:sp modelId="{48A20862-CB0D-4BC3-A670-0507058F78D2}">
      <dsp:nvSpPr>
        <dsp:cNvPr id="0" name=""/>
        <dsp:cNvSpPr/>
      </dsp:nvSpPr>
      <dsp:spPr>
        <a:xfrm>
          <a:off x="0" y="672816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7BEE9-63C5-40D3-BD86-C234C6318A19}">
      <dsp:nvSpPr>
        <dsp:cNvPr id="0" name=""/>
        <dsp:cNvSpPr/>
      </dsp:nvSpPr>
      <dsp:spPr>
        <a:xfrm>
          <a:off x="0" y="672816"/>
          <a:ext cx="10168127" cy="335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III. Research</a:t>
          </a:r>
        </a:p>
      </dsp:txBody>
      <dsp:txXfrm>
        <a:off x="0" y="672816"/>
        <a:ext cx="10168127" cy="335506"/>
      </dsp:txXfrm>
    </dsp:sp>
    <dsp:sp modelId="{B9CA65E1-8417-46C3-895C-7D1F4EA7B65A}">
      <dsp:nvSpPr>
        <dsp:cNvPr id="0" name=""/>
        <dsp:cNvSpPr/>
      </dsp:nvSpPr>
      <dsp:spPr>
        <a:xfrm>
          <a:off x="0" y="1008322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19DE6-5D94-44D0-87C5-0D71E6DD682C}">
      <dsp:nvSpPr>
        <dsp:cNvPr id="0" name=""/>
        <dsp:cNvSpPr/>
      </dsp:nvSpPr>
      <dsp:spPr>
        <a:xfrm>
          <a:off x="0" y="1008322"/>
          <a:ext cx="10168127" cy="335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	A. Thermodynamics &amp; Engine Combustion</a:t>
          </a:r>
        </a:p>
      </dsp:txBody>
      <dsp:txXfrm>
        <a:off x="0" y="1008322"/>
        <a:ext cx="10168127" cy="335506"/>
      </dsp:txXfrm>
    </dsp:sp>
    <dsp:sp modelId="{F3E3672C-BAD5-46CF-8FFF-0D2A78D997F2}">
      <dsp:nvSpPr>
        <dsp:cNvPr id="0" name=""/>
        <dsp:cNvSpPr/>
      </dsp:nvSpPr>
      <dsp:spPr>
        <a:xfrm>
          <a:off x="0" y="1343828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FDF67-9E4D-4EB8-8693-03A6E9405F7E}">
      <dsp:nvSpPr>
        <dsp:cNvPr id="0" name=""/>
        <dsp:cNvSpPr/>
      </dsp:nvSpPr>
      <dsp:spPr>
        <a:xfrm>
          <a:off x="0" y="1343828"/>
          <a:ext cx="10168127" cy="335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	B. Bio-Fuels</a:t>
          </a:r>
        </a:p>
      </dsp:txBody>
      <dsp:txXfrm>
        <a:off x="0" y="1343828"/>
        <a:ext cx="10168127" cy="335506"/>
      </dsp:txXfrm>
    </dsp:sp>
    <dsp:sp modelId="{A6CC0874-E495-43FA-B819-32F14C49369A}">
      <dsp:nvSpPr>
        <dsp:cNvPr id="0" name=""/>
        <dsp:cNvSpPr/>
      </dsp:nvSpPr>
      <dsp:spPr>
        <a:xfrm>
          <a:off x="0" y="1679334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1D16E-EFC6-4A18-AC51-E3B037F713B2}">
      <dsp:nvSpPr>
        <dsp:cNvPr id="0" name=""/>
        <dsp:cNvSpPr/>
      </dsp:nvSpPr>
      <dsp:spPr>
        <a:xfrm>
          <a:off x="0" y="1679334"/>
          <a:ext cx="10168127" cy="335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	C. PV diagram</a:t>
          </a:r>
        </a:p>
      </dsp:txBody>
      <dsp:txXfrm>
        <a:off x="0" y="1679334"/>
        <a:ext cx="10168127" cy="335506"/>
      </dsp:txXfrm>
    </dsp:sp>
    <dsp:sp modelId="{ABDC2D16-872C-4F8E-81BF-40BC8309F997}">
      <dsp:nvSpPr>
        <dsp:cNvPr id="0" name=""/>
        <dsp:cNvSpPr/>
      </dsp:nvSpPr>
      <dsp:spPr>
        <a:xfrm>
          <a:off x="0" y="2014841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9BA4B-C03D-4FF1-999C-CFF9A5A97133}">
      <dsp:nvSpPr>
        <dsp:cNvPr id="0" name=""/>
        <dsp:cNvSpPr/>
      </dsp:nvSpPr>
      <dsp:spPr>
        <a:xfrm>
          <a:off x="0" y="2014841"/>
          <a:ext cx="10168127" cy="335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IV. Experiments</a:t>
          </a:r>
        </a:p>
      </dsp:txBody>
      <dsp:txXfrm>
        <a:off x="0" y="2014841"/>
        <a:ext cx="10168127" cy="335506"/>
      </dsp:txXfrm>
    </dsp:sp>
    <dsp:sp modelId="{E1FC2AEE-08EE-4DA7-8A78-C365CE818857}">
      <dsp:nvSpPr>
        <dsp:cNvPr id="0" name=""/>
        <dsp:cNvSpPr/>
      </dsp:nvSpPr>
      <dsp:spPr>
        <a:xfrm>
          <a:off x="0" y="2350347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579B5-FA77-4A05-B3B9-15662194F741}">
      <dsp:nvSpPr>
        <dsp:cNvPr id="0" name=""/>
        <dsp:cNvSpPr/>
      </dsp:nvSpPr>
      <dsp:spPr>
        <a:xfrm>
          <a:off x="0" y="2350347"/>
          <a:ext cx="10168127" cy="335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	A. Plan &amp; Setup</a:t>
          </a:r>
        </a:p>
      </dsp:txBody>
      <dsp:txXfrm>
        <a:off x="0" y="2350347"/>
        <a:ext cx="10168127" cy="335506"/>
      </dsp:txXfrm>
    </dsp:sp>
    <dsp:sp modelId="{54425674-15A7-4061-9887-3F9256271BA4}">
      <dsp:nvSpPr>
        <dsp:cNvPr id="0" name=""/>
        <dsp:cNvSpPr/>
      </dsp:nvSpPr>
      <dsp:spPr>
        <a:xfrm>
          <a:off x="0" y="268585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23B60-3694-4C19-A424-6AD0469FDC0D}">
      <dsp:nvSpPr>
        <dsp:cNvPr id="0" name=""/>
        <dsp:cNvSpPr/>
      </dsp:nvSpPr>
      <dsp:spPr>
        <a:xfrm>
          <a:off x="0" y="2685853"/>
          <a:ext cx="10168127" cy="335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	B. Results</a:t>
          </a:r>
        </a:p>
      </dsp:txBody>
      <dsp:txXfrm>
        <a:off x="0" y="2685853"/>
        <a:ext cx="10168127" cy="335506"/>
      </dsp:txXfrm>
    </dsp:sp>
    <dsp:sp modelId="{00BEFA4F-12FA-44D1-9CD3-8597386F88B1}">
      <dsp:nvSpPr>
        <dsp:cNvPr id="0" name=""/>
        <dsp:cNvSpPr/>
      </dsp:nvSpPr>
      <dsp:spPr>
        <a:xfrm>
          <a:off x="0" y="3021359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DB2B7-A61A-40DA-B8C7-1B62EBAC3D7B}">
      <dsp:nvSpPr>
        <dsp:cNvPr id="0" name=""/>
        <dsp:cNvSpPr/>
      </dsp:nvSpPr>
      <dsp:spPr>
        <a:xfrm>
          <a:off x="0" y="3021359"/>
          <a:ext cx="10168127" cy="335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V. Future Plans</a:t>
          </a:r>
        </a:p>
      </dsp:txBody>
      <dsp:txXfrm>
        <a:off x="0" y="3021359"/>
        <a:ext cx="10168127" cy="335506"/>
      </dsp:txXfrm>
    </dsp:sp>
    <dsp:sp modelId="{F94D0470-85BD-4F3D-B0F8-BAA5620E89C9}">
      <dsp:nvSpPr>
        <dsp:cNvPr id="0" name=""/>
        <dsp:cNvSpPr/>
      </dsp:nvSpPr>
      <dsp:spPr>
        <a:xfrm>
          <a:off x="0" y="3356865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AE43B-D442-4A95-82D7-4C4E34120166}">
      <dsp:nvSpPr>
        <dsp:cNvPr id="0" name=""/>
        <dsp:cNvSpPr/>
      </dsp:nvSpPr>
      <dsp:spPr>
        <a:xfrm>
          <a:off x="0" y="3356865"/>
          <a:ext cx="10168127" cy="335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VI. Question Round</a:t>
          </a:r>
        </a:p>
      </dsp:txBody>
      <dsp:txXfrm>
        <a:off x="0" y="3356865"/>
        <a:ext cx="10168127" cy="335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0EE2D-B2CA-4C5E-86E7-1AE2F2999381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FDDC0-5636-449E-A13A-BD980416FBDF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920C1-4C7E-4C35-ABE7-AF3BC866A8D7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First a planning + Gantt Chart were made</a:t>
          </a:r>
        </a:p>
      </dsp:txBody>
      <dsp:txXfrm>
        <a:off x="1339618" y="2288"/>
        <a:ext cx="5024605" cy="1159843"/>
      </dsp:txXfrm>
    </dsp:sp>
    <dsp:sp modelId="{369C2551-6D8F-47C9-9C12-5F068655B7D5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5FA99-167D-4D80-B6D2-B0E0C95E1DD6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F7CB2-FA20-4BD6-BE3B-58BAF9FE42EE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Secondly each team member did an RPC List (but it was decided to do not use it)</a:t>
          </a:r>
        </a:p>
      </dsp:txBody>
      <dsp:txXfrm>
        <a:off x="1339618" y="1452092"/>
        <a:ext cx="5024605" cy="1159843"/>
      </dsp:txXfrm>
    </dsp:sp>
    <dsp:sp modelId="{AB43324E-0574-4989-9AD5-22134D9259FA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92C93C-2ABB-45CB-A9D2-67F6D0D02BB1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49CDA-10E4-4DC8-AF3A-E5BEAAEEDD3F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Thirdly, a collaboration platform was made where planning can be seen and working together on code is possible (Gitkraken)</a:t>
          </a:r>
        </a:p>
      </dsp:txBody>
      <dsp:txXfrm>
        <a:off x="1339618" y="2901896"/>
        <a:ext cx="5024605" cy="1159843"/>
      </dsp:txXfrm>
    </dsp:sp>
    <dsp:sp modelId="{AF9C3A10-9AFC-40ED-8EB7-0D7C3904D8DA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8DDC1-845A-437D-BCAD-D56DA2532C67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0BED3-50A3-4C83-9891-312B5D7DD98A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Fourthly,  team roles were distributed on a weekly basis </a:t>
          </a:r>
        </a:p>
      </dsp:txBody>
      <dsp:txXfrm>
        <a:off x="1339618" y="4351700"/>
        <a:ext cx="5024605" cy="115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80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8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5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0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8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5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4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7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1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aimler &amp; VW Saying Auf Wiedersehn To Internal Combustion Engines, But Not  BMW">
            <a:extLst>
              <a:ext uri="{FF2B5EF4-FFF2-40B4-BE49-F238E27FC236}">
                <a16:creationId xmlns:a16="http://schemas.microsoft.com/office/drawing/2014/main" id="{C5FAF0A6-E270-4B20-809D-163543EF4F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5" r="12596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74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5E695-CCA4-45DF-816E-A35F5263A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Combustion Engine-4GB10-Interim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EDCDB-E325-48A9-8332-41A1FAEBB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Team 007: Lars van Alen, Thomas Driessen, </a:t>
            </a:r>
            <a:r>
              <a:rPr lang="en-US" sz="2000" dirty="0" err="1"/>
              <a:t>Dolf</a:t>
            </a:r>
            <a:r>
              <a:rPr lang="en-US" sz="2000" dirty="0"/>
              <a:t> Eck, Vito </a:t>
            </a:r>
            <a:r>
              <a:rPr lang="en-US" sz="2000" dirty="0" err="1"/>
              <a:t>Fransen</a:t>
            </a:r>
            <a:r>
              <a:rPr lang="en-US" sz="2000" dirty="0"/>
              <a:t>, Mats van der Heijden, Joey Janssen, Mihai-Dragoş Ungureanu, Alexandra </a:t>
            </a:r>
            <a:r>
              <a:rPr lang="en-US" sz="2000" dirty="0" err="1"/>
              <a:t>Văcaru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755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C9EC-2F84-4637-BAEB-C6BAD640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Plan &amp;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0F0D-1086-4FB1-8D93-142F00BB5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20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7BD3-D637-47DA-AC94-62CD649D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B.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936C2-9876-4231-A5BE-98318BB3F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0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owing hanging light bulb in front of dark light bulbs">
            <a:extLst>
              <a:ext uri="{FF2B5EF4-FFF2-40B4-BE49-F238E27FC236}">
                <a16:creationId xmlns:a16="http://schemas.microsoft.com/office/drawing/2014/main" id="{C0A9DE2E-0F54-4E11-AC24-2340D8D6D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6" b="12024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A90A8-1D6C-4E2F-98C0-EB93E6A6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0" y="4909985"/>
            <a:ext cx="3212386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V. Future plans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26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63D2-B269-4184-9DCE-E99E8341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132CE-68D1-4851-AAB2-88E6D8725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71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6BBA0A06-C4DA-4E24-AD6B-9E7C2839C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2" b="21418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2F272-2439-407B-9180-2BB8D3764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0" y="4909985"/>
            <a:ext cx="3212386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VI. Question Round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24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E42EC-D9AE-406D-9E3D-109A081E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of the presentation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C5246EE5-388C-42BC-B62A-EAE6B89A3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006630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867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330FE-CC68-4781-B64B-5CF69C6B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en-US" sz="3600"/>
              <a:t>I.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26BA-6B3B-4D93-845B-335D31F5F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en-US" sz="1800" dirty="0"/>
              <a:t>A gardening company </a:t>
            </a:r>
            <a:r>
              <a:rPr lang="en-US" sz="1800" i="1" dirty="0" err="1"/>
              <a:t>GroenDoen</a:t>
            </a:r>
            <a:r>
              <a:rPr lang="en-US" sz="1800" i="1" dirty="0"/>
              <a:t> (fictious) decided to opt for a using a greener fuel</a:t>
            </a:r>
          </a:p>
          <a:p>
            <a:r>
              <a:rPr lang="en-US" sz="1800" i="1" dirty="0"/>
              <a:t>A team of 8 people will focus on analyzing this green fuel and see how it react with the Honda GX200 engine</a:t>
            </a:r>
          </a:p>
          <a:p>
            <a:r>
              <a:rPr lang="en-US" sz="1800" i="1" dirty="0"/>
              <a:t>Deadline for the project 19</a:t>
            </a:r>
            <a:r>
              <a:rPr lang="en-US" sz="1800" i="1" baseline="30000" dirty="0"/>
              <a:t>th</a:t>
            </a:r>
            <a:r>
              <a:rPr lang="en-US" sz="1800" i="1" dirty="0"/>
              <a:t> of March. </a:t>
            </a:r>
          </a:p>
        </p:txBody>
      </p:sp>
      <p:pic>
        <p:nvPicPr>
          <p:cNvPr id="2050" name="Picture 2" descr="Pro and cons of biofuels | Energy Systems">
            <a:extLst>
              <a:ext uri="{FF2B5EF4-FFF2-40B4-BE49-F238E27FC236}">
                <a16:creationId xmlns:a16="http://schemas.microsoft.com/office/drawing/2014/main" id="{CEBA70D9-9EF5-4AEC-8350-CEA119070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6" r="5875" b="2"/>
          <a:stretch/>
        </p:blipFill>
        <p:spPr bwMode="auto">
          <a:xfrm>
            <a:off x="6190488" y="566928"/>
            <a:ext cx="5157216" cy="528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04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429AD-17E1-4DBE-9132-4C63A8EC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II. Our Initial Approach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20B698-24DE-4C96-9701-B4A29F0DB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43085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646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Laboratory glassware containing solution">
            <a:extLst>
              <a:ext uri="{FF2B5EF4-FFF2-40B4-BE49-F238E27FC236}">
                <a16:creationId xmlns:a16="http://schemas.microsoft.com/office/drawing/2014/main" id="{74C8D390-7CF9-433D-82F4-59C11952A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3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F689A-2C89-4A6E-9F02-2B4E102B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0" y="4909985"/>
            <a:ext cx="3212386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III. Research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13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3ACB-CF0C-444B-8123-9F6B5A99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A. Thermodynamics &amp; Engine Combustion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9AC23-4954-4BAE-9582-D37565F52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61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996A-AF36-46BC-872D-25EA64B4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Bio-Fuels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31E8-E9CD-44B5-917E-0CD77E4E2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4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5F39-1F9E-4B0D-86A5-7E189232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PV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87B42-1EE2-4E88-92CA-431ED5C9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ood in a test tube">
            <a:extLst>
              <a:ext uri="{FF2B5EF4-FFF2-40B4-BE49-F238E27FC236}">
                <a16:creationId xmlns:a16="http://schemas.microsoft.com/office/drawing/2014/main" id="{66753949-528A-4955-AF97-08EB10F1C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0" b="13180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F4FEA-2017-4A2B-BB47-E45920F8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0" y="4909985"/>
            <a:ext cx="3212386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IV. Experiments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5700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234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Neue Haas Grotesk Text Pro</vt:lpstr>
      <vt:lpstr>AccentBoxVTI</vt:lpstr>
      <vt:lpstr>Combustion Engine-4GB10-Interim Presentation</vt:lpstr>
      <vt:lpstr>Planning of the presentation</vt:lpstr>
      <vt:lpstr>I. Introduction</vt:lpstr>
      <vt:lpstr>II. Our Initial Approach</vt:lpstr>
      <vt:lpstr>III. Research</vt:lpstr>
      <vt:lpstr>A. Thermodynamics &amp; Engine Combustion</vt:lpstr>
      <vt:lpstr>B. Bio-Fuels</vt:lpstr>
      <vt:lpstr>C. PV Diagram</vt:lpstr>
      <vt:lpstr>IV. Experiments</vt:lpstr>
      <vt:lpstr>A. Plan &amp; Setup</vt:lpstr>
      <vt:lpstr>B. Results</vt:lpstr>
      <vt:lpstr>V. Future plans</vt:lpstr>
      <vt:lpstr>Future implementations</vt:lpstr>
      <vt:lpstr>VI. Question 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Combustion Engine-4GB10-Interim Presentation</dc:title>
  <dc:creator>Ungureanu, Mihai-Dragoş</dc:creator>
  <cp:lastModifiedBy>Ungureanu, Mihai-Dragoş</cp:lastModifiedBy>
  <cp:revision>3</cp:revision>
  <dcterms:created xsi:type="dcterms:W3CDTF">2021-02-26T11:48:04Z</dcterms:created>
  <dcterms:modified xsi:type="dcterms:W3CDTF">2021-02-26T11:58:37Z</dcterms:modified>
</cp:coreProperties>
</file>