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68" r:id="rId2"/>
    <p:sldId id="269" r:id="rId3"/>
    <p:sldId id="259" r:id="rId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6433" autoAdjust="0"/>
  </p:normalViewPr>
  <p:slideViewPr>
    <p:cSldViewPr snapToGrid="0" showGuides="1">
      <p:cViewPr varScale="1">
        <p:scale>
          <a:sx n="113" d="100"/>
          <a:sy n="113" d="100"/>
        </p:scale>
        <p:origin x="571" y="91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Planning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-1" y="2915049"/>
            <a:ext cx="9143999" cy="792000"/>
          </a:xfrm>
        </p:spPr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09/02/2021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Mats van der Heijden, Group 007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Combustion Engine,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3CD2B-7041-420E-908A-F79EF8D5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division</a:t>
            </a:r>
            <a:endParaRPr lang="en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1327F6A-FF1B-49F4-93AC-8442A89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94BC22A-835B-4AB8-AE4E-E5140B89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Afbeelding 6" descr="Afbeelding met tafel&#10;&#10;Automatisch gegenereerde beschrijving">
            <a:extLst>
              <a:ext uri="{FF2B5EF4-FFF2-40B4-BE49-F238E27FC236}">
                <a16:creationId xmlns:a16="http://schemas.microsoft.com/office/drawing/2014/main" id="{823CE6F1-5D0A-417E-9040-BE2FA63F0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00" y="1009552"/>
            <a:ext cx="5753599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57A4483-58AC-4749-865E-DF9AA62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Planning</a:t>
            </a:r>
            <a:endParaRPr lang="en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83103EC-D531-45CC-AE8E-0C55B5D40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4" y="1496492"/>
            <a:ext cx="5936341" cy="307190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F3FFCE6-934B-44AE-8E9F-D23E43D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24" y="1496492"/>
            <a:ext cx="1930137" cy="30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28</TotalTime>
  <Words>24</Words>
  <Application>Microsoft Office PowerPoint</Application>
  <PresentationFormat>Diavoorstelling (16:9)</PresentationFormat>
  <Paragraphs>12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Kantoorthema</vt:lpstr>
      <vt:lpstr>Planning</vt:lpstr>
      <vt:lpstr>Role division</vt:lpstr>
      <vt:lpstr>Trello Planning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Heijden, M.M.S. van der</cp:lastModifiedBy>
  <cp:revision>5</cp:revision>
  <dcterms:created xsi:type="dcterms:W3CDTF">2019-11-27T15:26:32Z</dcterms:created>
  <dcterms:modified xsi:type="dcterms:W3CDTF">2021-02-06T19:44:15Z</dcterms:modified>
</cp:coreProperties>
</file>