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80" r:id="rId4"/>
    <p:sldId id="269" r:id="rId5"/>
    <p:sldId id="281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6433" autoAdjust="0"/>
  </p:normalViewPr>
  <p:slideViewPr>
    <p:cSldViewPr snapToGrid="0" showGuides="1">
      <p:cViewPr varScale="1">
        <p:scale>
          <a:sx n="111" d="100"/>
          <a:sy n="111" d="100"/>
        </p:scale>
        <p:origin x="77" y="187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38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2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46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Example of a title at the top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SUBTITLE OR DATE</a:t>
            </a:r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 smtClean="0">
                <a:solidFill>
                  <a:schemeClr val="tx1"/>
                </a:solidFill>
              </a:rPr>
              <a:t>Bitmappattern</a:t>
            </a:r>
            <a:r>
              <a:rPr lang="en-US" sz="1000" baseline="0" dirty="0" smtClean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 smtClean="0"/>
              <a:t>This is an example of 19,5 </a:t>
            </a:r>
            <a:r>
              <a:rPr lang="en-GB" dirty="0" err="1" smtClean="0"/>
              <a:t>pt</a:t>
            </a:r>
            <a:r>
              <a:rPr lang="en-GB" dirty="0" smtClean="0"/>
              <a:t> text with single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 smtClean="0"/>
              <a:t>This is an example of 19,5 </a:t>
            </a:r>
            <a:r>
              <a:rPr lang="en-GB" dirty="0" err="1" smtClean="0"/>
              <a:t>pt</a:t>
            </a:r>
            <a:r>
              <a:rPr lang="en-GB" dirty="0" smtClean="0"/>
              <a:t> text with single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 smtClean="0"/>
              <a:t>Click to insert image</a:t>
            </a:r>
            <a:endParaRPr lang="en-GB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an example of a white headline on a full screen, dark image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 smtClean="0">
                <a:solidFill>
                  <a:schemeClr val="tx1"/>
                </a:solidFill>
              </a:rPr>
              <a:t>Bitmappattern</a:t>
            </a:r>
            <a:r>
              <a:rPr lang="en-US" sz="1000" baseline="0" dirty="0" smtClean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This is an example of a black headline on a full screen, light image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 smtClean="0">
                <a:solidFill>
                  <a:schemeClr val="tx1"/>
                </a:solidFill>
              </a:rPr>
              <a:t>Bitmappattern</a:t>
            </a:r>
            <a:r>
              <a:rPr lang="en-US" sz="1000" baseline="0" dirty="0" smtClean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This is an example of a black headline on a white background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r>
              <a:rPr lang="en-US" sz="1000" baseline="0" dirty="0" smtClean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 smtClean="0">
                <a:solidFill>
                  <a:schemeClr val="tx1"/>
                </a:solidFill>
              </a:rPr>
              <a:t>Bitmappattern</a:t>
            </a:r>
            <a:r>
              <a:rPr lang="en-US" sz="1000" baseline="0" dirty="0" smtClean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an example of a 27 </a:t>
            </a:r>
            <a:r>
              <a:rPr lang="en-GB" dirty="0" err="1" smtClean="0"/>
              <a:t>pt</a:t>
            </a:r>
            <a:r>
              <a:rPr lang="en-GB" dirty="0" smtClean="0"/>
              <a:t> headline with 27 </a:t>
            </a:r>
            <a:r>
              <a:rPr lang="en-GB" dirty="0" err="1" smtClean="0"/>
              <a:t>pt</a:t>
            </a:r>
            <a:r>
              <a:rPr lang="en-GB" dirty="0" smtClean="0"/>
              <a:t>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 smtClean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table</a:t>
            </a:r>
            <a:endParaRPr lang="en-GB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 smtClean="0"/>
              <a:t>Example chart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chart</a:t>
            </a:r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Example of a title in the middle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SUBTITLE OR DATE</a:t>
            </a:r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 smtClean="0">
                <a:solidFill>
                  <a:schemeClr val="tx1"/>
                </a:solidFill>
              </a:rPr>
              <a:t>Bitmappattern</a:t>
            </a:r>
            <a:r>
              <a:rPr lang="en-US" sz="1000" baseline="0" dirty="0" smtClean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Example of a title at the bottom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SUBTITLE OR DATE</a:t>
            </a:r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 smtClean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 smtClean="0">
                <a:solidFill>
                  <a:schemeClr val="tx1"/>
                </a:solidFill>
              </a:rPr>
              <a:t>Bitmappattern</a:t>
            </a:r>
            <a:r>
              <a:rPr lang="en-US" sz="1000" baseline="0" dirty="0" smtClean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This is an example of a 27 </a:t>
            </a:r>
            <a:r>
              <a:rPr lang="en-GB" dirty="0" err="1" smtClean="0"/>
              <a:t>pt</a:t>
            </a:r>
            <a:r>
              <a:rPr lang="en-GB" dirty="0" smtClean="0"/>
              <a:t> headline with 27 </a:t>
            </a:r>
            <a:r>
              <a:rPr lang="en-GB" dirty="0" err="1" smtClean="0"/>
              <a:t>pt</a:t>
            </a:r>
            <a:r>
              <a:rPr lang="en-GB" dirty="0" smtClean="0"/>
              <a:t>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 smtClean="0"/>
              <a:t>This is an example of 19,5 </a:t>
            </a:r>
            <a:r>
              <a:rPr lang="en-GB" dirty="0" err="1" smtClean="0"/>
              <a:t>pt</a:t>
            </a:r>
            <a:r>
              <a:rPr lang="en-GB" dirty="0" smtClean="0"/>
              <a:t> text with single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 smtClean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 smtClean="0"/>
              <a:t>This is an example of 19,5 </a:t>
            </a:r>
            <a:r>
              <a:rPr lang="en-GB" dirty="0" err="1" smtClean="0"/>
              <a:t>pt</a:t>
            </a:r>
            <a:r>
              <a:rPr lang="en-GB" dirty="0" smtClean="0"/>
              <a:t> text with single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image</a:t>
            </a:r>
            <a:endParaRPr lang="en-GB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 smtClean="0"/>
              <a:t>This is an example of 19,5 </a:t>
            </a:r>
            <a:r>
              <a:rPr lang="en-GB" dirty="0" err="1" smtClean="0"/>
              <a:t>pt</a:t>
            </a:r>
            <a:r>
              <a:rPr lang="en-GB" dirty="0" smtClean="0"/>
              <a:t> text with single line 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enter text</a:t>
            </a:r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image</a:t>
            </a:r>
            <a:endParaRPr lang="en-GB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 smtClean="0"/>
              <a:t>Format the text by increasing or decreasing the list level.</a:t>
            </a:r>
          </a:p>
          <a:p>
            <a:endParaRPr lang="en-US" sz="1000" dirty="0" smtClean="0"/>
          </a:p>
          <a:p>
            <a:r>
              <a:rPr lang="en-US" sz="1000" dirty="0" smtClean="0"/>
              <a:t>Place the cursor in the text and use these </a:t>
            </a:r>
          </a:p>
          <a:p>
            <a:r>
              <a:rPr lang="en-US" sz="1000" dirty="0" smtClean="0"/>
              <a:t>2 buttons (@ tab Start/Home - group </a:t>
            </a:r>
            <a:r>
              <a:rPr lang="en-US" sz="1000" dirty="0" err="1" smtClean="0"/>
              <a:t>Alinea</a:t>
            </a:r>
            <a:r>
              <a:rPr lang="en-US" sz="1000" dirty="0" smtClean="0"/>
              <a:t>/Paragraph)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= </a:t>
            </a:r>
            <a:r>
              <a:rPr lang="en-US" sz="1800" dirty="0" smtClean="0"/>
              <a:t>19.5pt</a:t>
            </a:r>
            <a:r>
              <a:rPr lang="en-US" sz="1800" baseline="0" dirty="0" smtClean="0"/>
              <a:t> text</a:t>
            </a:r>
            <a:endParaRPr lang="en-US" sz="1800" dirty="0" smtClean="0"/>
          </a:p>
          <a:p>
            <a:r>
              <a:rPr lang="en-US" sz="1000" dirty="0" smtClean="0"/>
              <a:t>2 = </a:t>
            </a:r>
            <a:r>
              <a:rPr lang="en-US" sz="1650" dirty="0" smtClean="0"/>
              <a:t>16.5pt</a:t>
            </a:r>
            <a:r>
              <a:rPr lang="en-US" sz="1650" baseline="0" dirty="0" smtClean="0"/>
              <a:t> text</a:t>
            </a:r>
            <a:endParaRPr lang="en-US" sz="1650" dirty="0" smtClean="0"/>
          </a:p>
          <a:p>
            <a:r>
              <a:rPr lang="en-US" sz="1000" dirty="0" smtClean="0"/>
              <a:t>3 =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4 =      </a:t>
            </a:r>
            <a:r>
              <a:rPr lang="en-US" sz="1650" dirty="0" smtClean="0"/>
              <a:t>• text</a:t>
            </a:r>
          </a:p>
          <a:p>
            <a:r>
              <a:rPr lang="en-US" sz="1000" dirty="0" smtClean="0"/>
              <a:t>5 =           </a:t>
            </a:r>
            <a:r>
              <a:rPr lang="en-US" sz="1650" dirty="0" smtClean="0"/>
              <a:t>• text</a:t>
            </a:r>
            <a:endParaRPr lang="en-US" sz="1650" b="1" baseline="0" dirty="0" smtClean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 smtClean="0"/>
              <a:t>This is an example of a 27 </a:t>
            </a:r>
            <a:r>
              <a:rPr lang="en-GB" dirty="0" err="1" smtClean="0"/>
              <a:t>pt</a:t>
            </a:r>
            <a:r>
              <a:rPr lang="en-GB" dirty="0" smtClean="0"/>
              <a:t> headline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Click icon to insert 16x9 image or movie</a:t>
            </a:r>
            <a:endParaRPr lang="en-GB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 smtClean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 smtClean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 smtClean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 smtClean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 smtClean="0"/>
              <a:t>Click to insert image</a:t>
            </a:r>
            <a:endParaRPr lang="en-GB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smtClean="0"/>
              <a:t>This is an example of a 27 </a:t>
            </a:r>
            <a:r>
              <a:rPr lang="en-GB" dirty="0" err="1" smtClean="0"/>
              <a:t>pt</a:t>
            </a:r>
            <a:r>
              <a:rPr lang="en-GB" dirty="0" smtClean="0"/>
              <a:t> headline with 27 </a:t>
            </a:r>
            <a:r>
              <a:rPr lang="en-GB" dirty="0" err="1" smtClean="0"/>
              <a:t>pt</a:t>
            </a:r>
            <a:r>
              <a:rPr lang="en-GB" dirty="0" smtClean="0"/>
              <a:t> line spacing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experimental plan + report work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23</a:t>
            </a:r>
            <a:r>
              <a:rPr lang="en-GB" dirty="0" smtClean="0"/>
              <a:t>-02-2021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Thomas </a:t>
            </a:r>
            <a:r>
              <a:rPr lang="en-GB" dirty="0" err="1" smtClean="0"/>
              <a:t>Driessen</a:t>
            </a:r>
            <a:r>
              <a:rPr lang="en-GB" dirty="0" smtClean="0"/>
              <a:t> - 1262084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007, Combustion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tep 1</a:t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007, Combustion engine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8825" y="992627"/>
            <a:ext cx="777234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Measurements of experiment 1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Bore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Stroke 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Connection rod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Dead volume 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Timing of ignition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Valve timing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184" r="1433"/>
          <a:stretch/>
        </p:blipFill>
        <p:spPr>
          <a:xfrm>
            <a:off x="4541161" y="1219200"/>
            <a:ext cx="3774164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</a:t>
            </a: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007, Combustion engine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8825" y="992627"/>
            <a:ext cx="777234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Checklist before measuring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Main supply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Power supply (red +5V, black ground) 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Current source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Sensor power supply 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Analog output connection analog input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Counter connection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67" y="2433124"/>
            <a:ext cx="3856673" cy="169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67" y="761106"/>
            <a:ext cx="3776956" cy="14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007, Combustion engine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58825" y="1007294"/>
            <a:ext cx="77723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measuring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Gasoline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E5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E10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E15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No load, half load and full load</a:t>
            </a:r>
          </a:p>
        </p:txBody>
      </p:sp>
    </p:spTree>
    <p:extLst>
      <p:ext uri="{BB962C8B-B14F-4D97-AF65-F5344CB8AC3E}">
        <p14:creationId xmlns:p14="http://schemas.microsoft.com/office/powerpoint/2010/main" val="38354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work</a:t>
            </a: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007, Combustion engine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8825" y="992627"/>
            <a:ext cx="777234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Thermodynamics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Fuels (</a:t>
            </a:r>
            <a:r>
              <a:rPr lang="en-US" dirty="0" err="1" smtClean="0"/>
              <a:t>Dolf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steps: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Experimental plan</a:t>
            </a:r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Analyse</a:t>
            </a:r>
            <a:r>
              <a:rPr lang="en-US" dirty="0" smtClean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36960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TUe_Powerpoint_template</Template>
  <TotalTime>886</TotalTime>
  <Words>122</Words>
  <Application>Microsoft Office PowerPoint</Application>
  <PresentationFormat>On-screen Show (16:9)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Kantoorthema</vt:lpstr>
      <vt:lpstr>The experimental plan + report work</vt:lpstr>
      <vt:lpstr>Step 1  </vt:lpstr>
      <vt:lpstr>Step 2</vt:lpstr>
      <vt:lpstr>Step 3</vt:lpstr>
      <vt:lpstr>Report work</vt:lpstr>
    </vt:vector>
  </TitlesOfParts>
  <Company>TUe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setup of one idea</dc:title>
  <dc:creator>Driessen, T.O.</dc:creator>
  <cp:lastModifiedBy>Driessen, T.O.</cp:lastModifiedBy>
  <cp:revision>13</cp:revision>
  <dcterms:created xsi:type="dcterms:W3CDTF">2019-09-16T07:19:42Z</dcterms:created>
  <dcterms:modified xsi:type="dcterms:W3CDTF">2021-02-22T22:14:14Z</dcterms:modified>
</cp:coreProperties>
</file>