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65" r:id="rId4"/>
    <p:sldId id="266" r:id="rId5"/>
    <p:sldId id="267" r:id="rId6"/>
    <p:sldId id="257" r:id="rId7"/>
    <p:sldId id="260" r:id="rId8"/>
    <p:sldId id="259" r:id="rId9"/>
    <p:sldId id="261" r:id="rId10"/>
    <p:sldId id="262"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4/30/2023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br.org/2022/01/how-walmart-canada-uses-blockchain-to-solve-supply-chain-challenges" TargetMode="External"/><Relationship Id="rId2" Type="http://schemas.openxmlformats.org/officeDocument/2006/relationships/hyperlink" Target="https://rria.ici.ro/wp-content/uploads/2021/06/art._Marin.pdf" TargetMode="External"/><Relationship Id="rId1" Type="http://schemas.openxmlformats.org/officeDocument/2006/relationships/slideLayout" Target="../slideLayouts/slideLayout2.xml"/><Relationship Id="rId5" Type="http://schemas.openxmlformats.org/officeDocument/2006/relationships/hyperlink" Target="https://www.nestle.com/media/news/nestle-blockchain-zoegas-coffee-brand" TargetMode="External"/><Relationship Id="rId4" Type="http://schemas.openxmlformats.org/officeDocument/2006/relationships/hyperlink" Target="https://www.zf.ro/companii/retail-agrobusiness/carrefour-a-implementat-tehnologia-blockchain-in-sectorul-alimentar-2005040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dirty="0" smtClean="0"/>
              <a:t>Blockchain în industria alimentară</a:t>
            </a:r>
            <a:endParaRPr lang="en-US" dirty="0"/>
          </a:p>
        </p:txBody>
      </p:sp>
      <p:sp>
        <p:nvSpPr>
          <p:cNvPr id="3" name="Subtitle 2"/>
          <p:cNvSpPr>
            <a:spLocks noGrp="1"/>
          </p:cNvSpPr>
          <p:nvPr>
            <p:ph type="subTitle" idx="1"/>
          </p:nvPr>
        </p:nvSpPr>
        <p:spPr/>
        <p:txBody>
          <a:bodyPr/>
          <a:lstStyle/>
          <a:p>
            <a:r>
              <a:rPr lang="ro-RO" dirty="0" smtClean="0"/>
              <a:t>Realizat de Lazăr Mihai</a:t>
            </a:r>
          </a:p>
          <a:p>
            <a:r>
              <a:rPr lang="ro-RO" dirty="0" smtClean="0"/>
              <a:t>Grupa 334</a:t>
            </a:r>
            <a:endParaRPr lang="en-US" dirty="0"/>
          </a:p>
        </p:txBody>
      </p:sp>
    </p:spTree>
    <p:extLst>
      <p:ext uri="{BB962C8B-B14F-4D97-AF65-F5344CB8AC3E}">
        <p14:creationId xmlns:p14="http://schemas.microsoft.com/office/powerpoint/2010/main" val="2275377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Nestle</a:t>
            </a:r>
            <a:endParaRPr lang="en-US" dirty="0"/>
          </a:p>
        </p:txBody>
      </p:sp>
      <p:sp>
        <p:nvSpPr>
          <p:cNvPr id="3" name="Content Placeholder 2"/>
          <p:cNvSpPr>
            <a:spLocks noGrp="1"/>
          </p:cNvSpPr>
          <p:nvPr>
            <p:ph idx="1"/>
          </p:nvPr>
        </p:nvSpPr>
        <p:spPr/>
        <p:txBody>
          <a:bodyPr/>
          <a:lstStyle/>
          <a:p>
            <a:r>
              <a:rPr lang="vi-VN" dirty="0" smtClean="0"/>
              <a:t>Nestl</a:t>
            </a:r>
            <a:r>
              <a:rPr lang="en-US" dirty="0" smtClean="0"/>
              <a:t>e</a:t>
            </a:r>
            <a:r>
              <a:rPr lang="vi-VN" dirty="0" smtClean="0"/>
              <a:t> </a:t>
            </a:r>
            <a:r>
              <a:rPr lang="vi-VN" dirty="0"/>
              <a:t>a extins utilizarea tehnologiei blockchain IBM Food Trust la brandul său de cafea </a:t>
            </a:r>
            <a:r>
              <a:rPr lang="vi-VN" dirty="0" smtClean="0"/>
              <a:t>Zo</a:t>
            </a:r>
            <a:r>
              <a:rPr lang="en-US" dirty="0" smtClean="0"/>
              <a:t>e</a:t>
            </a:r>
            <a:r>
              <a:rPr lang="vi-VN" dirty="0" smtClean="0"/>
              <a:t>gas</a:t>
            </a:r>
            <a:r>
              <a:rPr lang="vi-VN" dirty="0"/>
              <a:t>. Compania a lansat ediții selecte de boabe și cafea măcinată </a:t>
            </a:r>
            <a:r>
              <a:rPr lang="vi-VN" dirty="0" smtClean="0"/>
              <a:t>Zo</a:t>
            </a:r>
            <a:r>
              <a:rPr lang="en-US" dirty="0" smtClean="0"/>
              <a:t>e</a:t>
            </a:r>
            <a:r>
              <a:rPr lang="vi-VN" dirty="0" smtClean="0"/>
              <a:t>gas </a:t>
            </a:r>
            <a:r>
              <a:rPr lang="vi-VN" dirty="0"/>
              <a:t>în Suedia, care fac parte din gama „Summer 2020”. Prin datele înregistrate pe blockchain, consumatorii pot urmări traseul cafelei de la locurile de cultivare la fabrica </a:t>
            </a:r>
            <a:r>
              <a:rPr lang="vi-VN" dirty="0" smtClean="0"/>
              <a:t>Zo</a:t>
            </a:r>
            <a:r>
              <a:rPr lang="en-US" dirty="0" smtClean="0"/>
              <a:t>e</a:t>
            </a:r>
            <a:r>
              <a:rPr lang="vi-VN" dirty="0" smtClean="0"/>
              <a:t>gas</a:t>
            </a:r>
            <a:r>
              <a:rPr lang="vi-VN" dirty="0"/>
              <a:t>, unde boabele sunt prăjite, măcinate și ambalate. Prin scanarea codului QR de pe ambalaj, utilizatorii pot accesa informații despre producători, momentul recoltării, perioada de prăjire și alte date relevante. </a:t>
            </a:r>
            <a:r>
              <a:rPr lang="vi-VN" dirty="0" smtClean="0"/>
              <a:t>Nestl</a:t>
            </a:r>
            <a:r>
              <a:rPr lang="en-US" dirty="0" smtClean="0"/>
              <a:t>e</a:t>
            </a:r>
            <a:r>
              <a:rPr lang="vi-VN" dirty="0" smtClean="0"/>
              <a:t> </a:t>
            </a:r>
            <a:r>
              <a:rPr lang="vi-VN" dirty="0"/>
              <a:t>utilizează tehnologia blockchain încă din 2017 și a diversificat utilizarea acesteia pentru a spori transparența și sustenabilitatea produselor sale.</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685800"/>
            <a:ext cx="15240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70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Bibliografie</a:t>
            </a:r>
            <a:endParaRPr lang="en-US" dirty="0"/>
          </a:p>
        </p:txBody>
      </p:sp>
      <p:sp>
        <p:nvSpPr>
          <p:cNvPr id="3" name="Content Placeholder 2"/>
          <p:cNvSpPr>
            <a:spLocks noGrp="1"/>
          </p:cNvSpPr>
          <p:nvPr>
            <p:ph idx="1"/>
          </p:nvPr>
        </p:nvSpPr>
        <p:spPr/>
        <p:txBody>
          <a:bodyPr>
            <a:normAutofit/>
          </a:bodyPr>
          <a:lstStyle/>
          <a:p>
            <a:r>
              <a:rPr lang="en-US" dirty="0">
                <a:hlinkClick r:id="rId2"/>
              </a:rPr>
              <a:t>https://rria.ici.ro/wp-content/uploads/2021/06/art._</a:t>
            </a:r>
            <a:r>
              <a:rPr lang="en-US" dirty="0" smtClean="0">
                <a:hlinkClick r:id="rId2"/>
              </a:rPr>
              <a:t>Marin.pdf</a:t>
            </a:r>
            <a:endParaRPr lang="ro-RO" dirty="0" smtClean="0"/>
          </a:p>
          <a:p>
            <a:r>
              <a:rPr lang="en-US" dirty="0">
                <a:hlinkClick r:id="rId3"/>
              </a:rPr>
              <a:t>https://</a:t>
            </a:r>
            <a:r>
              <a:rPr lang="en-US" dirty="0" smtClean="0">
                <a:hlinkClick r:id="rId3"/>
              </a:rPr>
              <a:t>hbr.org/2022/01/how-walmart-canada-uses-blockchain-to-solve-supply-chain-challenges</a:t>
            </a:r>
            <a:endParaRPr lang="en-US" dirty="0" smtClean="0"/>
          </a:p>
          <a:p>
            <a:r>
              <a:rPr lang="en-US" dirty="0">
                <a:hlinkClick r:id="rId4"/>
              </a:rPr>
              <a:t>https://</a:t>
            </a:r>
            <a:r>
              <a:rPr lang="en-US" dirty="0" smtClean="0">
                <a:hlinkClick r:id="rId4"/>
              </a:rPr>
              <a:t>www.zf.ro/companii/retail-agrobusiness/carrefour-a-implementat-tehnologia-blockchain-in-sectorul-alimentar-20050405</a:t>
            </a:r>
          </a:p>
          <a:p>
            <a:r>
              <a:rPr lang="en-US" dirty="0" smtClean="0">
                <a:hlinkClick r:id="rId5"/>
              </a:rPr>
              <a:t>https://www.nestle.com/media/news/nestle-blockchain-zoegas-coffee-brand</a:t>
            </a:r>
            <a:endParaRPr lang="en-US" dirty="0" smtClean="0"/>
          </a:p>
          <a:p>
            <a:endParaRPr lang="en-US" dirty="0"/>
          </a:p>
        </p:txBody>
      </p:sp>
    </p:spTree>
    <p:extLst>
      <p:ext uri="{BB962C8B-B14F-4D97-AF65-F5344CB8AC3E}">
        <p14:creationId xmlns:p14="http://schemas.microsoft.com/office/powerpoint/2010/main" val="3377749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t>Cu ce poate ajuta blockchain-ul în industria </a:t>
            </a:r>
            <a:r>
              <a:rPr lang="ro-RO" dirty="0" smtClean="0"/>
              <a:t> alimentară</a:t>
            </a:r>
            <a:r>
              <a:rPr lang="ro-RO" dirty="0"/>
              <a: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7702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Identificara și urmărirea lanțului de aprovizionare</a:t>
            </a:r>
            <a:endParaRPr lang="en-US" dirty="0"/>
          </a:p>
        </p:txBody>
      </p:sp>
      <p:sp>
        <p:nvSpPr>
          <p:cNvPr id="3" name="Content Placeholder 2"/>
          <p:cNvSpPr>
            <a:spLocks noGrp="1"/>
          </p:cNvSpPr>
          <p:nvPr>
            <p:ph idx="1"/>
          </p:nvPr>
        </p:nvSpPr>
        <p:spPr/>
        <p:txBody>
          <a:bodyPr/>
          <a:lstStyle/>
          <a:p>
            <a:r>
              <a:rPr lang="ro-RO" dirty="0" smtClean="0"/>
              <a:t>Companiile pot folosi blockchain-ul pentru a urmării traseul unui produs de la producători până la consumatori, înregistrând fiecare etapă prin care acesta trece, cum ar fi originiea, transportul, stocarea și vânzarea.</a:t>
            </a:r>
          </a:p>
          <a:p>
            <a:endParaRPr lang="ro-RO" dirty="0"/>
          </a:p>
          <a:p>
            <a:endParaRPr lang="ro-RO"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733800"/>
            <a:ext cx="63722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2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Verificare autenticității și calității produselor</a:t>
            </a:r>
            <a:endParaRPr lang="en-US" dirty="0"/>
          </a:p>
        </p:txBody>
      </p:sp>
      <p:sp>
        <p:nvSpPr>
          <p:cNvPr id="3" name="Content Placeholder 2"/>
          <p:cNvSpPr>
            <a:spLocks noGrp="1"/>
          </p:cNvSpPr>
          <p:nvPr>
            <p:ph idx="1"/>
          </p:nvPr>
        </p:nvSpPr>
        <p:spPr/>
        <p:txBody>
          <a:bodyPr/>
          <a:lstStyle/>
          <a:p>
            <a:r>
              <a:rPr lang="ro-RO" dirty="0" smtClean="0"/>
              <a:t>Companiile pot folosi blockchain-ul pentru a asigura autenticitatea si calitatea produselor alimentare, prin stocarea informațiilor relevante, astfel consumatorii pot verifica autenticitatea produselor, iar companiile pot asigura calitatea produselor.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668268"/>
            <a:ext cx="4800600" cy="288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001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Siguranța alimentară</a:t>
            </a:r>
            <a:endParaRPr lang="en-US" dirty="0"/>
          </a:p>
        </p:txBody>
      </p:sp>
      <p:sp>
        <p:nvSpPr>
          <p:cNvPr id="3" name="Content Placeholder 2"/>
          <p:cNvSpPr>
            <a:spLocks noGrp="1"/>
          </p:cNvSpPr>
          <p:nvPr>
            <p:ph idx="1"/>
          </p:nvPr>
        </p:nvSpPr>
        <p:spPr/>
        <p:txBody>
          <a:bodyPr/>
          <a:lstStyle/>
          <a:p>
            <a:pPr marL="0" indent="0">
              <a:buNone/>
            </a:pPr>
            <a:r>
              <a:rPr lang="ro-RO" dirty="0" smtClean="0"/>
              <a:t>Companiile pot folosi blockchain-ul pentru a înregistra date despre testele alimentelor pentru contaminanți și substanțe nocive, acest lucru poate ajuta la depistarea rapidă a unei probleme și preveniea răspândirii acesteia</a:t>
            </a:r>
            <a:r>
              <a:rPr lang="en-US" dirty="0" smtClean="0"/>
              <a:t>, </a:t>
            </a:r>
            <a:r>
              <a:rPr lang="en-US" dirty="0" err="1" smtClean="0"/>
              <a:t>astfel</a:t>
            </a:r>
            <a:r>
              <a:rPr lang="en-US" dirty="0" smtClean="0"/>
              <a:t> </a:t>
            </a:r>
            <a:r>
              <a:rPr lang="en-US" dirty="0" err="1" smtClean="0"/>
              <a:t>garant</a:t>
            </a:r>
            <a:r>
              <a:rPr lang="ro-RO" dirty="0" smtClean="0"/>
              <a:t>ând sănătatea consumatorilor.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4505325" cy="30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122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Tehnologia </a:t>
            </a:r>
            <a:r>
              <a:rPr lang="vi-VN" dirty="0" smtClean="0"/>
              <a:t>Blockchain</a:t>
            </a:r>
            <a:r>
              <a:rPr lang="ro-RO" dirty="0" smtClean="0"/>
              <a:t>...</a:t>
            </a:r>
            <a:endParaRPr lang="en-US" dirty="0"/>
          </a:p>
        </p:txBody>
      </p:sp>
      <p:sp>
        <p:nvSpPr>
          <p:cNvPr id="3" name="Content Placeholder 2"/>
          <p:cNvSpPr>
            <a:spLocks noGrp="1"/>
          </p:cNvSpPr>
          <p:nvPr>
            <p:ph idx="1"/>
          </p:nvPr>
        </p:nvSpPr>
        <p:spPr/>
        <p:txBody>
          <a:bodyPr>
            <a:normAutofit fontScale="92500"/>
          </a:bodyPr>
          <a:lstStyle/>
          <a:p>
            <a:r>
              <a:rPr lang="ro-RO" dirty="0" smtClean="0"/>
              <a:t>...</a:t>
            </a:r>
            <a:r>
              <a:rPr lang="vi-VN" dirty="0" smtClean="0"/>
              <a:t>este </a:t>
            </a:r>
            <a:r>
              <a:rPr lang="vi-VN" dirty="0"/>
              <a:t>utilizată în industria alimentară pentru a crește </a:t>
            </a:r>
            <a:r>
              <a:rPr lang="en-US" dirty="0" err="1" smtClean="0"/>
              <a:t>eficien</a:t>
            </a:r>
            <a:r>
              <a:rPr lang="ro-RO" dirty="0" smtClean="0"/>
              <a:t>ța</a:t>
            </a:r>
            <a:r>
              <a:rPr lang="vi-VN" dirty="0" smtClean="0"/>
              <a:t>, </a:t>
            </a:r>
            <a:r>
              <a:rPr lang="vi-VN" dirty="0"/>
              <a:t>securitatea și transparența procesului de achiziție. </a:t>
            </a:r>
            <a:endParaRPr lang="ro-RO" dirty="0" smtClean="0"/>
          </a:p>
          <a:p>
            <a:endParaRPr lang="vi-VN" dirty="0"/>
          </a:p>
          <a:p>
            <a:r>
              <a:rPr lang="ro-RO" dirty="0" smtClean="0"/>
              <a:t>...m</a:t>
            </a:r>
            <a:r>
              <a:rPr lang="vi-VN" dirty="0" smtClean="0"/>
              <a:t>ărește </a:t>
            </a:r>
            <a:r>
              <a:rPr lang="vi-VN" dirty="0"/>
              <a:t>transparența și încrederea în lanțul de aprovizionare cu alimente, deoarece toți participanții pot trece prin și valida datele din blockchain, asigurând </a:t>
            </a:r>
            <a:r>
              <a:rPr lang="ro-RO" dirty="0" smtClean="0"/>
              <a:t>autenticitatea </a:t>
            </a:r>
            <a:r>
              <a:rPr lang="vi-VN" dirty="0" smtClean="0"/>
              <a:t>datelor</a:t>
            </a:r>
            <a:r>
              <a:rPr lang="vi-VN" dirty="0"/>
              <a:t>. </a:t>
            </a:r>
            <a:endParaRPr lang="ro-RO" dirty="0" smtClean="0"/>
          </a:p>
          <a:p>
            <a:endParaRPr lang="vi-VN" dirty="0"/>
          </a:p>
          <a:p>
            <a:r>
              <a:rPr lang="ro-RO" dirty="0" smtClean="0"/>
              <a:t>...</a:t>
            </a:r>
            <a:r>
              <a:rPr lang="vi-VN" dirty="0" smtClean="0"/>
              <a:t>poate </a:t>
            </a:r>
            <a:r>
              <a:rPr lang="vi-VN" dirty="0"/>
              <a:t>ajuta, de asemenea, la eliminarea intermediarilor și a proceselor ineficiente, precum și la identificarea și rezolvarea rapidă a problemelor pe măsură ce apar</a:t>
            </a:r>
            <a:r>
              <a:rPr lang="vi-VN" dirty="0" smtClean="0"/>
              <a:t>.</a:t>
            </a:r>
            <a:r>
              <a:rPr lang="ro-RO" dirty="0" smtClean="0"/>
              <a:t> Probleme cum ar fi</a:t>
            </a:r>
            <a:r>
              <a:rPr lang="en-US" dirty="0" smtClean="0"/>
              <a:t>: </a:t>
            </a:r>
            <a:r>
              <a:rPr lang="ro-RO" dirty="0" smtClean="0"/>
              <a:t>etichetarea incorectă, frauda alimentară, durabilitatea produselor, etc.</a:t>
            </a:r>
            <a:endParaRPr lang="en-US" dirty="0"/>
          </a:p>
        </p:txBody>
      </p:sp>
    </p:spTree>
    <p:extLst>
      <p:ext uri="{BB962C8B-B14F-4D97-AF65-F5344CB8AC3E}">
        <p14:creationId xmlns:p14="http://schemas.microsoft.com/office/powerpoint/2010/main" val="729723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Exemple de </a:t>
            </a:r>
            <a:r>
              <a:rPr lang="ro-RO" dirty="0"/>
              <a:t>c</a:t>
            </a:r>
            <a:r>
              <a:rPr lang="en-US" dirty="0" smtClean="0"/>
              <a:t>um </a:t>
            </a:r>
            <a:r>
              <a:rPr lang="en-US" dirty="0"/>
              <a:t>a </a:t>
            </a:r>
            <a:r>
              <a:rPr lang="en-US" dirty="0" err="1"/>
              <a:t>fost</a:t>
            </a:r>
            <a:r>
              <a:rPr lang="en-US" dirty="0"/>
              <a:t> </a:t>
            </a:r>
            <a:r>
              <a:rPr lang="en-US" dirty="0" err="1"/>
              <a:t>folosit</a:t>
            </a:r>
            <a:r>
              <a:rPr lang="en-US" dirty="0"/>
              <a:t> </a:t>
            </a:r>
            <a:r>
              <a:rPr lang="en-US" dirty="0" err="1"/>
              <a:t>blockchain-ul</a:t>
            </a:r>
            <a:r>
              <a:rPr lang="en-US" dirty="0"/>
              <a:t> </a:t>
            </a:r>
            <a:r>
              <a:rPr lang="ro-RO" dirty="0"/>
              <a:t>în </a:t>
            </a:r>
            <a:r>
              <a:rPr lang="ro-RO" dirty="0" smtClean="0"/>
              <a:t>industrie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2854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Wallmart</a:t>
            </a:r>
            <a:endParaRPr lang="en-US" dirty="0"/>
          </a:p>
        </p:txBody>
      </p:sp>
      <p:sp>
        <p:nvSpPr>
          <p:cNvPr id="3" name="Content Placeholder 2"/>
          <p:cNvSpPr>
            <a:spLocks noGrp="1"/>
          </p:cNvSpPr>
          <p:nvPr>
            <p:ph idx="1"/>
          </p:nvPr>
        </p:nvSpPr>
        <p:spPr/>
        <p:txBody>
          <a:bodyPr>
            <a:normAutofit fontScale="92500" lnSpcReduction="10000"/>
          </a:bodyPr>
          <a:lstStyle/>
          <a:p>
            <a:r>
              <a:rPr lang="vi-VN" dirty="0"/>
              <a:t>Walmart Canada a găsit o soluție pentru gestionarea facturilor și plăților </a:t>
            </a:r>
            <a:r>
              <a:rPr lang="vi-VN" dirty="0" smtClean="0"/>
              <a:t>transportatorilor</a:t>
            </a:r>
            <a:r>
              <a:rPr lang="en-US" dirty="0" smtClean="0"/>
              <a:t> </a:t>
            </a:r>
            <a:r>
              <a:rPr lang="vi-VN" dirty="0" smtClean="0"/>
              <a:t>terți </a:t>
            </a:r>
            <a:r>
              <a:rPr lang="vi-VN" dirty="0"/>
              <a:t>prin utilizarea tehnologiei blockchain. Înainte de implementarea sistemului, erau frecvente discrepanțele de date în procesul de facturare și plata transportatorilor, ceea ce cauza întârzieri și costuri suplimentare. Soluția implementată de Walmart Canada a fost crearea unei rețele blockchain, care a permis automatizarea procesului de gestionare a facturilor și plăților. Rețeaua a fost creată în parteneriat cu DLT Labs și a implicat participarea transportatorilor cheie, cum ar fi Bison Transport. Rezultatele au fost foarte bune: astfel, înainte de implementarea sistemului, peste 70% dintre facturi erau contestate, dar acum mai puțin de 1% din facturi au discrepanțe, ceea ce a dus la eliminarea întârzierilor și la o creștere a satisfacției transportatorilor cu serviciile oferite de Walmart Canada.</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457200"/>
            <a:ext cx="1733550" cy="1025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933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Carrefour</a:t>
            </a:r>
            <a:endParaRPr lang="en-US" dirty="0"/>
          </a:p>
        </p:txBody>
      </p:sp>
      <p:sp>
        <p:nvSpPr>
          <p:cNvPr id="3" name="Content Placeholder 2"/>
          <p:cNvSpPr>
            <a:spLocks noGrp="1"/>
          </p:cNvSpPr>
          <p:nvPr>
            <p:ph idx="1"/>
          </p:nvPr>
        </p:nvSpPr>
        <p:spPr/>
        <p:txBody>
          <a:bodyPr>
            <a:normAutofit fontScale="92500"/>
          </a:bodyPr>
          <a:lstStyle/>
          <a:p>
            <a:r>
              <a:rPr lang="vi-VN" dirty="0" smtClean="0"/>
              <a:t>Carrefour</a:t>
            </a:r>
            <a:r>
              <a:rPr lang="en-US" dirty="0" smtClean="0"/>
              <a:t> </a:t>
            </a:r>
            <a:r>
              <a:rPr lang="vi-VN" dirty="0" smtClean="0"/>
              <a:t>a </a:t>
            </a:r>
            <a:r>
              <a:rPr lang="vi-VN" dirty="0"/>
              <a:t>implementat tehnologia blockchain în sectorul alimentar. Împreună cu ferma Avicola Rojiște din județul Dolj, </a:t>
            </a:r>
            <a:r>
              <a:rPr lang="en-US" dirty="0" err="1" smtClean="0"/>
              <a:t>pentru</a:t>
            </a:r>
            <a:r>
              <a:rPr lang="en-US" dirty="0" smtClean="0"/>
              <a:t> </a:t>
            </a:r>
            <a:r>
              <a:rPr lang="vi-VN" dirty="0" smtClean="0"/>
              <a:t>ouă </a:t>
            </a:r>
            <a:r>
              <a:rPr lang="vi-VN" dirty="0"/>
              <a:t>de la găini hrănite doar cu furaje care nu conțin organisme modificate genetic. Fiecare cutie de ouă are un cod QR pe care clienții îl pot scana pentru a afla informații despre originea și calitatea produselor. Ferma Avicola Rojiște livrează lunar 75-100% din producția de ouă, respectiv 200.000 de ouă, către Carrefour. Gabriela Rădulescu, director calitate în cadrul Carrefour România, a declarat că aplicația blockchain permite clienților să afle detalii despre animalele de la care provin ouăle și despre condițiile în care acestea sunt crescute și hrănite. Compania intenționează să implementeze tehnologia blockchain și pentru alte produse, precum peștele, în următorii cinci ani.</a:t>
            </a:r>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609600"/>
            <a:ext cx="2590800" cy="67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676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336</TotalTime>
  <Words>664</Words>
  <Application>Microsoft Office PowerPoint</Application>
  <PresentationFormat>On-screen Show (4:3)</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Blockchain în industria alimentară</vt:lpstr>
      <vt:lpstr>Cu ce poate ajuta blockchain-ul în industria  alimentară?</vt:lpstr>
      <vt:lpstr>Identificara și urmărirea lanțului de aprovizionare</vt:lpstr>
      <vt:lpstr>Verificare autenticității și calității produselor</vt:lpstr>
      <vt:lpstr>Siguranța alimentară</vt:lpstr>
      <vt:lpstr>Tehnologia Blockchain...</vt:lpstr>
      <vt:lpstr>Exemple de cum a fost folosit blockchain-ul în industrie</vt:lpstr>
      <vt:lpstr>Wallmart</vt:lpstr>
      <vt:lpstr>Carrefour</vt:lpstr>
      <vt:lpstr>Nestle</vt:lpstr>
      <vt:lpstr>Bibliografie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în industria alimentară</dc:title>
  <dc:creator>Mihai Lazar</dc:creator>
  <cp:lastModifiedBy>Mihai Lazar</cp:lastModifiedBy>
  <cp:revision>47</cp:revision>
  <dcterms:created xsi:type="dcterms:W3CDTF">2006-08-16T00:00:00Z</dcterms:created>
  <dcterms:modified xsi:type="dcterms:W3CDTF">2023-04-30T18:46:10Z</dcterms:modified>
</cp:coreProperties>
</file>