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069" y="2259623"/>
            <a:ext cx="10248668" cy="1242873"/>
          </a:xfrm>
        </p:spPr>
        <p:txBody>
          <a:bodyPr/>
          <a:lstStyle/>
          <a:p>
            <a:pPr algn="ctr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Determinarea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complexitatii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unui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algoritm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recursiv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3516" y="5715000"/>
            <a:ext cx="4503774" cy="11430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Universitatea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din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bucuresti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algn="ctr"/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Facultatea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de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matematica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si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informatica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321766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4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7067550"/>
          </a:xfrm>
        </p:spPr>
      </p:pic>
    </p:spTree>
    <p:extLst>
      <p:ext uri="{BB962C8B-B14F-4D97-AF65-F5344CB8AC3E}">
        <p14:creationId xmlns:p14="http://schemas.microsoft.com/office/powerpoint/2010/main" val="122456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983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TEOREMA MASTER</a:t>
            </a:r>
          </a:p>
          <a:p>
            <a:endParaRPr lang="en-US" sz="3200" dirty="0">
              <a:latin typeface="Cambria" panose="02040503050406030204" pitchFamily="18" charset="0"/>
            </a:endParaRPr>
          </a:p>
          <a:p>
            <a:r>
              <a:rPr lang="en-US" sz="3200" dirty="0">
                <a:latin typeface="Cambria" panose="02040503050406030204" pitchFamily="18" charset="0"/>
              </a:rPr>
              <a:t>METODA ARBORELUI DE RECURENTA</a:t>
            </a:r>
          </a:p>
          <a:p>
            <a:endParaRPr lang="en-US" sz="3200" dirty="0">
              <a:latin typeface="Cambria" panose="02040503050406030204" pitchFamily="18" charset="0"/>
            </a:endParaRPr>
          </a:p>
          <a:p>
            <a:r>
              <a:rPr lang="en-US" sz="3200" dirty="0">
                <a:latin typeface="Cambria" panose="02040503050406030204" pitchFamily="18" charset="0"/>
              </a:rPr>
              <a:t>INDUCTIE( METODA SUBSTITUTIEI)</a:t>
            </a:r>
          </a:p>
          <a:p>
            <a:endParaRPr 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</a:t>
            </a:r>
            <a:r>
              <a:rPr lang="en-US" dirty="0" err="1"/>
              <a:t>generala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48338"/>
            <a:ext cx="7293344" cy="2618574"/>
          </a:xfr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46111" y="2321169"/>
            <a:ext cx="435343" cy="2479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27" idx="1"/>
          </p:cNvCxnSpPr>
          <p:nvPr/>
        </p:nvCxnSpPr>
        <p:spPr>
          <a:xfrm>
            <a:off x="1515207" y="2294402"/>
            <a:ext cx="1121018" cy="3507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855789" y="2321169"/>
            <a:ext cx="1039811" cy="2565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2611315" y="2382715"/>
            <a:ext cx="6435970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3235569" y="1814126"/>
            <a:ext cx="5873262" cy="190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-35964" y="4849013"/>
            <a:ext cx="1799492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Functie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crescatoare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6225" y="5617230"/>
            <a:ext cx="368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24150" y="4860681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subprograme</a:t>
            </a:r>
            <a:r>
              <a:rPr lang="en-US" dirty="0"/>
              <a:t> recursive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5901" y="1471650"/>
            <a:ext cx="273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Valori</a:t>
            </a:r>
            <a:r>
              <a:rPr lang="en-US" dirty="0"/>
              <a:t> din </a:t>
            </a:r>
            <a:r>
              <a:rPr lang="en-US" dirty="0" err="1"/>
              <a:t>afara</a:t>
            </a:r>
            <a:endParaRPr lang="en-US" dirty="0"/>
          </a:p>
          <a:p>
            <a:r>
              <a:rPr lang="en-US" dirty="0" err="1"/>
              <a:t>Functiei</a:t>
            </a:r>
            <a:r>
              <a:rPr lang="en-US" dirty="0"/>
              <a:t> recursive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66330" y="3059723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fiecarui</a:t>
            </a:r>
            <a:endParaRPr lang="en-US" dirty="0"/>
          </a:p>
          <a:p>
            <a:r>
              <a:rPr lang="en-US" dirty="0"/>
              <a:t>subprogram </a:t>
            </a:r>
            <a:r>
              <a:rPr lang="en-US" dirty="0" err="1"/>
              <a:t>recursiv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498" y="1506304"/>
            <a:ext cx="7449702" cy="2932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04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57443"/>
            <a:ext cx="9404723" cy="1400530"/>
          </a:xfrm>
        </p:spPr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arborelui</a:t>
            </a:r>
            <a:r>
              <a:rPr lang="en-US" dirty="0"/>
              <a:t> </a:t>
            </a:r>
            <a:r>
              <a:rPr lang="en-US" dirty="0" err="1"/>
              <a:t>recursiv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generala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471" y="2423319"/>
            <a:ext cx="8869363" cy="4315655"/>
          </a:xfrm>
        </p:spPr>
      </p:pic>
      <p:pic>
        <p:nvPicPr>
          <p:cNvPr id="5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89" y="1164369"/>
            <a:ext cx="1417443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1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299" y="0"/>
            <a:ext cx="12306300" cy="6858000"/>
          </a:xfrm>
        </p:spPr>
      </p:pic>
    </p:spTree>
    <p:extLst>
      <p:ext uri="{BB962C8B-B14F-4D97-AF65-F5344CB8AC3E}">
        <p14:creationId xmlns:p14="http://schemas.microsoft.com/office/powerpoint/2010/main" val="36891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6675" y="0"/>
            <a:ext cx="12258675" cy="6858000"/>
          </a:xfrm>
        </p:spPr>
      </p:pic>
    </p:spTree>
    <p:extLst>
      <p:ext uri="{BB962C8B-B14F-4D97-AF65-F5344CB8AC3E}">
        <p14:creationId xmlns:p14="http://schemas.microsoft.com/office/powerpoint/2010/main" val="181935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7530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277" y="101026"/>
            <a:ext cx="9404723" cy="1400530"/>
          </a:xfrm>
        </p:spPr>
        <p:txBody>
          <a:bodyPr/>
          <a:lstStyle/>
          <a:p>
            <a:r>
              <a:rPr lang="en-US" dirty="0"/>
              <a:t>METODA SUBSTITUTIEI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37" y="801291"/>
            <a:ext cx="8946541" cy="4195481"/>
          </a:xfrm>
        </p:spPr>
        <p:txBody>
          <a:bodyPr/>
          <a:lstStyle/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Master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complexitatii</a:t>
            </a:r>
            <a:r>
              <a:rPr lang="en-US" dirty="0"/>
              <a:t> , </a:t>
            </a:r>
            <a:r>
              <a:rPr lang="en-US" dirty="0" err="1"/>
              <a:t>dupa</a:t>
            </a:r>
            <a:r>
              <a:rPr lang="en-US" dirty="0"/>
              <a:t> care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demonstra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inductia</a:t>
            </a:r>
            <a:r>
              <a:rPr lang="en-US" dirty="0"/>
              <a:t> </a:t>
            </a:r>
            <a:r>
              <a:rPr lang="en-US" dirty="0" err="1"/>
              <a:t>matematica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regula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aplicam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Master, </a:t>
            </a:r>
            <a:r>
              <a:rPr lang="en-US" dirty="0" err="1"/>
              <a:t>mergem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definitia</a:t>
            </a:r>
            <a:r>
              <a:rPr lang="en-US" dirty="0"/>
              <a:t> </a:t>
            </a:r>
            <a:r>
              <a:rPr lang="en-US" dirty="0" err="1"/>
              <a:t>limitei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 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demonstram</a:t>
            </a:r>
            <a:r>
              <a:rPr lang="en-US" dirty="0"/>
              <a:t> ca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decat</a:t>
            </a:r>
            <a:r>
              <a:rPr lang="en-US" dirty="0"/>
              <a:t> o </a:t>
            </a:r>
            <a:r>
              <a:rPr lang="en-US" dirty="0" err="1"/>
              <a:t>constanta</a:t>
            </a:r>
            <a:r>
              <a:rPr lang="en-US" dirty="0"/>
              <a:t> </a:t>
            </a:r>
            <a:r>
              <a:rPr lang="en-US" dirty="0" err="1"/>
              <a:t>inmultia</a:t>
            </a:r>
            <a:r>
              <a:rPr lang="en-US" dirty="0"/>
              <a:t> cu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 </a:t>
            </a:r>
            <a:r>
              <a:rPr lang="en-US" dirty="0" err="1"/>
              <a:t>rezultat</a:t>
            </a:r>
            <a:r>
              <a:rPr lang="en-US" dirty="0"/>
              <a:t> din T.M</a:t>
            </a:r>
          </a:p>
          <a:p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, </a:t>
            </a:r>
            <a:r>
              <a:rPr lang="en-US" dirty="0" err="1"/>
              <a:t>apelam</a:t>
            </a:r>
            <a:r>
              <a:rPr lang="en-US" dirty="0"/>
              <a:t> la </a:t>
            </a:r>
            <a:r>
              <a:rPr lang="en-US" dirty="0" err="1"/>
              <a:t>substitutie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presupunem</a:t>
            </a:r>
            <a:r>
              <a:rPr lang="en-US" dirty="0"/>
              <a:t> ca </a:t>
            </a:r>
            <a:r>
              <a:rPr lang="en-US" dirty="0" err="1"/>
              <a:t>relatia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adevarata</a:t>
            </a:r>
            <a:r>
              <a:rPr lang="en-US" dirty="0"/>
              <a:t> </a:t>
            </a:r>
            <a:r>
              <a:rPr lang="en-US" dirty="0" err="1"/>
              <a:t>petru</a:t>
            </a:r>
            <a:r>
              <a:rPr lang="en-US" dirty="0"/>
              <a:t> un n </a:t>
            </a:r>
            <a:r>
              <a:rPr lang="en-US" dirty="0" err="1"/>
              <a:t>mai</a:t>
            </a:r>
            <a:r>
              <a:rPr lang="en-US" dirty="0"/>
              <a:t> mic ( n/2)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demonstram</a:t>
            </a:r>
            <a:r>
              <a:rPr lang="en-US" dirty="0"/>
              <a:t> 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adevarata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n.</a:t>
            </a:r>
          </a:p>
        </p:txBody>
      </p:sp>
    </p:spTree>
    <p:extLst>
      <p:ext uri="{BB962C8B-B14F-4D97-AF65-F5344CB8AC3E}">
        <p14:creationId xmlns:p14="http://schemas.microsoft.com/office/powerpoint/2010/main" val="61407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142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Century Gothic</vt:lpstr>
      <vt:lpstr>Wingdings 3</vt:lpstr>
      <vt:lpstr>Ion</vt:lpstr>
      <vt:lpstr>Determinarea complexitatii unui algoritm recursiv </vt:lpstr>
      <vt:lpstr>METODE</vt:lpstr>
      <vt:lpstr>Forma generala:</vt:lpstr>
      <vt:lpstr>Exemple:</vt:lpstr>
      <vt:lpstr>Metoda arborelui recursiv:  Forma generala:</vt:lpstr>
      <vt:lpstr>PowerPoint Presentation</vt:lpstr>
      <vt:lpstr>PowerPoint Presentation</vt:lpstr>
      <vt:lpstr>PowerPoint Presentation</vt:lpstr>
      <vt:lpstr>METODA SUBSTITUTIEI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Determinarea complexitatii unui algoritm recursiv</dc:title>
  <dc:creator>Alex</dc:creator>
  <cp:lastModifiedBy>Alex</cp:lastModifiedBy>
  <cp:revision>6</cp:revision>
  <dcterms:created xsi:type="dcterms:W3CDTF">2017-02-02T07:39:51Z</dcterms:created>
  <dcterms:modified xsi:type="dcterms:W3CDTF">2017-02-02T08:46:46Z</dcterms:modified>
</cp:coreProperties>
</file>