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70" r:id="rId5"/>
    <p:sldId id="358" r:id="rId6"/>
    <p:sldId id="352" r:id="rId7"/>
    <p:sldId id="363" r:id="rId8"/>
    <p:sldId id="366" r:id="rId9"/>
    <p:sldId id="374" r:id="rId10"/>
    <p:sldId id="364" r:id="rId11"/>
    <p:sldId id="367" r:id="rId12"/>
    <p:sldId id="373" r:id="rId13"/>
    <p:sldId id="372" r:id="rId14"/>
    <p:sldId id="371" r:id="rId15"/>
    <p:sldId id="370" r:id="rId16"/>
    <p:sldId id="369" r:id="rId17"/>
    <p:sldId id="375" r:id="rId18"/>
    <p:sldId id="376" r:id="rId19"/>
    <p:sldId id="351"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B13388-9D86-858B-9A51-882A5EF6D581}" name="Nancy Guan" initials="NG" userId="S::yinguan@publicisgroupe.net::36e8976c-9e47-4384-bdfe-6c666b7def2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hai" initials="M" lastIdx="2" clrIdx="0">
    <p:extLst>
      <p:ext uri="{19B8F6BF-5375-455C-9EA6-DF929625EA0E}">
        <p15:presenceInfo xmlns:p15="http://schemas.microsoft.com/office/powerpoint/2012/main" userId="188f97ff8206cd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C35"/>
    <a:srgbClr val="F58C35"/>
    <a:srgbClr val="E9E9E9"/>
    <a:srgbClr val="D0CECE"/>
    <a:srgbClr val="008CB7"/>
    <a:srgbClr val="EEEFEF"/>
    <a:srgbClr val="954F72"/>
    <a:srgbClr val="575757"/>
    <a:srgbClr val="8C8C8C"/>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ntu, Bogdan" userId="8bf8c4ea-4229-4b72-a334-78c1cb6ca107" providerId="ADAL" clId="{4170FF45-C852-416D-BAE0-ADA553168298}"/>
    <pc:docChg chg="custSel modSld">
      <pc:chgData name="Ciontu, Bogdan" userId="8bf8c4ea-4229-4b72-a334-78c1cb6ca107" providerId="ADAL" clId="{4170FF45-C852-416D-BAE0-ADA553168298}" dt="2022-09-06T14:54:22.391" v="935" actId="1076"/>
      <pc:docMkLst>
        <pc:docMk/>
      </pc:docMkLst>
      <pc:sldChg chg="modSp mod">
        <pc:chgData name="Ciontu, Bogdan" userId="8bf8c4ea-4229-4b72-a334-78c1cb6ca107" providerId="ADAL" clId="{4170FF45-C852-416D-BAE0-ADA553168298}" dt="2022-09-06T14:54:22.391" v="935" actId="1076"/>
        <pc:sldMkLst>
          <pc:docMk/>
          <pc:sldMk cId="499011574" sldId="355"/>
        </pc:sldMkLst>
        <pc:spChg chg="mod">
          <ac:chgData name="Ciontu, Bogdan" userId="8bf8c4ea-4229-4b72-a334-78c1cb6ca107" providerId="ADAL" clId="{4170FF45-C852-416D-BAE0-ADA553168298}" dt="2022-09-06T14:54:22.391" v="935" actId="1076"/>
          <ac:spMkLst>
            <pc:docMk/>
            <pc:sldMk cId="499011574" sldId="355"/>
            <ac:spMk id="6" creationId="{4CBC4994-601B-4AB8-BA3E-1E874617C306}"/>
          </ac:spMkLst>
        </pc:spChg>
      </pc:sldChg>
      <pc:sldChg chg="modSp mod">
        <pc:chgData name="Ciontu, Bogdan" userId="8bf8c4ea-4229-4b72-a334-78c1cb6ca107" providerId="ADAL" clId="{4170FF45-C852-416D-BAE0-ADA553168298}" dt="2022-09-06T14:54:14.551" v="934" actId="1076"/>
        <pc:sldMkLst>
          <pc:docMk/>
          <pc:sldMk cId="3240700918" sldId="358"/>
        </pc:sldMkLst>
        <pc:spChg chg="mod">
          <ac:chgData name="Ciontu, Bogdan" userId="8bf8c4ea-4229-4b72-a334-78c1cb6ca107" providerId="ADAL" clId="{4170FF45-C852-416D-BAE0-ADA553168298}" dt="2022-09-06T14:54:14.551" v="934" actId="1076"/>
          <ac:spMkLst>
            <pc:docMk/>
            <pc:sldMk cId="3240700918" sldId="358"/>
            <ac:spMk id="6" creationId="{4CBC4994-601B-4AB8-BA3E-1E874617C306}"/>
          </ac:spMkLst>
        </pc:spChg>
      </pc:sldChg>
      <pc:sldChg chg="modSp mod">
        <pc:chgData name="Ciontu, Bogdan" userId="8bf8c4ea-4229-4b72-a334-78c1cb6ca107" providerId="ADAL" clId="{4170FF45-C852-416D-BAE0-ADA553168298}" dt="2022-09-06T14:54:05.675" v="933" actId="404"/>
        <pc:sldMkLst>
          <pc:docMk/>
          <pc:sldMk cId="2222175087" sldId="362"/>
        </pc:sldMkLst>
        <pc:spChg chg="mod">
          <ac:chgData name="Ciontu, Bogdan" userId="8bf8c4ea-4229-4b72-a334-78c1cb6ca107" providerId="ADAL" clId="{4170FF45-C852-416D-BAE0-ADA553168298}" dt="2022-09-06T14:54:05.675" v="933" actId="404"/>
          <ac:spMkLst>
            <pc:docMk/>
            <pc:sldMk cId="2222175087" sldId="362"/>
            <ac:spMk id="6" creationId="{4CBC4994-601B-4AB8-BA3E-1E874617C306}"/>
          </ac:spMkLst>
        </pc:spChg>
      </pc:sldChg>
      <pc:sldChg chg="modSp mod">
        <pc:chgData name="Ciontu, Bogdan" userId="8bf8c4ea-4229-4b72-a334-78c1cb6ca107" providerId="ADAL" clId="{4170FF45-C852-416D-BAE0-ADA553168298}" dt="2022-09-06T14:22:07.113" v="0" actId="1076"/>
        <pc:sldMkLst>
          <pc:docMk/>
          <pc:sldMk cId="3218223785" sldId="363"/>
        </pc:sldMkLst>
        <pc:spChg chg="mod">
          <ac:chgData name="Ciontu, Bogdan" userId="8bf8c4ea-4229-4b72-a334-78c1cb6ca107" providerId="ADAL" clId="{4170FF45-C852-416D-BAE0-ADA553168298}" dt="2022-09-06T14:22:07.113" v="0" actId="1076"/>
          <ac:spMkLst>
            <pc:docMk/>
            <pc:sldMk cId="3218223785" sldId="363"/>
            <ac:spMk id="6" creationId="{4CBC4994-601B-4AB8-BA3E-1E874617C30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071312-7584-432D-96A9-769E6294F3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66E7389-C50E-4760-B013-20B70EA080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7AFE69-53E4-4895-8720-83829AF5357A}" type="datetimeFigureOut">
              <a:rPr lang="fr-FR" smtClean="0"/>
              <a:t>12/09/2022</a:t>
            </a:fld>
            <a:endParaRPr lang="fr-FR"/>
          </a:p>
        </p:txBody>
      </p:sp>
      <p:sp>
        <p:nvSpPr>
          <p:cNvPr id="4" name="Footer Placeholder 3">
            <a:extLst>
              <a:ext uri="{FF2B5EF4-FFF2-40B4-BE49-F238E27FC236}">
                <a16:creationId xmlns:a16="http://schemas.microsoft.com/office/drawing/2014/main" id="{45E99359-D12C-449F-AF70-7F3A065C2C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6D857F1D-C2A9-4F94-A42B-8B797DB58D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DA2BA-48D0-4154-8C13-87087776893D}" type="slidenum">
              <a:rPr lang="fr-FR" smtClean="0"/>
              <a:t>‹#›</a:t>
            </a:fld>
            <a:endParaRPr lang="fr-FR"/>
          </a:p>
        </p:txBody>
      </p:sp>
    </p:spTree>
    <p:extLst>
      <p:ext uri="{BB962C8B-B14F-4D97-AF65-F5344CB8AC3E}">
        <p14:creationId xmlns:p14="http://schemas.microsoft.com/office/powerpoint/2010/main" val="1982820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6E2C2-C4F4-4AEA-A548-9102259F5A0B}"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4CDB3-3F3C-4288-BD56-7CC05CBC71B7}" type="slidenum">
              <a:rPr lang="en-US" smtClean="0"/>
              <a:t>‹#›</a:t>
            </a:fld>
            <a:endParaRPr lang="en-US"/>
          </a:p>
        </p:txBody>
      </p:sp>
    </p:spTree>
    <p:extLst>
      <p:ext uri="{BB962C8B-B14F-4D97-AF65-F5344CB8AC3E}">
        <p14:creationId xmlns:p14="http://schemas.microsoft.com/office/powerpoint/2010/main" val="198936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ext">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A4AA4F1C-4C22-495E-8105-629B35E02520}"/>
              </a:ext>
            </a:extLst>
          </p:cNvPr>
          <p:cNvSpPr>
            <a:spLocks noGrp="1"/>
          </p:cNvSpPr>
          <p:nvPr>
            <p:ph type="body" sz="quarter" idx="13" hasCustomPrompt="1"/>
          </p:nvPr>
        </p:nvSpPr>
        <p:spPr>
          <a:xfrm>
            <a:off x="396000" y="900000"/>
            <a:ext cx="11412000" cy="422405"/>
          </a:xfrm>
          <a:prstGeom prst="rect">
            <a:avLst/>
          </a:prstGeom>
        </p:spPr>
        <p:txBody>
          <a:bodyPr wrap="square" lIns="0" tIns="72000" rIns="0" bIns="72000" anchor="t" anchorCtr="0">
            <a:spAutoFit/>
          </a:bodyPr>
          <a:lstStyle>
            <a:lvl1pPr marL="0" indent="0">
              <a:buNone/>
              <a:defRPr b="0" spc="90" baseline="0">
                <a:solidFill>
                  <a:schemeClr val="tx1"/>
                </a:solidFill>
              </a:defRPr>
            </a:lvl1pPr>
          </a:lstStyle>
          <a:p>
            <a:pPr lvl="0"/>
            <a:r>
              <a:rPr lang="fr-FR"/>
              <a:t>Click to </a:t>
            </a:r>
            <a:r>
              <a:rPr lang="fr-FR" err="1"/>
              <a:t>edit</a:t>
            </a:r>
            <a:r>
              <a:rPr lang="fr-FR"/>
              <a:t> </a:t>
            </a:r>
            <a:r>
              <a:rPr lang="fr-FR" err="1"/>
              <a:t>subtitle</a:t>
            </a:r>
            <a:endParaRPr lang="en-US"/>
          </a:p>
        </p:txBody>
      </p:sp>
      <p:sp>
        <p:nvSpPr>
          <p:cNvPr id="10" name="Text Placeholder 2">
            <a:extLst>
              <a:ext uri="{FF2B5EF4-FFF2-40B4-BE49-F238E27FC236}">
                <a16:creationId xmlns:a16="http://schemas.microsoft.com/office/drawing/2014/main" id="{4519425B-B7FF-475E-83C3-D2793F569B2E}"/>
              </a:ext>
            </a:extLst>
          </p:cNvPr>
          <p:cNvSpPr>
            <a:spLocks noGrp="1"/>
          </p:cNvSpPr>
          <p:nvPr>
            <p:ph type="body" sz="quarter" idx="21" hasCustomPrompt="1"/>
          </p:nvPr>
        </p:nvSpPr>
        <p:spPr>
          <a:xfrm>
            <a:off x="396000" y="1620000"/>
            <a:ext cx="11412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B9E35EB-66A9-4DA6-B084-E93CF9061D35}"/>
              </a:ext>
            </a:extLst>
          </p:cNvPr>
          <p:cNvSpPr>
            <a:spLocks noGrp="1"/>
          </p:cNvSpPr>
          <p:nvPr>
            <p:ph type="sldNum" sz="quarter" idx="24"/>
          </p:nvPr>
        </p:nvSpPr>
        <p:spPr>
          <a:xfrm>
            <a:off x="396000" y="6406271"/>
            <a:ext cx="545132" cy="299295"/>
          </a:xfrm>
        </p:spPr>
        <p:txBody>
          <a:bodyPr lIns="0" tIns="72000" bIns="72000">
            <a:spAutoFit/>
          </a:bodyPr>
          <a:lstStyle>
            <a:lvl1pPr algn="l">
              <a:defRPr/>
            </a:lvl1pPr>
          </a:lstStyle>
          <a:p>
            <a:fld id="{F0D7B86E-2359-49C5-ACBB-A3BDB035216F}" type="slidenum">
              <a:rPr lang="en-US" smtClean="0"/>
              <a:pPr/>
              <a:t>‹#›</a:t>
            </a:fld>
            <a:endParaRPr lang="en-US"/>
          </a:p>
        </p:txBody>
      </p:sp>
      <p:sp>
        <p:nvSpPr>
          <p:cNvPr id="13" name="Title 3">
            <a:extLst>
              <a:ext uri="{FF2B5EF4-FFF2-40B4-BE49-F238E27FC236}">
                <a16:creationId xmlns:a16="http://schemas.microsoft.com/office/drawing/2014/main" id="{FCDD0934-BC18-4013-BC57-AEF8FD470954}"/>
              </a:ext>
            </a:extLst>
          </p:cNvPr>
          <p:cNvSpPr>
            <a:spLocks noGrp="1"/>
          </p:cNvSpPr>
          <p:nvPr>
            <p:ph type="title" hasCustomPrompt="1"/>
          </p:nvPr>
        </p:nvSpPr>
        <p:spPr>
          <a:xfrm>
            <a:off x="396000" y="-1"/>
            <a:ext cx="11412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9" name="Date Placeholder 3">
            <a:extLst>
              <a:ext uri="{FF2B5EF4-FFF2-40B4-BE49-F238E27FC236}">
                <a16:creationId xmlns:a16="http://schemas.microsoft.com/office/drawing/2014/main" id="{010B91AD-FDF4-465F-B2CB-D7C93C18FB57}"/>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1" name="Espace réservé du pied de page 4">
            <a:extLst>
              <a:ext uri="{FF2B5EF4-FFF2-40B4-BE49-F238E27FC236}">
                <a16:creationId xmlns:a16="http://schemas.microsoft.com/office/drawing/2014/main" id="{9F71A642-9C6D-4285-A582-0D7F3986C486}"/>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34316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ics and figures">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EF85321A-E7F1-406B-AD08-2DFA1EF6D2AF}"/>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lvl1pPr>
          </a:lstStyle>
          <a:p>
            <a:r>
              <a:rPr lang="en-US"/>
              <a:t>Click to edit page title</a:t>
            </a:r>
          </a:p>
        </p:txBody>
      </p:sp>
      <p:sp>
        <p:nvSpPr>
          <p:cNvPr id="17" name="Text Placeholder 7">
            <a:extLst>
              <a:ext uri="{FF2B5EF4-FFF2-40B4-BE49-F238E27FC236}">
                <a16:creationId xmlns:a16="http://schemas.microsoft.com/office/drawing/2014/main" id="{A4AA4F1C-4C22-495E-8105-629B35E02520}"/>
              </a:ext>
            </a:extLst>
          </p:cNvPr>
          <p:cNvSpPr>
            <a:spLocks noGrp="1"/>
          </p:cNvSpPr>
          <p:nvPr>
            <p:ph type="body" sz="quarter" idx="13" hasCustomPrompt="1"/>
          </p:nvPr>
        </p:nvSpPr>
        <p:spPr>
          <a:xfrm>
            <a:off x="396000" y="900000"/>
            <a:ext cx="11412000" cy="424732"/>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4" name="Slide Number Placeholder 3">
            <a:extLst>
              <a:ext uri="{FF2B5EF4-FFF2-40B4-BE49-F238E27FC236}">
                <a16:creationId xmlns:a16="http://schemas.microsoft.com/office/drawing/2014/main" id="{F0B05EDA-45BC-4D64-9D96-572CC1B6FA5F}"/>
              </a:ext>
            </a:extLst>
          </p:cNvPr>
          <p:cNvSpPr>
            <a:spLocks noGrp="1"/>
          </p:cNvSpPr>
          <p:nvPr>
            <p:ph type="sldNum" sz="quarter" idx="16"/>
          </p:nvPr>
        </p:nvSpPr>
        <p:spPr/>
        <p:txBody>
          <a:bodyPr/>
          <a:lstStyle/>
          <a:p>
            <a:fld id="{F0D7B86E-2359-49C5-ACBB-A3BDB035216F}" type="slidenum">
              <a:rPr lang="en-US" smtClean="0"/>
              <a:pPr/>
              <a:t>‹#›</a:t>
            </a:fld>
            <a:endParaRPr lang="en-US"/>
          </a:p>
        </p:txBody>
      </p:sp>
      <p:sp>
        <p:nvSpPr>
          <p:cNvPr id="8" name="Date Placeholder 3">
            <a:extLst>
              <a:ext uri="{FF2B5EF4-FFF2-40B4-BE49-F238E27FC236}">
                <a16:creationId xmlns:a16="http://schemas.microsoft.com/office/drawing/2014/main" id="{818A5C04-9702-4BDD-9C90-34B6C7D7F0ED}"/>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9" name="Espace réservé du pied de page 4">
            <a:extLst>
              <a:ext uri="{FF2B5EF4-FFF2-40B4-BE49-F238E27FC236}">
                <a16:creationId xmlns:a16="http://schemas.microsoft.com/office/drawing/2014/main" id="{C75D9062-7447-438D-9EF6-0A92346DEF2C}"/>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85517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osition 1">
    <p:spTree>
      <p:nvGrpSpPr>
        <p:cNvPr id="1" name=""/>
        <p:cNvGrpSpPr/>
        <p:nvPr/>
      </p:nvGrpSpPr>
      <p:grpSpPr>
        <a:xfrm>
          <a:off x="0" y="0"/>
          <a:ext cx="0" cy="0"/>
          <a:chOff x="0" y="0"/>
          <a:chExt cx="0" cy="0"/>
        </a:xfrm>
      </p:grpSpPr>
      <p:cxnSp>
        <p:nvCxnSpPr>
          <p:cNvPr id="7" name="Straight Connector 14">
            <a:extLst>
              <a:ext uri="{FF2B5EF4-FFF2-40B4-BE49-F238E27FC236}">
                <a16:creationId xmlns:a16="http://schemas.microsoft.com/office/drawing/2014/main" id="{5A182A2C-5592-4BEF-9F69-533CCAEB1E07}"/>
              </a:ext>
            </a:extLst>
          </p:cNvPr>
          <p:cNvCxnSpPr>
            <a:cxnSpLocks/>
          </p:cNvCxnSpPr>
          <p:nvPr userDrawn="1"/>
        </p:nvCxnSpPr>
        <p:spPr>
          <a:xfrm>
            <a:off x="396000" y="900000"/>
            <a:ext cx="2452451"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D2A64923-73DE-4625-9392-5C78E2FDD221}"/>
              </a:ext>
            </a:extLst>
          </p:cNvPr>
          <p:cNvSpPr>
            <a:spLocks noGrp="1"/>
          </p:cNvSpPr>
          <p:nvPr>
            <p:ph type="pic" sz="quarter" idx="18"/>
          </p:nvPr>
        </p:nvSpPr>
        <p:spPr>
          <a:xfrm>
            <a:off x="680558" y="-37"/>
            <a:ext cx="11517918" cy="4679384"/>
          </a:xfrm>
          <a:custGeom>
            <a:avLst/>
            <a:gdLst>
              <a:gd name="connsiteX0" fmla="*/ 0 w 11517918"/>
              <a:gd name="connsiteY0" fmla="*/ 0 h 4679384"/>
              <a:gd name="connsiteX1" fmla="*/ 11517918 w 11517918"/>
              <a:gd name="connsiteY1" fmla="*/ 0 h 4679384"/>
              <a:gd name="connsiteX2" fmla="*/ 11517918 w 11517918"/>
              <a:gd name="connsiteY2" fmla="*/ 4679384 h 4679384"/>
              <a:gd name="connsiteX3" fmla="*/ 11237426 w 11517918"/>
              <a:gd name="connsiteY3" fmla="*/ 4679384 h 4679384"/>
              <a:gd name="connsiteX4" fmla="*/ 1633872 w 11517918"/>
              <a:gd name="connsiteY4" fmla="*/ 4316120 h 4679384"/>
              <a:gd name="connsiteX5" fmla="*/ 2219 w 11517918"/>
              <a:gd name="connsiteY5" fmla="*/ 2953600 h 4679384"/>
              <a:gd name="connsiteX6" fmla="*/ 0 w 11517918"/>
              <a:gd name="connsiteY6" fmla="*/ 2804868 h 467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7918" h="4679384">
                <a:moveTo>
                  <a:pt x="0" y="0"/>
                </a:moveTo>
                <a:lnTo>
                  <a:pt x="11517918" y="0"/>
                </a:lnTo>
                <a:lnTo>
                  <a:pt x="11517918" y="4679384"/>
                </a:lnTo>
                <a:lnTo>
                  <a:pt x="11237426" y="4679384"/>
                </a:lnTo>
                <a:cubicBezTo>
                  <a:pt x="7868632" y="4533922"/>
                  <a:pt x="2653542" y="4316120"/>
                  <a:pt x="1633872" y="4316120"/>
                </a:cubicBezTo>
                <a:cubicBezTo>
                  <a:pt x="292531" y="4316120"/>
                  <a:pt x="29819" y="3813148"/>
                  <a:pt x="2219" y="2953600"/>
                </a:cubicBezTo>
                <a:lnTo>
                  <a:pt x="0" y="2804868"/>
                </a:lnTo>
                <a:close/>
              </a:path>
            </a:pathLst>
          </a:custGeom>
        </p:spPr>
        <p:txBody>
          <a:bodyPr wrap="square">
            <a:noAutofit/>
          </a:bodyPr>
          <a:lstStyle>
            <a:lvl1pPr marL="0" indent="0" algn="ctr">
              <a:buNone/>
              <a:defRPr>
                <a:solidFill>
                  <a:schemeClr val="accent1"/>
                </a:solidFill>
              </a:defRPr>
            </a:lvl1pPr>
          </a:lstStyle>
          <a:p>
            <a:r>
              <a:rPr lang="en-US"/>
              <a:t>Click icon to add picture</a:t>
            </a:r>
          </a:p>
        </p:txBody>
      </p:sp>
      <p:sp>
        <p:nvSpPr>
          <p:cNvPr id="4" name="Slide Number Placeholder 3">
            <a:extLst>
              <a:ext uri="{FF2B5EF4-FFF2-40B4-BE49-F238E27FC236}">
                <a16:creationId xmlns:a16="http://schemas.microsoft.com/office/drawing/2014/main" id="{8C08D353-C315-40F5-897C-BAD451B0D5A9}"/>
              </a:ext>
            </a:extLst>
          </p:cNvPr>
          <p:cNvSpPr>
            <a:spLocks noGrp="1"/>
          </p:cNvSpPr>
          <p:nvPr>
            <p:ph type="sldNum" sz="quarter" idx="21"/>
          </p:nvPr>
        </p:nvSpPr>
        <p:spPr/>
        <p:txBody>
          <a:bodyPr/>
          <a:lstStyle/>
          <a:p>
            <a:fld id="{F0D7B86E-2359-49C5-ACBB-A3BDB035216F}" type="slidenum">
              <a:rPr lang="en-US" smtClean="0"/>
              <a:pPr/>
              <a:t>‹#›</a:t>
            </a:fld>
            <a:endParaRPr lang="en-US"/>
          </a:p>
        </p:txBody>
      </p:sp>
      <p:sp>
        <p:nvSpPr>
          <p:cNvPr id="9" name="Date Placeholder 3">
            <a:extLst>
              <a:ext uri="{FF2B5EF4-FFF2-40B4-BE49-F238E27FC236}">
                <a16:creationId xmlns:a16="http://schemas.microsoft.com/office/drawing/2014/main" id="{055493AE-1596-4372-B86F-9417BE790797}"/>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0" name="Espace réservé du pied de page 4">
            <a:extLst>
              <a:ext uri="{FF2B5EF4-FFF2-40B4-BE49-F238E27FC236}">
                <a16:creationId xmlns:a16="http://schemas.microsoft.com/office/drawing/2014/main" id="{20947FA0-878B-47D8-8255-337231F434F8}"/>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23443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position 2">
    <p:spTree>
      <p:nvGrpSpPr>
        <p:cNvPr id="1" name=""/>
        <p:cNvGrpSpPr/>
        <p:nvPr/>
      </p:nvGrpSpPr>
      <p:grpSpPr>
        <a:xfrm>
          <a:off x="0" y="0"/>
          <a:ext cx="0" cy="0"/>
          <a:chOff x="0" y="0"/>
          <a:chExt cx="0" cy="0"/>
        </a:xfrm>
      </p:grpSpPr>
      <p:cxnSp>
        <p:nvCxnSpPr>
          <p:cNvPr id="9" name="Straight Connector 14">
            <a:extLst>
              <a:ext uri="{FF2B5EF4-FFF2-40B4-BE49-F238E27FC236}">
                <a16:creationId xmlns:a16="http://schemas.microsoft.com/office/drawing/2014/main" id="{E4965C48-C6C7-4CA2-84AE-CC38CA1558A3}"/>
              </a:ext>
            </a:extLst>
          </p:cNvPr>
          <p:cNvCxnSpPr>
            <a:cxnSpLocks/>
          </p:cNvCxnSpPr>
          <p:nvPr userDrawn="1"/>
        </p:nvCxnSpPr>
        <p:spPr>
          <a:xfrm>
            <a:off x="396000" y="900000"/>
            <a:ext cx="2452451"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31FFBF72-53A8-468B-BDF2-5DD7D44D7E9D}"/>
              </a:ext>
            </a:extLst>
          </p:cNvPr>
          <p:cNvSpPr>
            <a:spLocks noGrp="1"/>
          </p:cNvSpPr>
          <p:nvPr>
            <p:ph type="pic" sz="quarter" idx="17"/>
          </p:nvPr>
        </p:nvSpPr>
        <p:spPr>
          <a:xfrm>
            <a:off x="680560" y="0"/>
            <a:ext cx="11512718" cy="3287698"/>
          </a:xfrm>
          <a:custGeom>
            <a:avLst/>
            <a:gdLst>
              <a:gd name="connsiteX0" fmla="*/ 0 w 11512718"/>
              <a:gd name="connsiteY0" fmla="*/ 0 h 3287698"/>
              <a:gd name="connsiteX1" fmla="*/ 11512718 w 11512718"/>
              <a:gd name="connsiteY1" fmla="*/ 0 h 3287698"/>
              <a:gd name="connsiteX2" fmla="*/ 11512718 w 11512718"/>
              <a:gd name="connsiteY2" fmla="*/ 3287698 h 3287698"/>
              <a:gd name="connsiteX3" fmla="*/ 1633340 w 11512718"/>
              <a:gd name="connsiteY3" fmla="*/ 2895238 h 3287698"/>
              <a:gd name="connsiteX4" fmla="*/ 2453 w 11512718"/>
              <a:gd name="connsiteY4" fmla="*/ 1470534 h 3287698"/>
              <a:gd name="connsiteX5" fmla="*/ 0 w 11512718"/>
              <a:gd name="connsiteY5" fmla="*/ 1298549 h 328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12718" h="3287698">
                <a:moveTo>
                  <a:pt x="0" y="0"/>
                </a:moveTo>
                <a:lnTo>
                  <a:pt x="11512718" y="0"/>
                </a:lnTo>
                <a:lnTo>
                  <a:pt x="11512718" y="3287698"/>
                </a:lnTo>
                <a:cubicBezTo>
                  <a:pt x="8162510" y="3135989"/>
                  <a:pt x="2681312" y="2895238"/>
                  <a:pt x="1633340" y="2895238"/>
                </a:cubicBezTo>
                <a:cubicBezTo>
                  <a:pt x="292594" y="2895238"/>
                  <a:pt x="30035" y="2369285"/>
                  <a:pt x="2453" y="1470534"/>
                </a:cubicBezTo>
                <a:lnTo>
                  <a:pt x="0" y="1298549"/>
                </a:lnTo>
                <a:close/>
              </a:path>
            </a:pathLst>
          </a:custGeom>
        </p:spPr>
        <p:txBody>
          <a:bodyPr wrap="square">
            <a:noAutofit/>
          </a:bodyPr>
          <a:lstStyle>
            <a:lvl1pPr marL="0" indent="0" algn="ctr">
              <a:buNone/>
              <a:defRPr>
                <a:solidFill>
                  <a:schemeClr val="accent1"/>
                </a:solidFill>
              </a:defRPr>
            </a:lvl1pPr>
          </a:lstStyle>
          <a:p>
            <a:r>
              <a:rPr lang="en-US"/>
              <a:t>Click icon to add picture</a:t>
            </a:r>
          </a:p>
        </p:txBody>
      </p:sp>
      <p:sp>
        <p:nvSpPr>
          <p:cNvPr id="10" name="Title 1">
            <a:extLst>
              <a:ext uri="{FF2B5EF4-FFF2-40B4-BE49-F238E27FC236}">
                <a16:creationId xmlns:a16="http://schemas.microsoft.com/office/drawing/2014/main" id="{4EE46C94-B2D7-422F-9A86-1413CA160558}"/>
              </a:ext>
            </a:extLst>
          </p:cNvPr>
          <p:cNvSpPr>
            <a:spLocks noGrp="1"/>
          </p:cNvSpPr>
          <p:nvPr>
            <p:ph type="title"/>
          </p:nvPr>
        </p:nvSpPr>
        <p:spPr>
          <a:xfrm>
            <a:off x="396000" y="3240000"/>
            <a:ext cx="11412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Master title style</a:t>
            </a:r>
          </a:p>
        </p:txBody>
      </p:sp>
      <p:sp>
        <p:nvSpPr>
          <p:cNvPr id="4" name="Slide Number Placeholder 3">
            <a:extLst>
              <a:ext uri="{FF2B5EF4-FFF2-40B4-BE49-F238E27FC236}">
                <a16:creationId xmlns:a16="http://schemas.microsoft.com/office/drawing/2014/main" id="{D01DCCB3-DA91-46E3-B83C-DA830AC5C663}"/>
              </a:ext>
            </a:extLst>
          </p:cNvPr>
          <p:cNvSpPr>
            <a:spLocks noGrp="1"/>
          </p:cNvSpPr>
          <p:nvPr>
            <p:ph type="sldNum" sz="quarter" idx="20"/>
          </p:nvPr>
        </p:nvSpPr>
        <p:spPr/>
        <p:txBody>
          <a:bodyPr/>
          <a:lstStyle/>
          <a:p>
            <a:fld id="{F0D7B86E-2359-49C5-ACBB-A3BDB035216F}" type="slidenum">
              <a:rPr lang="en-US" smtClean="0"/>
              <a:pPr/>
              <a:t>‹#›</a:t>
            </a:fld>
            <a:endParaRPr lang="en-US"/>
          </a:p>
        </p:txBody>
      </p:sp>
      <p:cxnSp>
        <p:nvCxnSpPr>
          <p:cNvPr id="8" name="Straight Connector 7">
            <a:extLst>
              <a:ext uri="{FF2B5EF4-FFF2-40B4-BE49-F238E27FC236}">
                <a16:creationId xmlns:a16="http://schemas.microsoft.com/office/drawing/2014/main" id="{DF089D35-621B-46D2-A01A-2CC544CCBFAF}"/>
              </a:ext>
            </a:extLst>
          </p:cNvPr>
          <p:cNvCxnSpPr>
            <a:cxnSpLocks/>
          </p:cNvCxnSpPr>
          <p:nvPr userDrawn="1"/>
        </p:nvCxnSpPr>
        <p:spPr>
          <a:xfrm>
            <a:off x="396000" y="4149423"/>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DFD0E73E-1182-4491-9B57-30CA4F826371}"/>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581BF258-0221-4F4C-BE11-2281B826756D}"/>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08667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osition 3">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861AEA83-074A-4B9D-B103-B2D762F91E19}"/>
              </a:ext>
            </a:extLst>
          </p:cNvPr>
          <p:cNvSpPr>
            <a:spLocks noGrp="1"/>
          </p:cNvSpPr>
          <p:nvPr>
            <p:ph type="pic" sz="quarter" idx="17" hasCustomPrompt="1"/>
          </p:nvPr>
        </p:nvSpPr>
        <p:spPr>
          <a:xfrm>
            <a:off x="3531370" y="-1"/>
            <a:ext cx="8668262" cy="6176486"/>
          </a:xfrm>
          <a:custGeom>
            <a:avLst/>
            <a:gdLst>
              <a:gd name="connsiteX0" fmla="*/ 0 w 8668262"/>
              <a:gd name="connsiteY0" fmla="*/ 0 h 6176486"/>
              <a:gd name="connsiteX1" fmla="*/ 8668262 w 8668262"/>
              <a:gd name="connsiteY1" fmla="*/ 0 h 6176486"/>
              <a:gd name="connsiteX2" fmla="*/ 8668262 w 8668262"/>
              <a:gd name="connsiteY2" fmla="*/ 6176486 h 6176486"/>
              <a:gd name="connsiteX3" fmla="*/ 1630276 w 8668262"/>
              <a:gd name="connsiteY3" fmla="*/ 5924773 h 6176486"/>
              <a:gd name="connsiteX4" fmla="*/ 1027 w 8668262"/>
              <a:gd name="connsiteY4" fmla="*/ 4576941 h 6176486"/>
              <a:gd name="connsiteX5" fmla="*/ 0 w 8668262"/>
              <a:gd name="connsiteY5" fmla="*/ 4508759 h 617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8262" h="6176486">
                <a:moveTo>
                  <a:pt x="0" y="0"/>
                </a:moveTo>
                <a:lnTo>
                  <a:pt x="8668262" y="0"/>
                </a:lnTo>
                <a:lnTo>
                  <a:pt x="8668262" y="6176486"/>
                </a:lnTo>
                <a:cubicBezTo>
                  <a:pt x="5674096" y="6052187"/>
                  <a:pt x="2413259" y="5924773"/>
                  <a:pt x="1630276" y="5924773"/>
                </a:cubicBezTo>
                <a:cubicBezTo>
                  <a:pt x="290910" y="5924773"/>
                  <a:pt x="28586" y="5427231"/>
                  <a:pt x="1027" y="4576941"/>
                </a:cubicBezTo>
                <a:lnTo>
                  <a:pt x="0" y="4508759"/>
                </a:lnTo>
                <a:close/>
              </a:path>
            </a:pathLst>
          </a:custGeom>
        </p:spPr>
        <p:txBody>
          <a:bodyPr wrap="square">
            <a:noAutofit/>
          </a:bodyPr>
          <a:lstStyle>
            <a:lvl1pPr marL="0" indent="0" algn="ctr">
              <a:buNone/>
              <a:defRPr>
                <a:solidFill>
                  <a:schemeClr val="accent1"/>
                </a:solidFill>
              </a:defRPr>
            </a:lvl1pPr>
          </a:lstStyle>
          <a:p>
            <a:r>
              <a:rPr lang="fr-FR"/>
              <a:t>Picture</a:t>
            </a:r>
            <a:endParaRPr lang="en-US"/>
          </a:p>
        </p:txBody>
      </p:sp>
      <p:sp>
        <p:nvSpPr>
          <p:cNvPr id="5" name="Slide Number Placeholder 4">
            <a:extLst>
              <a:ext uri="{FF2B5EF4-FFF2-40B4-BE49-F238E27FC236}">
                <a16:creationId xmlns:a16="http://schemas.microsoft.com/office/drawing/2014/main" id="{09E7E058-0F7D-400B-878C-361365B2B041}"/>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0" name="Title 3">
            <a:extLst>
              <a:ext uri="{FF2B5EF4-FFF2-40B4-BE49-F238E27FC236}">
                <a16:creationId xmlns:a16="http://schemas.microsoft.com/office/drawing/2014/main" id="{BDDD62C5-3B79-484B-83EC-D92F0CB05EDE}"/>
              </a:ext>
            </a:extLst>
          </p:cNvPr>
          <p:cNvSpPr>
            <a:spLocks noGrp="1"/>
          </p:cNvSpPr>
          <p:nvPr>
            <p:ph type="title" hasCustomPrompt="1"/>
          </p:nvPr>
        </p:nvSpPr>
        <p:spPr>
          <a:xfrm>
            <a:off x="396001" y="0"/>
            <a:ext cx="306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1" name="Text Placeholder 7">
            <a:extLst>
              <a:ext uri="{FF2B5EF4-FFF2-40B4-BE49-F238E27FC236}">
                <a16:creationId xmlns:a16="http://schemas.microsoft.com/office/drawing/2014/main" id="{E4CF2634-1DD4-4256-A6C6-D48FBBB75C0C}"/>
              </a:ext>
            </a:extLst>
          </p:cNvPr>
          <p:cNvSpPr>
            <a:spLocks noGrp="1"/>
          </p:cNvSpPr>
          <p:nvPr>
            <p:ph type="body" sz="quarter" idx="13" hasCustomPrompt="1"/>
          </p:nvPr>
        </p:nvSpPr>
        <p:spPr>
          <a:xfrm>
            <a:off x="395999" y="900000"/>
            <a:ext cx="306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9" name="Date Placeholder 3">
            <a:extLst>
              <a:ext uri="{FF2B5EF4-FFF2-40B4-BE49-F238E27FC236}">
                <a16:creationId xmlns:a16="http://schemas.microsoft.com/office/drawing/2014/main" id="{3EFC0BDC-3908-41CD-8893-74CF34DBF10C}"/>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2" name="Espace réservé du pied de page 4">
            <a:extLst>
              <a:ext uri="{FF2B5EF4-FFF2-40B4-BE49-F238E27FC236}">
                <a16:creationId xmlns:a16="http://schemas.microsoft.com/office/drawing/2014/main" id="{292E609D-44EB-405A-9B79-D9715B5D01CF}"/>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4258415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osition 4">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5B48923-0E26-48C9-ACFC-7F3F13BA6CF7}"/>
              </a:ext>
            </a:extLst>
          </p:cNvPr>
          <p:cNvSpPr>
            <a:spLocks noGrp="1"/>
          </p:cNvSpPr>
          <p:nvPr>
            <p:ph type="pic" sz="quarter" idx="18" hasCustomPrompt="1"/>
          </p:nvPr>
        </p:nvSpPr>
        <p:spPr>
          <a:xfrm>
            <a:off x="6328631" y="0"/>
            <a:ext cx="5868971" cy="6017970"/>
          </a:xfrm>
          <a:custGeom>
            <a:avLst/>
            <a:gdLst>
              <a:gd name="connsiteX0" fmla="*/ 0 w 5868971"/>
              <a:gd name="connsiteY0" fmla="*/ 0 h 6017970"/>
              <a:gd name="connsiteX1" fmla="*/ 5868971 w 5868971"/>
              <a:gd name="connsiteY1" fmla="*/ 0 h 6017970"/>
              <a:gd name="connsiteX2" fmla="*/ 5868971 w 5868971"/>
              <a:gd name="connsiteY2" fmla="*/ 6017970 h 6017970"/>
              <a:gd name="connsiteX3" fmla="*/ 1623644 w 5868971"/>
              <a:gd name="connsiteY3" fmla="*/ 5879596 h 6017970"/>
              <a:gd name="connsiteX4" fmla="*/ 0 w 5868971"/>
              <a:gd name="connsiteY4" fmla="*/ 4368679 h 6017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971" h="6017970">
                <a:moveTo>
                  <a:pt x="0" y="0"/>
                </a:moveTo>
                <a:lnTo>
                  <a:pt x="5868971" y="0"/>
                </a:lnTo>
                <a:lnTo>
                  <a:pt x="5868971" y="6017970"/>
                </a:lnTo>
                <a:cubicBezTo>
                  <a:pt x="3877564" y="5939968"/>
                  <a:pt x="2161959" y="5879596"/>
                  <a:pt x="1623644" y="5879596"/>
                </a:cubicBezTo>
                <a:cubicBezTo>
                  <a:pt x="202164" y="5879596"/>
                  <a:pt x="0" y="5317806"/>
                  <a:pt x="0" y="4368679"/>
                </a:cubicBezTo>
                <a:close/>
              </a:path>
            </a:pathLst>
          </a:custGeom>
          <a:noFill/>
        </p:spPr>
        <p:txBody>
          <a:bodyPr wrap="square">
            <a:noAutofit/>
          </a:bodyPr>
          <a:lstStyle>
            <a:lvl1pPr marL="0" indent="0" algn="ctr">
              <a:buNone/>
              <a:defRPr>
                <a:solidFill>
                  <a:schemeClr val="accent1"/>
                </a:solidFill>
              </a:defRPr>
            </a:lvl1pPr>
          </a:lstStyle>
          <a:p>
            <a:r>
              <a:rPr lang="fr-FR"/>
              <a:t>Picture </a:t>
            </a:r>
            <a:endParaRPr lang="en-US"/>
          </a:p>
        </p:txBody>
      </p:sp>
      <p:sp>
        <p:nvSpPr>
          <p:cNvPr id="4" name="Slide Number Placeholder 3">
            <a:extLst>
              <a:ext uri="{FF2B5EF4-FFF2-40B4-BE49-F238E27FC236}">
                <a16:creationId xmlns:a16="http://schemas.microsoft.com/office/drawing/2014/main" id="{B0B67966-554C-4B45-A85D-32E38F2A5CE3}"/>
              </a:ext>
            </a:extLst>
          </p:cNvPr>
          <p:cNvSpPr>
            <a:spLocks noGrp="1"/>
          </p:cNvSpPr>
          <p:nvPr>
            <p:ph type="sldNum" sz="quarter" idx="21"/>
          </p:nvPr>
        </p:nvSpPr>
        <p:spPr/>
        <p:txBody>
          <a:bodyPr/>
          <a:lstStyle/>
          <a:p>
            <a:fld id="{F0D7B86E-2359-49C5-ACBB-A3BDB035216F}" type="slidenum">
              <a:rPr lang="en-US" smtClean="0"/>
              <a:pPr/>
              <a:t>‹#›</a:t>
            </a:fld>
            <a:endParaRPr lang="en-US"/>
          </a:p>
        </p:txBody>
      </p:sp>
      <p:sp>
        <p:nvSpPr>
          <p:cNvPr id="16" name="Title 3">
            <a:extLst>
              <a:ext uri="{FF2B5EF4-FFF2-40B4-BE49-F238E27FC236}">
                <a16:creationId xmlns:a16="http://schemas.microsoft.com/office/drawing/2014/main" id="{8E998269-C26B-43FF-A468-4497C7416B2E}"/>
              </a:ext>
            </a:extLst>
          </p:cNvPr>
          <p:cNvSpPr>
            <a:spLocks noGrp="1"/>
          </p:cNvSpPr>
          <p:nvPr>
            <p:ph type="title" hasCustomPrompt="1"/>
          </p:nvPr>
        </p:nvSpPr>
        <p:spPr>
          <a:xfrm>
            <a:off x="396000" y="-1"/>
            <a:ext cx="540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1" name="Text Placeholder 7">
            <a:extLst>
              <a:ext uri="{FF2B5EF4-FFF2-40B4-BE49-F238E27FC236}">
                <a16:creationId xmlns:a16="http://schemas.microsoft.com/office/drawing/2014/main" id="{B68575AB-11E2-4E69-BE26-49AC7808472A}"/>
              </a:ext>
            </a:extLst>
          </p:cNvPr>
          <p:cNvSpPr>
            <a:spLocks noGrp="1"/>
          </p:cNvSpPr>
          <p:nvPr>
            <p:ph type="body" sz="quarter" idx="13" hasCustomPrompt="1"/>
          </p:nvPr>
        </p:nvSpPr>
        <p:spPr>
          <a:xfrm>
            <a:off x="396000" y="900000"/>
            <a:ext cx="540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1B660BF2-B062-4C4C-AB56-0B61BCD78C66}"/>
              </a:ext>
            </a:extLst>
          </p:cNvPr>
          <p:cNvSpPr>
            <a:spLocks noGrp="1"/>
          </p:cNvSpPr>
          <p:nvPr>
            <p:ph type="body" sz="quarter" idx="26"/>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E955CD9B-7A6C-4ECB-89FC-B46B58542B45}"/>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626EA1D5-137B-4D62-8B24-C4C3744B445F}"/>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319301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position 5">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BF5007D-3A91-49B0-9A55-EC34920D4315}"/>
              </a:ext>
            </a:extLst>
          </p:cNvPr>
          <p:cNvSpPr>
            <a:spLocks noGrp="1"/>
          </p:cNvSpPr>
          <p:nvPr>
            <p:ph type="pic" sz="quarter" idx="18" hasCustomPrompt="1"/>
          </p:nvPr>
        </p:nvSpPr>
        <p:spPr>
          <a:xfrm>
            <a:off x="8459310" y="1"/>
            <a:ext cx="3732690" cy="3428700"/>
          </a:xfrm>
          <a:custGeom>
            <a:avLst/>
            <a:gdLst>
              <a:gd name="connsiteX0" fmla="*/ 0 w 3732690"/>
              <a:gd name="connsiteY0" fmla="*/ 0 h 3428700"/>
              <a:gd name="connsiteX1" fmla="*/ 3732690 w 3732690"/>
              <a:gd name="connsiteY1" fmla="*/ 0 h 3428700"/>
              <a:gd name="connsiteX2" fmla="*/ 3732690 w 3732690"/>
              <a:gd name="connsiteY2" fmla="*/ 3428700 h 3428700"/>
              <a:gd name="connsiteX3" fmla="*/ 3274678 w 3732690"/>
              <a:gd name="connsiteY3" fmla="*/ 3412852 h 3428700"/>
              <a:gd name="connsiteX4" fmla="*/ 1035046 w 3732690"/>
              <a:gd name="connsiteY4" fmla="*/ 3350156 h 3428700"/>
              <a:gd name="connsiteX5" fmla="*/ 0 w 3732690"/>
              <a:gd name="connsiteY5" fmla="*/ 2489245 h 34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690" h="3428700">
                <a:moveTo>
                  <a:pt x="0" y="0"/>
                </a:moveTo>
                <a:lnTo>
                  <a:pt x="3732690" y="0"/>
                </a:lnTo>
                <a:lnTo>
                  <a:pt x="3732690" y="3428700"/>
                </a:lnTo>
                <a:lnTo>
                  <a:pt x="3274678" y="3412852"/>
                </a:lnTo>
                <a:cubicBezTo>
                  <a:pt x="2210192" y="3376493"/>
                  <a:pt x="1335317" y="3350156"/>
                  <a:pt x="1035046" y="3350156"/>
                </a:cubicBezTo>
                <a:cubicBezTo>
                  <a:pt x="128876" y="3350156"/>
                  <a:pt x="0" y="3030051"/>
                  <a:pt x="0" y="2489245"/>
                </a:cubicBezTo>
                <a:close/>
              </a:path>
            </a:pathLst>
          </a:custGeom>
          <a:noFill/>
        </p:spPr>
        <p:txBody>
          <a:bodyPr wrap="square">
            <a:noAutofit/>
          </a:bodyPr>
          <a:lstStyle>
            <a:lvl1pPr marL="0" indent="0" algn="ctr">
              <a:buNone/>
              <a:defRPr>
                <a:solidFill>
                  <a:schemeClr val="accent1"/>
                </a:solidFill>
              </a:defRPr>
            </a:lvl1pPr>
          </a:lstStyle>
          <a:p>
            <a:r>
              <a:rPr lang="fr-FR"/>
              <a:t>Picture </a:t>
            </a:r>
            <a:endParaRPr lang="en-US"/>
          </a:p>
        </p:txBody>
      </p:sp>
      <p:sp>
        <p:nvSpPr>
          <p:cNvPr id="4" name="Slide Number Placeholder 3">
            <a:extLst>
              <a:ext uri="{FF2B5EF4-FFF2-40B4-BE49-F238E27FC236}">
                <a16:creationId xmlns:a16="http://schemas.microsoft.com/office/drawing/2014/main" id="{B0B67966-554C-4B45-A85D-32E38F2A5CE3}"/>
              </a:ext>
            </a:extLst>
          </p:cNvPr>
          <p:cNvSpPr>
            <a:spLocks noGrp="1"/>
          </p:cNvSpPr>
          <p:nvPr>
            <p:ph type="sldNum" sz="quarter" idx="21"/>
          </p:nvPr>
        </p:nvSpPr>
        <p:spPr/>
        <p:txBody>
          <a:bodyPr/>
          <a:lstStyle/>
          <a:p>
            <a:fld id="{F0D7B86E-2359-49C5-ACBB-A3BDB035216F}" type="slidenum">
              <a:rPr lang="en-US" smtClean="0"/>
              <a:pPr/>
              <a:t>‹#›</a:t>
            </a:fld>
            <a:endParaRPr lang="en-US"/>
          </a:p>
        </p:txBody>
      </p:sp>
      <p:sp>
        <p:nvSpPr>
          <p:cNvPr id="16" name="Title 3">
            <a:extLst>
              <a:ext uri="{FF2B5EF4-FFF2-40B4-BE49-F238E27FC236}">
                <a16:creationId xmlns:a16="http://schemas.microsoft.com/office/drawing/2014/main" id="{8E998269-C26B-43FF-A468-4497C7416B2E}"/>
              </a:ext>
            </a:extLst>
          </p:cNvPr>
          <p:cNvSpPr>
            <a:spLocks noGrp="1"/>
          </p:cNvSpPr>
          <p:nvPr>
            <p:ph type="title" hasCustomPrompt="1"/>
          </p:nvPr>
        </p:nvSpPr>
        <p:spPr>
          <a:xfrm>
            <a:off x="395999" y="0"/>
            <a:ext cx="7812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1" name="Text Placeholder 7">
            <a:extLst>
              <a:ext uri="{FF2B5EF4-FFF2-40B4-BE49-F238E27FC236}">
                <a16:creationId xmlns:a16="http://schemas.microsoft.com/office/drawing/2014/main" id="{9655BF6D-205C-456B-82EF-CEF67AE987BA}"/>
              </a:ext>
            </a:extLst>
          </p:cNvPr>
          <p:cNvSpPr>
            <a:spLocks noGrp="1"/>
          </p:cNvSpPr>
          <p:nvPr>
            <p:ph type="body" sz="quarter" idx="13" hasCustomPrompt="1"/>
          </p:nvPr>
        </p:nvSpPr>
        <p:spPr>
          <a:xfrm>
            <a:off x="395999" y="900000"/>
            <a:ext cx="7812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A3CB6C61-4976-4AF1-B525-E951E2B45AC4}"/>
              </a:ext>
            </a:extLst>
          </p:cNvPr>
          <p:cNvSpPr>
            <a:spLocks noGrp="1"/>
          </p:cNvSpPr>
          <p:nvPr>
            <p:ph type="body" sz="quarter" idx="26"/>
          </p:nvPr>
        </p:nvSpPr>
        <p:spPr>
          <a:xfrm>
            <a:off x="396000" y="1620000"/>
            <a:ext cx="7812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6B51DE64-9EC5-4A20-A4BA-3B654856AD7B}"/>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30B6B885-52D1-4BD3-B618-F71895C07FBA}"/>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820028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position 6">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AD5BEF0-F727-490E-AC61-BF0D8DC4AFF0}"/>
              </a:ext>
            </a:extLst>
          </p:cNvPr>
          <p:cNvSpPr>
            <a:spLocks noGrp="1"/>
          </p:cNvSpPr>
          <p:nvPr>
            <p:ph type="pic" sz="quarter" idx="17" hasCustomPrompt="1"/>
          </p:nvPr>
        </p:nvSpPr>
        <p:spPr>
          <a:xfrm>
            <a:off x="9121797" y="-728"/>
            <a:ext cx="3077152" cy="6010465"/>
          </a:xfrm>
          <a:custGeom>
            <a:avLst/>
            <a:gdLst>
              <a:gd name="connsiteX0" fmla="*/ 0 w 3077152"/>
              <a:gd name="connsiteY0" fmla="*/ 0 h 6010465"/>
              <a:gd name="connsiteX1" fmla="*/ 3077152 w 3077152"/>
              <a:gd name="connsiteY1" fmla="*/ 0 h 6010465"/>
              <a:gd name="connsiteX2" fmla="*/ 3077152 w 3077152"/>
              <a:gd name="connsiteY2" fmla="*/ 6010465 h 6010465"/>
              <a:gd name="connsiteX3" fmla="*/ 1622459 w 3077152"/>
              <a:gd name="connsiteY3" fmla="*/ 5974041 h 6010465"/>
              <a:gd name="connsiteX4" fmla="*/ 552 w 3077152"/>
              <a:gd name="connsiteY4" fmla="*/ 4615192 h 6010465"/>
              <a:gd name="connsiteX5" fmla="*/ 0 w 3077152"/>
              <a:gd name="connsiteY5" fmla="*/ 4578072 h 601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52" h="6010465">
                <a:moveTo>
                  <a:pt x="0" y="0"/>
                </a:moveTo>
                <a:lnTo>
                  <a:pt x="3077152" y="0"/>
                </a:lnTo>
                <a:lnTo>
                  <a:pt x="3077152" y="6010465"/>
                </a:lnTo>
                <a:cubicBezTo>
                  <a:pt x="2393090" y="5987681"/>
                  <a:pt x="1876648" y="5974041"/>
                  <a:pt x="1622459" y="5974041"/>
                </a:cubicBezTo>
                <a:cubicBezTo>
                  <a:pt x="289102" y="5974041"/>
                  <a:pt x="27983" y="5472432"/>
                  <a:pt x="552" y="4615192"/>
                </a:cubicBezTo>
                <a:lnTo>
                  <a:pt x="0" y="4578072"/>
                </a:lnTo>
                <a:close/>
              </a:path>
            </a:pathLst>
          </a:custGeom>
        </p:spPr>
        <p:txBody>
          <a:bodyPr wrap="square">
            <a:noAutofit/>
          </a:bodyPr>
          <a:lstStyle>
            <a:lvl1pPr marL="0" indent="0" algn="ctr">
              <a:buNone/>
              <a:defRPr>
                <a:solidFill>
                  <a:schemeClr val="accent1"/>
                </a:solidFill>
              </a:defRPr>
            </a:lvl1pPr>
          </a:lstStyle>
          <a:p>
            <a:r>
              <a:rPr lang="fr-FR"/>
              <a:t>Picture</a:t>
            </a:r>
            <a:endParaRPr lang="en-US"/>
          </a:p>
        </p:txBody>
      </p:sp>
      <p:sp>
        <p:nvSpPr>
          <p:cNvPr id="4" name="Slide Number Placeholder 3">
            <a:extLst>
              <a:ext uri="{FF2B5EF4-FFF2-40B4-BE49-F238E27FC236}">
                <a16:creationId xmlns:a16="http://schemas.microsoft.com/office/drawing/2014/main" id="{A17350DD-7C4A-481E-AFFB-2D74A8ACC6BF}"/>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0" name="Title 3">
            <a:extLst>
              <a:ext uri="{FF2B5EF4-FFF2-40B4-BE49-F238E27FC236}">
                <a16:creationId xmlns:a16="http://schemas.microsoft.com/office/drawing/2014/main" id="{A06DF2F0-F702-4C39-94D2-512492E0E9B9}"/>
              </a:ext>
            </a:extLst>
          </p:cNvPr>
          <p:cNvSpPr>
            <a:spLocks noGrp="1"/>
          </p:cNvSpPr>
          <p:nvPr>
            <p:ph type="title" hasCustomPrompt="1"/>
          </p:nvPr>
        </p:nvSpPr>
        <p:spPr>
          <a:xfrm>
            <a:off x="395999" y="0"/>
            <a:ext cx="8280000" cy="900000"/>
          </a:xfrm>
        </p:spPr>
        <p:txBody>
          <a:bodyPr wrap="square">
            <a:normAutofit/>
          </a:bodyPr>
          <a:lstStyle>
            <a:lvl1pPr>
              <a:lnSpc>
                <a:spcPct val="100000"/>
              </a:lnSpc>
              <a:defRPr sz="2400"/>
            </a:lvl1pPr>
          </a:lstStyle>
          <a:p>
            <a:r>
              <a:rPr lang="en-US"/>
              <a:t>Click to edit page title</a:t>
            </a:r>
          </a:p>
        </p:txBody>
      </p:sp>
      <p:sp>
        <p:nvSpPr>
          <p:cNvPr id="12" name="Text Placeholder 7">
            <a:extLst>
              <a:ext uri="{FF2B5EF4-FFF2-40B4-BE49-F238E27FC236}">
                <a16:creationId xmlns:a16="http://schemas.microsoft.com/office/drawing/2014/main" id="{7255D2B5-8AD2-419C-9D98-2797580D092F}"/>
              </a:ext>
            </a:extLst>
          </p:cNvPr>
          <p:cNvSpPr>
            <a:spLocks noGrp="1"/>
          </p:cNvSpPr>
          <p:nvPr>
            <p:ph type="body" sz="quarter" idx="13" hasCustomPrompt="1"/>
          </p:nvPr>
        </p:nvSpPr>
        <p:spPr>
          <a:xfrm>
            <a:off x="396000" y="900000"/>
            <a:ext cx="828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4EDB1D34-B789-4D2B-9168-4D903EFDBE9C}"/>
              </a:ext>
            </a:extLst>
          </p:cNvPr>
          <p:cNvSpPr>
            <a:spLocks noGrp="1"/>
          </p:cNvSpPr>
          <p:nvPr>
            <p:ph type="body" sz="quarter" idx="26"/>
          </p:nvPr>
        </p:nvSpPr>
        <p:spPr>
          <a:xfrm>
            <a:off x="396000" y="1620000"/>
            <a:ext cx="828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B7E17567-7060-46D5-B649-DDB333AF9FDB}"/>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0B69C6E9-4FAB-4AAB-96BC-3C9EC10457F5}"/>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68421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ey backgroud">
    <p:spTree>
      <p:nvGrpSpPr>
        <p:cNvPr id="1" name=""/>
        <p:cNvGrpSpPr/>
        <p:nvPr/>
      </p:nvGrpSpPr>
      <p:grpSpPr>
        <a:xfrm>
          <a:off x="0" y="0"/>
          <a:ext cx="0" cy="0"/>
          <a:chOff x="0" y="0"/>
          <a:chExt cx="0" cy="0"/>
        </a:xfrm>
      </p:grpSpPr>
      <p:sp>
        <p:nvSpPr>
          <p:cNvPr id="6" name="Graphic 2">
            <a:extLst>
              <a:ext uri="{FF2B5EF4-FFF2-40B4-BE49-F238E27FC236}">
                <a16:creationId xmlns:a16="http://schemas.microsoft.com/office/drawing/2014/main" id="{B78F6E79-49D6-4D69-9702-8DDE5FCAAA65}"/>
              </a:ext>
            </a:extLst>
          </p:cNvPr>
          <p:cNvSpPr/>
          <p:nvPr userDrawn="1"/>
        </p:nvSpPr>
        <p:spPr>
          <a:xfrm>
            <a:off x="3659301" y="0"/>
            <a:ext cx="8532699" cy="6261861"/>
          </a:xfrm>
          <a:custGeom>
            <a:avLst/>
            <a:gdLst>
              <a:gd name="connsiteX0" fmla="*/ 848 w 8663952"/>
              <a:gd name="connsiteY0" fmla="*/ 792 h 6358183"/>
              <a:gd name="connsiteX1" fmla="*/ 848 w 8663952"/>
              <a:gd name="connsiteY1" fmla="*/ 5082441 h 6358183"/>
              <a:gd name="connsiteX2" fmla="*/ 322407 w 8663952"/>
              <a:gd name="connsiteY2" fmla="*/ 5893845 h 6358183"/>
              <a:gd name="connsiteX3" fmla="*/ 771173 w 8663952"/>
              <a:gd name="connsiteY3" fmla="*/ 6019143 h 6358183"/>
              <a:gd name="connsiteX4" fmla="*/ 2231011 w 8663952"/>
              <a:gd name="connsiteY4" fmla="*/ 6115982 h 6358183"/>
              <a:gd name="connsiteX5" fmla="*/ 8664801 w 8663952"/>
              <a:gd name="connsiteY5" fmla="*/ 6358976 h 6358183"/>
              <a:gd name="connsiteX6" fmla="*/ 8664801 w 8663952"/>
              <a:gd name="connsiteY6" fmla="*/ 792 h 6358183"/>
              <a:gd name="connsiteX7" fmla="*/ 848 w 8663952"/>
              <a:gd name="connsiteY7" fmla="*/ 792 h 635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3952" h="6358183">
                <a:moveTo>
                  <a:pt x="848" y="792"/>
                </a:moveTo>
                <a:lnTo>
                  <a:pt x="848" y="5082441"/>
                </a:lnTo>
                <a:cubicBezTo>
                  <a:pt x="848" y="5445529"/>
                  <a:pt x="65520" y="5732748"/>
                  <a:pt x="322407" y="5893845"/>
                </a:cubicBezTo>
                <a:cubicBezTo>
                  <a:pt x="431565" y="5962299"/>
                  <a:pt x="580754" y="6001094"/>
                  <a:pt x="771173" y="6019143"/>
                </a:cubicBezTo>
                <a:cubicBezTo>
                  <a:pt x="851347" y="6026745"/>
                  <a:pt x="1754197" y="6092502"/>
                  <a:pt x="2231011" y="6115982"/>
                </a:cubicBezTo>
                <a:cubicBezTo>
                  <a:pt x="2671202" y="6137664"/>
                  <a:pt x="7785692" y="6329318"/>
                  <a:pt x="8664801" y="6358976"/>
                </a:cubicBezTo>
                <a:lnTo>
                  <a:pt x="8664801" y="792"/>
                </a:lnTo>
                <a:lnTo>
                  <a:pt x="848" y="792"/>
                </a:lnTo>
                <a:close/>
              </a:path>
            </a:pathLst>
          </a:custGeom>
          <a:solidFill>
            <a:srgbClr val="E8E9E9"/>
          </a:solidFill>
          <a:ln w="37442" cap="flat">
            <a:noFill/>
            <a:prstDash val="solid"/>
            <a:round/>
          </a:ln>
        </p:spPr>
        <p:txBody>
          <a:bodyPr rtlCol="0" anchor="ctr"/>
          <a:lstStyle/>
          <a:p>
            <a:endParaRPr lang="en-US"/>
          </a:p>
        </p:txBody>
      </p:sp>
      <p:sp>
        <p:nvSpPr>
          <p:cNvPr id="12" name="Title 3">
            <a:extLst>
              <a:ext uri="{FF2B5EF4-FFF2-40B4-BE49-F238E27FC236}">
                <a16:creationId xmlns:a16="http://schemas.microsoft.com/office/drawing/2014/main" id="{66D32D0D-C649-4B11-8C6E-7FBAFCBFFF55}"/>
              </a:ext>
            </a:extLst>
          </p:cNvPr>
          <p:cNvSpPr>
            <a:spLocks noGrp="1"/>
          </p:cNvSpPr>
          <p:nvPr>
            <p:ph type="title" hasCustomPrompt="1"/>
          </p:nvPr>
        </p:nvSpPr>
        <p:spPr>
          <a:xfrm>
            <a:off x="396001" y="0"/>
            <a:ext cx="306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5" name="Text Placeholder 7">
            <a:extLst>
              <a:ext uri="{FF2B5EF4-FFF2-40B4-BE49-F238E27FC236}">
                <a16:creationId xmlns:a16="http://schemas.microsoft.com/office/drawing/2014/main" id="{6F741F99-7CAF-4125-A64A-4D20DCBE3B9F}"/>
              </a:ext>
            </a:extLst>
          </p:cNvPr>
          <p:cNvSpPr>
            <a:spLocks noGrp="1"/>
          </p:cNvSpPr>
          <p:nvPr>
            <p:ph type="body" sz="quarter" idx="13" hasCustomPrompt="1"/>
          </p:nvPr>
        </p:nvSpPr>
        <p:spPr>
          <a:xfrm>
            <a:off x="395999" y="900000"/>
            <a:ext cx="306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8" name="Slide Number Placeholder 3">
            <a:extLst>
              <a:ext uri="{FF2B5EF4-FFF2-40B4-BE49-F238E27FC236}">
                <a16:creationId xmlns:a16="http://schemas.microsoft.com/office/drawing/2014/main" id="{988FE65A-60FB-4982-B2BC-57FE47416139}"/>
              </a:ext>
            </a:extLst>
          </p:cNvPr>
          <p:cNvSpPr>
            <a:spLocks noGrp="1"/>
          </p:cNvSpPr>
          <p:nvPr>
            <p:ph type="sldNum" sz="quarter" idx="20"/>
          </p:nvPr>
        </p:nvSpPr>
        <p:spPr>
          <a:xfrm>
            <a:off x="396000" y="6406271"/>
            <a:ext cx="545132" cy="299295"/>
          </a:xfrm>
        </p:spPr>
        <p:txBody>
          <a:bodyPr/>
          <a:lstStyle/>
          <a:p>
            <a:fld id="{F0D7B86E-2359-49C5-ACBB-A3BDB035216F}" type="slidenum">
              <a:rPr lang="en-US" smtClean="0"/>
              <a:pPr/>
              <a:t>‹#›</a:t>
            </a:fld>
            <a:endParaRPr lang="en-US"/>
          </a:p>
        </p:txBody>
      </p:sp>
      <p:sp>
        <p:nvSpPr>
          <p:cNvPr id="9" name="Date Placeholder 3">
            <a:extLst>
              <a:ext uri="{FF2B5EF4-FFF2-40B4-BE49-F238E27FC236}">
                <a16:creationId xmlns:a16="http://schemas.microsoft.com/office/drawing/2014/main" id="{7B5A6F48-68A9-4C58-8880-9A1ADAAAE0EE}"/>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0" name="Espace réservé du pied de page 4">
            <a:extLst>
              <a:ext uri="{FF2B5EF4-FFF2-40B4-BE49-F238E27FC236}">
                <a16:creationId xmlns:a16="http://schemas.microsoft.com/office/drawing/2014/main" id="{B650A599-E49B-4036-9928-D67DD5ACB8FA}"/>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84028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ange tex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5517A3-341D-481F-BB80-84E55D8918FB}"/>
              </a:ext>
            </a:extLst>
          </p:cNvPr>
          <p:cNvSpPr>
            <a:spLocks noGrp="1"/>
          </p:cNvSpPr>
          <p:nvPr>
            <p:ph type="sldNum" sz="quarter" idx="12"/>
          </p:nvPr>
        </p:nvSpPr>
        <p:spPr/>
        <p:txBody>
          <a:bodyPr/>
          <a:lstStyle/>
          <a:p>
            <a:fld id="{F0D7B86E-2359-49C5-ACBB-A3BDB035216F}" type="slidenum">
              <a:rPr lang="en-US" smtClean="0"/>
              <a:pPr/>
              <a:t>‹#›</a:t>
            </a:fld>
            <a:endParaRPr lang="en-US"/>
          </a:p>
        </p:txBody>
      </p:sp>
      <p:sp>
        <p:nvSpPr>
          <p:cNvPr id="13" name="Title 3">
            <a:extLst>
              <a:ext uri="{FF2B5EF4-FFF2-40B4-BE49-F238E27FC236}">
                <a16:creationId xmlns:a16="http://schemas.microsoft.com/office/drawing/2014/main" id="{3871FB65-6C41-464E-B0F9-FD4802D19915}"/>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solidFill>
                  <a:srgbClr val="F58C35"/>
                </a:solidFill>
              </a:defRPr>
            </a:lvl1pPr>
          </a:lstStyle>
          <a:p>
            <a:r>
              <a:rPr lang="en-US"/>
              <a:t>Click to edit page title</a:t>
            </a:r>
          </a:p>
        </p:txBody>
      </p:sp>
      <p:cxnSp>
        <p:nvCxnSpPr>
          <p:cNvPr id="14" name="Straight Connector 13">
            <a:extLst>
              <a:ext uri="{FF2B5EF4-FFF2-40B4-BE49-F238E27FC236}">
                <a16:creationId xmlns:a16="http://schemas.microsoft.com/office/drawing/2014/main" id="{7FFC94B8-AEF1-4FF9-A5F4-5D829B53AE92}"/>
              </a:ext>
            </a:extLst>
          </p:cNvPr>
          <p:cNvCxnSpPr>
            <a:cxnSpLocks/>
          </p:cNvCxnSpPr>
          <p:nvPr userDrawn="1"/>
        </p:nvCxnSpPr>
        <p:spPr>
          <a:xfrm>
            <a:off x="396000" y="900000"/>
            <a:ext cx="2452451" cy="0"/>
          </a:xfrm>
          <a:prstGeom prst="line">
            <a:avLst/>
          </a:prstGeom>
          <a:ln w="22225">
            <a:solidFill>
              <a:srgbClr val="FE8C35"/>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FC8CC406-8A3B-49DB-B188-F2FD96EB0551}"/>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2"/>
              </a:buClr>
              <a:buFont typeface="Segoe UI Symbol" panose="020B0502040204020203" pitchFamily="34" charset="0"/>
              <a:buChar char="❯"/>
              <a:defRPr lang="en-US" dirty="0"/>
            </a:lvl1pPr>
            <a:lvl2pPr>
              <a:buClr>
                <a:schemeClr val="accent2"/>
              </a:buClr>
              <a:defRPr lang="en-US" dirty="0"/>
            </a:lvl2pPr>
            <a:lvl3pPr marL="1143000" indent="-228600">
              <a:buClr>
                <a:schemeClr val="accent2"/>
              </a:buClr>
              <a:buFont typeface="Segoe UI Symbol" panose="020B0502040204020203" pitchFamily="34" charset="0"/>
              <a:buChar char="⚬"/>
              <a:defRPr lang="en-US" dirty="0"/>
            </a:lvl3pPr>
            <a:lvl4pPr>
              <a:buClr>
                <a:schemeClr val="accent2"/>
              </a:buClr>
              <a:defRPr lang="en-US" dirty="0"/>
            </a:lvl4pPr>
            <a:lvl5pPr marL="2057400" indent="-228600">
              <a:buClr>
                <a:schemeClr val="accent2"/>
              </a:buClr>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AF975CEC-10AE-4B51-B6E6-83E3B5996C7A}"/>
              </a:ext>
            </a:extLst>
          </p:cNvPr>
          <p:cNvSpPr>
            <a:spLocks noGrp="1"/>
          </p:cNvSpPr>
          <p:nvPr>
            <p:ph type="body" sz="quarter" idx="13" hasCustomPrompt="1"/>
          </p:nvPr>
        </p:nvSpPr>
        <p:spPr>
          <a:xfrm>
            <a:off x="396000" y="900000"/>
            <a:ext cx="11412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1" name="Date Placeholder 3">
            <a:extLst>
              <a:ext uri="{FF2B5EF4-FFF2-40B4-BE49-F238E27FC236}">
                <a16:creationId xmlns:a16="http://schemas.microsoft.com/office/drawing/2014/main" id="{9FE32014-96CD-430A-86BF-96167C210734}"/>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2" name="Espace réservé du pied de page 4">
            <a:extLst>
              <a:ext uri="{FF2B5EF4-FFF2-40B4-BE49-F238E27FC236}">
                <a16:creationId xmlns:a16="http://schemas.microsoft.com/office/drawing/2014/main" id="{FD2D03E3-4C5E-4C1B-A75B-0C9FAC3B227E}"/>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234790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urquoise blue tex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B5DFD2A-B12D-4CD0-B863-FA98A75F7CCA}"/>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3"/>
              </a:buClr>
              <a:buFont typeface="Segoe UI Symbol" panose="020B0502040204020203" pitchFamily="34" charset="0"/>
              <a:buChar char="❯"/>
              <a:defRPr lang="en-US" dirty="0"/>
            </a:lvl1pPr>
            <a:lvl2pPr>
              <a:buClr>
                <a:schemeClr val="accent3"/>
              </a:buClr>
              <a:defRPr lang="en-US" dirty="0"/>
            </a:lvl2pPr>
            <a:lvl3pPr marL="1143000" indent="-228600">
              <a:buClr>
                <a:schemeClr val="accent3"/>
              </a:buClr>
              <a:buFont typeface="Segoe UI Symbol" panose="020B0502040204020203" pitchFamily="34" charset="0"/>
              <a:buChar char="⚬"/>
              <a:defRPr lang="en-US" dirty="0"/>
            </a:lvl3pPr>
            <a:lvl4pPr>
              <a:buClr>
                <a:schemeClr val="accent3"/>
              </a:buClr>
              <a:defRPr lang="en-US" dirty="0"/>
            </a:lvl4pPr>
            <a:lvl5pPr>
              <a:buClr>
                <a:schemeClr val="accent3"/>
              </a:buCl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832E290-B5C6-420F-AC1E-ABE762EDD36E}"/>
              </a:ext>
            </a:extLst>
          </p:cNvPr>
          <p:cNvSpPr>
            <a:spLocks noGrp="1"/>
          </p:cNvSpPr>
          <p:nvPr>
            <p:ph type="sldNum" sz="quarter" idx="25"/>
          </p:nvPr>
        </p:nvSpPr>
        <p:spPr/>
        <p:txBody>
          <a:bodyPr/>
          <a:lstStyle/>
          <a:p>
            <a:fld id="{F0D7B86E-2359-49C5-ACBB-A3BDB035216F}" type="slidenum">
              <a:rPr lang="en-US" smtClean="0"/>
              <a:pPr/>
              <a:t>‹#›</a:t>
            </a:fld>
            <a:endParaRPr lang="en-US"/>
          </a:p>
        </p:txBody>
      </p:sp>
      <p:sp>
        <p:nvSpPr>
          <p:cNvPr id="12" name="Title 3">
            <a:extLst>
              <a:ext uri="{FF2B5EF4-FFF2-40B4-BE49-F238E27FC236}">
                <a16:creationId xmlns:a16="http://schemas.microsoft.com/office/drawing/2014/main" id="{726DDCCF-CA5C-465A-BA79-32D507D3C810}"/>
              </a:ext>
            </a:extLst>
          </p:cNvPr>
          <p:cNvSpPr>
            <a:spLocks noGrp="1"/>
          </p:cNvSpPr>
          <p:nvPr>
            <p:ph type="title" hasCustomPrompt="1"/>
          </p:nvPr>
        </p:nvSpPr>
        <p:spPr>
          <a:xfrm>
            <a:off x="396000" y="385262"/>
            <a:ext cx="11412000" cy="514738"/>
          </a:xfrm>
        </p:spPr>
        <p:txBody>
          <a:bodyPr wrap="square">
            <a:spAutoFit/>
          </a:bodyPr>
          <a:lstStyle>
            <a:lvl1pPr>
              <a:lnSpc>
                <a:spcPct val="100000"/>
              </a:lnSpc>
              <a:defRPr sz="2400">
                <a:solidFill>
                  <a:schemeClr val="accent3"/>
                </a:solidFill>
              </a:defRPr>
            </a:lvl1pPr>
          </a:lstStyle>
          <a:p>
            <a:r>
              <a:rPr lang="en-US"/>
              <a:t>Click to edit page title</a:t>
            </a:r>
          </a:p>
        </p:txBody>
      </p:sp>
      <p:cxnSp>
        <p:nvCxnSpPr>
          <p:cNvPr id="13" name="Straight Connector 12">
            <a:extLst>
              <a:ext uri="{FF2B5EF4-FFF2-40B4-BE49-F238E27FC236}">
                <a16:creationId xmlns:a16="http://schemas.microsoft.com/office/drawing/2014/main" id="{1C90C44A-ACEC-4109-98EE-C954E5C0F233}"/>
              </a:ext>
            </a:extLst>
          </p:cNvPr>
          <p:cNvCxnSpPr>
            <a:cxnSpLocks/>
          </p:cNvCxnSpPr>
          <p:nvPr userDrawn="1"/>
        </p:nvCxnSpPr>
        <p:spPr>
          <a:xfrm>
            <a:off x="396000" y="900000"/>
            <a:ext cx="2452451" cy="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EA8C533-F75C-4B2E-8BA3-41166FEF0339}"/>
              </a:ext>
            </a:extLst>
          </p:cNvPr>
          <p:cNvSpPr>
            <a:spLocks noGrp="1"/>
          </p:cNvSpPr>
          <p:nvPr>
            <p:ph type="body" sz="quarter" idx="13" hasCustomPrompt="1"/>
          </p:nvPr>
        </p:nvSpPr>
        <p:spPr>
          <a:xfrm>
            <a:off x="396000" y="900000"/>
            <a:ext cx="11412000" cy="422405"/>
          </a:xfrm>
          <a:prstGeom prst="rect">
            <a:avLst/>
          </a:prstGeom>
        </p:spPr>
        <p:txBody>
          <a:bodyPr vert="horz" wrap="square" lIns="0" tIns="72000" rIns="0" bIns="72000" rtlCol="0" anchor="t" anchorCtr="0">
            <a:spAutoFit/>
          </a:bodyPr>
          <a:lstStyle>
            <a:lvl1pPr>
              <a:defRPr lang="en-US" b="0" spc="90" baseline="0" dirty="0"/>
            </a:lvl1pPr>
          </a:lstStyle>
          <a:p>
            <a:pPr marL="0" lvl="0" indent="0">
              <a:spcBef>
                <a:spcPts val="0"/>
              </a:spcBef>
              <a:buNone/>
            </a:pPr>
            <a:r>
              <a:rPr lang="fr-FR"/>
              <a:t>Click to </a:t>
            </a:r>
            <a:r>
              <a:rPr lang="fr-FR" err="1"/>
              <a:t>edit</a:t>
            </a:r>
            <a:r>
              <a:rPr lang="fr-FR"/>
              <a:t> </a:t>
            </a:r>
            <a:r>
              <a:rPr lang="fr-FR" err="1"/>
              <a:t>subtitle</a:t>
            </a:r>
            <a:endParaRPr lang="en-US"/>
          </a:p>
        </p:txBody>
      </p:sp>
      <p:sp>
        <p:nvSpPr>
          <p:cNvPr id="14" name="Date Placeholder 3">
            <a:extLst>
              <a:ext uri="{FF2B5EF4-FFF2-40B4-BE49-F238E27FC236}">
                <a16:creationId xmlns:a16="http://schemas.microsoft.com/office/drawing/2014/main" id="{FFCAAE02-13F9-43D4-9955-20725F86367E}"/>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5" name="Espace réservé du pied de page 4">
            <a:extLst>
              <a:ext uri="{FF2B5EF4-FFF2-40B4-BE49-F238E27FC236}">
                <a16:creationId xmlns:a16="http://schemas.microsoft.com/office/drawing/2014/main" id="{E0F996D6-78D6-4B25-ACDE-31BCC3BF4632}"/>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1684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10F3FA8A-EEEE-49F0-861F-241D237B5F2F}"/>
              </a:ext>
            </a:extLst>
          </p:cNvPr>
          <p:cNvSpPr>
            <a:spLocks noGrp="1"/>
          </p:cNvSpPr>
          <p:nvPr>
            <p:ph type="pic" sz="quarter" idx="15"/>
          </p:nvPr>
        </p:nvSpPr>
        <p:spPr>
          <a:xfrm>
            <a:off x="396000" y="2381478"/>
            <a:ext cx="11795998" cy="4143411"/>
          </a:xfrm>
          <a:custGeom>
            <a:avLst/>
            <a:gdLst>
              <a:gd name="connsiteX0" fmla="*/ 11770402 w 11770402"/>
              <a:gd name="connsiteY0" fmla="*/ 0 h 4143411"/>
              <a:gd name="connsiteX1" fmla="*/ 11770402 w 11770402"/>
              <a:gd name="connsiteY1" fmla="*/ 4143411 h 4143411"/>
              <a:gd name="connsiteX2" fmla="*/ 11764142 w 11770402"/>
              <a:gd name="connsiteY2" fmla="*/ 4143411 h 4143411"/>
              <a:gd name="connsiteX3" fmla="*/ 11746734 w 11770402"/>
              <a:gd name="connsiteY3" fmla="*/ 4142813 h 4143411"/>
              <a:gd name="connsiteX4" fmla="*/ 2788764 w 11770402"/>
              <a:gd name="connsiteY4" fmla="*/ 3825727 h 4143411"/>
              <a:gd name="connsiteX5" fmla="*/ 963283 w 11770402"/>
              <a:gd name="connsiteY5" fmla="*/ 3702022 h 4143411"/>
              <a:gd name="connsiteX6" fmla="*/ 402128 w 11770402"/>
              <a:gd name="connsiteY6" fmla="*/ 3542007 h 4143411"/>
              <a:gd name="connsiteX7" fmla="*/ 0 w 11770402"/>
              <a:gd name="connsiteY7" fmla="*/ 2505660 h 4143411"/>
              <a:gd name="connsiteX8" fmla="*/ 0 w 11770402"/>
              <a:gd name="connsiteY8" fmla="*/ 148319 h 4143411"/>
              <a:gd name="connsiteX9" fmla="*/ 142778 w 11770402"/>
              <a:gd name="connsiteY9" fmla="*/ 8946 h 41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0402" h="4143411">
                <a:moveTo>
                  <a:pt x="11770402" y="0"/>
                </a:moveTo>
                <a:lnTo>
                  <a:pt x="11770402" y="4143411"/>
                </a:lnTo>
                <a:lnTo>
                  <a:pt x="11764142" y="4143411"/>
                </a:lnTo>
                <a:lnTo>
                  <a:pt x="11746734" y="4142813"/>
                </a:lnTo>
                <a:cubicBezTo>
                  <a:pt x="11254306" y="4125895"/>
                  <a:pt x="3366434" y="3854752"/>
                  <a:pt x="2788764" y="3825727"/>
                </a:cubicBezTo>
                <a:cubicBezTo>
                  <a:pt x="2192532" y="3795728"/>
                  <a:pt x="1063533" y="3711749"/>
                  <a:pt x="963283" y="3702022"/>
                </a:cubicBezTo>
                <a:cubicBezTo>
                  <a:pt x="725160" y="3679003"/>
                  <a:pt x="538618" y="3629439"/>
                  <a:pt x="402128" y="3542007"/>
                </a:cubicBezTo>
                <a:cubicBezTo>
                  <a:pt x="80875" y="3336215"/>
                  <a:pt x="0" y="2969406"/>
                  <a:pt x="0" y="2505660"/>
                </a:cubicBezTo>
                <a:lnTo>
                  <a:pt x="0" y="148319"/>
                </a:lnTo>
                <a:cubicBezTo>
                  <a:pt x="182" y="71244"/>
                  <a:pt x="64409" y="8909"/>
                  <a:pt x="142778" y="8946"/>
                </a:cubicBezTo>
                <a:close/>
              </a:path>
            </a:pathLst>
          </a:custGeom>
          <a:noFill/>
        </p:spPr>
        <p:txBody>
          <a:bodyPr wrap="square">
            <a:noAutofit/>
          </a:bodyPr>
          <a:lstStyle>
            <a:lvl1pPr marL="0" indent="0" algn="ctr">
              <a:buNone/>
              <a:defRPr>
                <a:solidFill>
                  <a:schemeClr val="accent1"/>
                </a:solidFill>
              </a:defRPr>
            </a:lvl1pPr>
          </a:lstStyle>
          <a:p>
            <a:r>
              <a:rPr lang="en-US"/>
              <a:t>Click icon to add picture</a:t>
            </a:r>
          </a:p>
        </p:txBody>
      </p:sp>
      <p:sp>
        <p:nvSpPr>
          <p:cNvPr id="11" name="Text Placeholder 7">
            <a:extLst>
              <a:ext uri="{FF2B5EF4-FFF2-40B4-BE49-F238E27FC236}">
                <a16:creationId xmlns:a16="http://schemas.microsoft.com/office/drawing/2014/main" id="{2E648A42-5470-4544-8311-0B6C1DAD3BE5}"/>
              </a:ext>
            </a:extLst>
          </p:cNvPr>
          <p:cNvSpPr>
            <a:spLocks noGrp="1"/>
          </p:cNvSpPr>
          <p:nvPr>
            <p:ph type="body" sz="quarter" idx="14" hasCustomPrompt="1"/>
          </p:nvPr>
        </p:nvSpPr>
        <p:spPr>
          <a:xfrm>
            <a:off x="395999" y="1800000"/>
            <a:ext cx="8052881" cy="391628"/>
          </a:xfrm>
          <a:prstGeom prst="rect">
            <a:avLst/>
          </a:prstGeom>
        </p:spPr>
        <p:txBody>
          <a:bodyPr wrap="square" anchor="b" anchorCtr="0">
            <a:spAutoFit/>
          </a:bodyPr>
          <a:lstStyle>
            <a:lvl1pPr marL="0" indent="0">
              <a:buNone/>
              <a:defRPr sz="1600" b="0" spc="90" baseline="0">
                <a:solidFill>
                  <a:srgbClr val="696969"/>
                </a:solidFill>
              </a:defRPr>
            </a:lvl1pPr>
          </a:lstStyle>
          <a:p>
            <a:pPr lvl="0"/>
            <a:r>
              <a:rPr lang="fr-FR"/>
              <a:t>Click to </a:t>
            </a:r>
            <a:r>
              <a:rPr lang="fr-FR" err="1"/>
              <a:t>edit</a:t>
            </a:r>
            <a:r>
              <a:rPr lang="fr-FR"/>
              <a:t> </a:t>
            </a:r>
            <a:r>
              <a:rPr lang="fr-FR" err="1"/>
              <a:t>name</a:t>
            </a:r>
            <a:r>
              <a:rPr lang="fr-FR"/>
              <a:t>, </a:t>
            </a:r>
            <a:r>
              <a:rPr lang="fr-FR" err="1"/>
              <a:t>title</a:t>
            </a:r>
            <a:r>
              <a:rPr lang="fr-FR"/>
              <a:t>, mail</a:t>
            </a:r>
            <a:endParaRPr lang="en-US"/>
          </a:p>
        </p:txBody>
      </p:sp>
      <p:sp>
        <p:nvSpPr>
          <p:cNvPr id="14" name="Text Placeholder 7">
            <a:extLst>
              <a:ext uri="{FF2B5EF4-FFF2-40B4-BE49-F238E27FC236}">
                <a16:creationId xmlns:a16="http://schemas.microsoft.com/office/drawing/2014/main" id="{9FCCCE3E-02E1-414B-B415-15EA0AE463C5}"/>
              </a:ext>
            </a:extLst>
          </p:cNvPr>
          <p:cNvSpPr>
            <a:spLocks noGrp="1"/>
          </p:cNvSpPr>
          <p:nvPr>
            <p:ph type="body" sz="quarter" idx="16" hasCustomPrompt="1"/>
          </p:nvPr>
        </p:nvSpPr>
        <p:spPr>
          <a:xfrm>
            <a:off x="395999" y="1154050"/>
            <a:ext cx="8052882" cy="422405"/>
          </a:xfrm>
          <a:prstGeom prst="rect">
            <a:avLst/>
          </a:prstGeom>
        </p:spPr>
        <p:txBody>
          <a:bodyPr wrap="square" anchor="ctr" anchorCtr="0">
            <a:spAutoFit/>
          </a:bodyPr>
          <a:lstStyle>
            <a:lvl1pPr marL="0" indent="0">
              <a:buNone/>
              <a:defRPr sz="1800" spc="90" baseline="0">
                <a:solidFill>
                  <a:srgbClr val="696969"/>
                </a:solidFill>
              </a:defRPr>
            </a:lvl1pPr>
          </a:lstStyle>
          <a:p>
            <a:pPr lvl="0"/>
            <a:r>
              <a:rPr lang="fr-FR"/>
              <a:t>Click to </a:t>
            </a:r>
            <a:r>
              <a:rPr lang="fr-FR" err="1"/>
              <a:t>edit</a:t>
            </a:r>
            <a:r>
              <a:rPr lang="fr-FR"/>
              <a:t> </a:t>
            </a:r>
            <a:r>
              <a:rPr lang="fr-FR" err="1"/>
              <a:t>subtitle</a:t>
            </a:r>
            <a:endParaRPr lang="en-US"/>
          </a:p>
        </p:txBody>
      </p:sp>
      <p:sp>
        <p:nvSpPr>
          <p:cNvPr id="16" name="Title 3">
            <a:extLst>
              <a:ext uri="{FF2B5EF4-FFF2-40B4-BE49-F238E27FC236}">
                <a16:creationId xmlns:a16="http://schemas.microsoft.com/office/drawing/2014/main" id="{CBF98F42-EA67-43BD-BF74-DC2241510EA5}"/>
              </a:ext>
            </a:extLst>
          </p:cNvPr>
          <p:cNvSpPr>
            <a:spLocks noGrp="1"/>
          </p:cNvSpPr>
          <p:nvPr>
            <p:ph type="title" hasCustomPrompt="1"/>
          </p:nvPr>
        </p:nvSpPr>
        <p:spPr>
          <a:xfrm>
            <a:off x="395999" y="0"/>
            <a:ext cx="8052882"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cxnSp>
        <p:nvCxnSpPr>
          <p:cNvPr id="13" name="Straight Connector 14">
            <a:extLst>
              <a:ext uri="{FF2B5EF4-FFF2-40B4-BE49-F238E27FC236}">
                <a16:creationId xmlns:a16="http://schemas.microsoft.com/office/drawing/2014/main" id="{F1D55521-E097-4230-996C-1501BCFE0DCD}"/>
              </a:ext>
            </a:extLst>
          </p:cNvPr>
          <p:cNvCxnSpPr>
            <a:cxnSpLocks/>
          </p:cNvCxnSpPr>
          <p:nvPr userDrawn="1"/>
        </p:nvCxnSpPr>
        <p:spPr>
          <a:xfrm>
            <a:off x="384627" y="900000"/>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9" name="Picture 21">
            <a:extLst>
              <a:ext uri="{FF2B5EF4-FFF2-40B4-BE49-F238E27FC236}">
                <a16:creationId xmlns:a16="http://schemas.microsoft.com/office/drawing/2014/main" id="{99160532-F4E6-4613-BF3F-37D486F887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171" y="351509"/>
            <a:ext cx="3721394" cy="1742874"/>
          </a:xfrm>
          <a:prstGeom prst="rect">
            <a:avLst/>
          </a:prstGeom>
        </p:spPr>
      </p:pic>
    </p:spTree>
    <p:extLst>
      <p:ext uri="{BB962C8B-B14F-4D97-AF65-F5344CB8AC3E}">
        <p14:creationId xmlns:p14="http://schemas.microsoft.com/office/powerpoint/2010/main" val="1470864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yan blue tex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A88E6-70E1-44DA-9BFA-4BD6766301B8}"/>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2" name="Title 3">
            <a:extLst>
              <a:ext uri="{FF2B5EF4-FFF2-40B4-BE49-F238E27FC236}">
                <a16:creationId xmlns:a16="http://schemas.microsoft.com/office/drawing/2014/main" id="{38F5F631-A3E0-42F7-936E-EC69FACE10FD}"/>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solidFill>
                  <a:schemeClr val="accent5"/>
                </a:solidFill>
              </a:defRPr>
            </a:lvl1pPr>
          </a:lstStyle>
          <a:p>
            <a:r>
              <a:rPr lang="en-US"/>
              <a:t>Click to edit page title</a:t>
            </a:r>
          </a:p>
        </p:txBody>
      </p:sp>
      <p:cxnSp>
        <p:nvCxnSpPr>
          <p:cNvPr id="13" name="Straight Connector 12">
            <a:extLst>
              <a:ext uri="{FF2B5EF4-FFF2-40B4-BE49-F238E27FC236}">
                <a16:creationId xmlns:a16="http://schemas.microsoft.com/office/drawing/2014/main" id="{60B14BEC-DF55-4753-962B-E5388B538A4C}"/>
              </a:ext>
            </a:extLst>
          </p:cNvPr>
          <p:cNvCxnSpPr>
            <a:cxnSpLocks/>
          </p:cNvCxnSpPr>
          <p:nvPr userDrawn="1"/>
        </p:nvCxnSpPr>
        <p:spPr>
          <a:xfrm>
            <a:off x="396000" y="900000"/>
            <a:ext cx="2452451"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 Placeholder 7">
            <a:extLst>
              <a:ext uri="{FF2B5EF4-FFF2-40B4-BE49-F238E27FC236}">
                <a16:creationId xmlns:a16="http://schemas.microsoft.com/office/drawing/2014/main" id="{A7ACC7D1-006E-4AB6-94E7-1A65ECA7D150}"/>
              </a:ext>
            </a:extLst>
          </p:cNvPr>
          <p:cNvSpPr>
            <a:spLocks noGrp="1"/>
          </p:cNvSpPr>
          <p:nvPr>
            <p:ph type="body" sz="quarter" idx="13" hasCustomPrompt="1"/>
          </p:nvPr>
        </p:nvSpPr>
        <p:spPr>
          <a:xfrm>
            <a:off x="396000" y="900000"/>
            <a:ext cx="11412000" cy="422405"/>
          </a:xfrm>
          <a:prstGeom prst="rect">
            <a:avLst/>
          </a:prstGeom>
        </p:spPr>
        <p:txBody>
          <a:bodyPr vert="horz" wrap="square" lIns="0" tIns="72000" rIns="0" bIns="72000" rtlCol="0" anchor="t" anchorCtr="0">
            <a:spAutoFit/>
          </a:bodyPr>
          <a:lstStyle>
            <a:lvl1pPr>
              <a:defRPr lang="en-US" b="0" spc="90" baseline="0" dirty="0"/>
            </a:lvl1pPr>
          </a:lstStyle>
          <a:p>
            <a:pPr marL="0" lvl="0" indent="0">
              <a:spcBef>
                <a:spcPts val="0"/>
              </a:spcBef>
              <a:buNone/>
            </a:pPr>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BF14E842-37A4-48C0-BDD1-AA1475EC02AC}"/>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5"/>
              </a:buClr>
              <a:buFont typeface="Segoe UI Symbol" panose="020B0502040204020203" pitchFamily="34" charset="0"/>
              <a:buChar char="❯"/>
              <a:defRPr lang="en-US" dirty="0"/>
            </a:lvl1pPr>
            <a:lvl2pPr>
              <a:buClr>
                <a:schemeClr val="accent5"/>
              </a:buClr>
              <a:defRPr lang="en-US" dirty="0"/>
            </a:lvl2pPr>
            <a:lvl3pPr marL="1143000" indent="-228600">
              <a:buClr>
                <a:schemeClr val="accent5"/>
              </a:buClr>
              <a:buFont typeface="Segoe UI Symbol" panose="020B0502040204020203" pitchFamily="34" charset="0"/>
              <a:buChar char="⚬"/>
              <a:defRPr lang="en-US" dirty="0"/>
            </a:lvl3pPr>
            <a:lvl4pPr>
              <a:buClr>
                <a:schemeClr val="accent5"/>
              </a:buClr>
              <a:defRPr lang="en-US" dirty="0"/>
            </a:lvl4pPr>
            <a:lvl5pPr>
              <a:buClr>
                <a:schemeClr val="accent5"/>
              </a:buCl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4263616A-E73E-463F-81EE-2D47272E587F}"/>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5" name="Espace réservé du pied de page 4">
            <a:extLst>
              <a:ext uri="{FF2B5EF4-FFF2-40B4-BE49-F238E27FC236}">
                <a16:creationId xmlns:a16="http://schemas.microsoft.com/office/drawing/2014/main" id="{F6E79C7C-97D9-41E3-A17F-3074D24B81B3}"/>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772693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almon pink tex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A88E6-70E1-44DA-9BFA-4BD6766301B8}"/>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2" name="Title 3">
            <a:extLst>
              <a:ext uri="{FF2B5EF4-FFF2-40B4-BE49-F238E27FC236}">
                <a16:creationId xmlns:a16="http://schemas.microsoft.com/office/drawing/2014/main" id="{38F5F631-A3E0-42F7-936E-EC69FACE10FD}"/>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solidFill>
                  <a:schemeClr val="accent4"/>
                </a:solidFill>
              </a:defRPr>
            </a:lvl1pPr>
          </a:lstStyle>
          <a:p>
            <a:r>
              <a:rPr lang="en-US"/>
              <a:t>Click to edit page title</a:t>
            </a:r>
          </a:p>
        </p:txBody>
      </p:sp>
      <p:cxnSp>
        <p:nvCxnSpPr>
          <p:cNvPr id="13" name="Straight Connector 12">
            <a:extLst>
              <a:ext uri="{FF2B5EF4-FFF2-40B4-BE49-F238E27FC236}">
                <a16:creationId xmlns:a16="http://schemas.microsoft.com/office/drawing/2014/main" id="{60B14BEC-DF55-4753-962B-E5388B538A4C}"/>
              </a:ext>
            </a:extLst>
          </p:cNvPr>
          <p:cNvCxnSpPr>
            <a:cxnSpLocks/>
          </p:cNvCxnSpPr>
          <p:nvPr userDrawn="1"/>
        </p:nvCxnSpPr>
        <p:spPr>
          <a:xfrm>
            <a:off x="396000" y="900000"/>
            <a:ext cx="2452451"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7">
            <a:extLst>
              <a:ext uri="{FF2B5EF4-FFF2-40B4-BE49-F238E27FC236}">
                <a16:creationId xmlns:a16="http://schemas.microsoft.com/office/drawing/2014/main" id="{A7ACC7D1-006E-4AB6-94E7-1A65ECA7D150}"/>
              </a:ext>
            </a:extLst>
          </p:cNvPr>
          <p:cNvSpPr>
            <a:spLocks noGrp="1"/>
          </p:cNvSpPr>
          <p:nvPr>
            <p:ph type="body" sz="quarter" idx="13" hasCustomPrompt="1"/>
          </p:nvPr>
        </p:nvSpPr>
        <p:spPr>
          <a:xfrm>
            <a:off x="396000" y="900000"/>
            <a:ext cx="11412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BF14E842-37A4-48C0-BDD1-AA1475EC02AC}"/>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4"/>
              </a:buClr>
              <a:buFont typeface="Segoe UI Symbol" panose="020B0502040204020203" pitchFamily="34" charset="0"/>
              <a:buChar char="❯"/>
              <a:defRPr lang="en-US" dirty="0"/>
            </a:lvl1pPr>
            <a:lvl2pPr marL="685800" indent="-228600">
              <a:buClr>
                <a:schemeClr val="accent4"/>
              </a:buClr>
              <a:buFont typeface="Arial" panose="020B0604020202020204" pitchFamily="34" charset="0"/>
              <a:buChar char="•"/>
              <a:defRPr lang="en-US" dirty="0"/>
            </a:lvl2pPr>
            <a:lvl3pPr marL="1143000" indent="-228600">
              <a:buClr>
                <a:schemeClr val="accent4"/>
              </a:buClr>
              <a:buFont typeface="Segoe UI Symbol" panose="020B0502040204020203" pitchFamily="34" charset="0"/>
              <a:buChar char="⚬"/>
              <a:defRPr lang="en-US" dirty="0"/>
            </a:lvl3pPr>
            <a:lvl4pPr>
              <a:buClr>
                <a:schemeClr val="accent4"/>
              </a:buClr>
              <a:defRPr lang="en-US" dirty="0"/>
            </a:lvl4pPr>
            <a:lvl5pPr>
              <a:buClr>
                <a:schemeClr val="accent4"/>
              </a:buCl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C4CDDE4B-0408-41CB-B89B-6F2A08ED059E}"/>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5" name="Espace réservé du pied de page 4">
            <a:extLst>
              <a:ext uri="{FF2B5EF4-FFF2-40B4-BE49-F238E27FC236}">
                <a16:creationId xmlns:a16="http://schemas.microsoft.com/office/drawing/2014/main" id="{2E41B946-3734-4491-95C6-E07650DB6236}"/>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21257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295255-A943-4AA7-A2F7-0FDE435F05AE}"/>
              </a:ext>
            </a:extLst>
          </p:cNvPr>
          <p:cNvSpPr>
            <a:spLocks noGrp="1"/>
          </p:cNvSpPr>
          <p:nvPr>
            <p:ph type="sldNum" sz="quarter" idx="20"/>
          </p:nvPr>
        </p:nvSpPr>
        <p:spPr>
          <a:xfrm>
            <a:off x="396000" y="6406271"/>
            <a:ext cx="545132" cy="299295"/>
          </a:xfrm>
        </p:spPr>
        <p:txBody>
          <a:bodyPr/>
          <a:lstStyle/>
          <a:p>
            <a:fld id="{F0D7B86E-2359-49C5-ACBB-A3BDB035216F}" type="slidenum">
              <a:rPr lang="en-US" smtClean="0"/>
              <a:pPr/>
              <a:t>‹#›</a:t>
            </a:fld>
            <a:endParaRPr lang="en-US"/>
          </a:p>
        </p:txBody>
      </p:sp>
      <p:cxnSp>
        <p:nvCxnSpPr>
          <p:cNvPr id="5" name="Straight Connector 10">
            <a:extLst>
              <a:ext uri="{FF2B5EF4-FFF2-40B4-BE49-F238E27FC236}">
                <a16:creationId xmlns:a16="http://schemas.microsoft.com/office/drawing/2014/main" id="{27EFF21A-0373-4C81-B4E2-7FE177714CE9}"/>
              </a:ext>
            </a:extLst>
          </p:cNvPr>
          <p:cNvCxnSpPr>
            <a:cxnSpLocks/>
          </p:cNvCxnSpPr>
          <p:nvPr userDrawn="1"/>
        </p:nvCxnSpPr>
        <p:spPr>
          <a:xfrm>
            <a:off x="907763" y="6471162"/>
            <a:ext cx="0" cy="176315"/>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931FCE26-3FC9-4A54-A86E-476DAF7A4A6F}"/>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0" name="Espace réservé du pied de page 4">
            <a:extLst>
              <a:ext uri="{FF2B5EF4-FFF2-40B4-BE49-F238E27FC236}">
                <a16:creationId xmlns:a16="http://schemas.microsoft.com/office/drawing/2014/main" id="{AD2B462B-C975-4A40-9443-575B6FD4D025}"/>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pic>
        <p:nvPicPr>
          <p:cNvPr id="8" name="Picture 36">
            <a:extLst>
              <a:ext uri="{FF2B5EF4-FFF2-40B4-BE49-F238E27FC236}">
                <a16:creationId xmlns:a16="http://schemas.microsoft.com/office/drawing/2014/main" id="{3243B9A4-892F-4A01-BCFA-D75236BD8C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391" y="6156000"/>
            <a:ext cx="1580105" cy="740025"/>
          </a:xfrm>
          <a:prstGeom prst="rect">
            <a:avLst/>
          </a:prstGeom>
        </p:spPr>
      </p:pic>
    </p:spTree>
    <p:extLst>
      <p:ext uri="{BB962C8B-B14F-4D97-AF65-F5344CB8AC3E}">
        <p14:creationId xmlns:p14="http://schemas.microsoft.com/office/powerpoint/2010/main" val="3398589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age - logo">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B200FB46-8F4D-4083-9589-085063B5B4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3394" y="1844792"/>
            <a:ext cx="6765212" cy="3168415"/>
          </a:xfrm>
          <a:prstGeom prst="rect">
            <a:avLst/>
          </a:prstGeom>
        </p:spPr>
      </p:pic>
    </p:spTree>
    <p:extLst>
      <p:ext uri="{BB962C8B-B14F-4D97-AF65-F5344CB8AC3E}">
        <p14:creationId xmlns:p14="http://schemas.microsoft.com/office/powerpoint/2010/main" val="400198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10F3FA8A-EEEE-49F0-861F-241D237B5F2F}"/>
              </a:ext>
            </a:extLst>
          </p:cNvPr>
          <p:cNvSpPr>
            <a:spLocks noGrp="1"/>
          </p:cNvSpPr>
          <p:nvPr>
            <p:ph type="pic" sz="quarter" idx="15"/>
          </p:nvPr>
        </p:nvSpPr>
        <p:spPr>
          <a:xfrm>
            <a:off x="396000" y="2381478"/>
            <a:ext cx="11807371" cy="4143411"/>
          </a:xfrm>
          <a:custGeom>
            <a:avLst/>
            <a:gdLst>
              <a:gd name="connsiteX0" fmla="*/ 11770402 w 11770402"/>
              <a:gd name="connsiteY0" fmla="*/ 0 h 4143411"/>
              <a:gd name="connsiteX1" fmla="*/ 11770402 w 11770402"/>
              <a:gd name="connsiteY1" fmla="*/ 4143411 h 4143411"/>
              <a:gd name="connsiteX2" fmla="*/ 11764142 w 11770402"/>
              <a:gd name="connsiteY2" fmla="*/ 4143411 h 4143411"/>
              <a:gd name="connsiteX3" fmla="*/ 11746734 w 11770402"/>
              <a:gd name="connsiteY3" fmla="*/ 4142813 h 4143411"/>
              <a:gd name="connsiteX4" fmla="*/ 2788764 w 11770402"/>
              <a:gd name="connsiteY4" fmla="*/ 3825727 h 4143411"/>
              <a:gd name="connsiteX5" fmla="*/ 963283 w 11770402"/>
              <a:gd name="connsiteY5" fmla="*/ 3702022 h 4143411"/>
              <a:gd name="connsiteX6" fmla="*/ 402128 w 11770402"/>
              <a:gd name="connsiteY6" fmla="*/ 3542007 h 4143411"/>
              <a:gd name="connsiteX7" fmla="*/ 0 w 11770402"/>
              <a:gd name="connsiteY7" fmla="*/ 2505660 h 4143411"/>
              <a:gd name="connsiteX8" fmla="*/ 0 w 11770402"/>
              <a:gd name="connsiteY8" fmla="*/ 148319 h 4143411"/>
              <a:gd name="connsiteX9" fmla="*/ 142778 w 11770402"/>
              <a:gd name="connsiteY9" fmla="*/ 8946 h 41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0402" h="4143411">
                <a:moveTo>
                  <a:pt x="11770402" y="0"/>
                </a:moveTo>
                <a:lnTo>
                  <a:pt x="11770402" y="4143411"/>
                </a:lnTo>
                <a:lnTo>
                  <a:pt x="11764142" y="4143411"/>
                </a:lnTo>
                <a:lnTo>
                  <a:pt x="11746734" y="4142813"/>
                </a:lnTo>
                <a:cubicBezTo>
                  <a:pt x="11254306" y="4125895"/>
                  <a:pt x="3366434" y="3854752"/>
                  <a:pt x="2788764" y="3825727"/>
                </a:cubicBezTo>
                <a:cubicBezTo>
                  <a:pt x="2192532" y="3795728"/>
                  <a:pt x="1063533" y="3711749"/>
                  <a:pt x="963283" y="3702022"/>
                </a:cubicBezTo>
                <a:cubicBezTo>
                  <a:pt x="725160" y="3679003"/>
                  <a:pt x="538618" y="3629439"/>
                  <a:pt x="402128" y="3542007"/>
                </a:cubicBezTo>
                <a:cubicBezTo>
                  <a:pt x="80875" y="3336215"/>
                  <a:pt x="0" y="2969406"/>
                  <a:pt x="0" y="2505660"/>
                </a:cubicBezTo>
                <a:lnTo>
                  <a:pt x="0" y="148319"/>
                </a:lnTo>
                <a:cubicBezTo>
                  <a:pt x="182" y="71244"/>
                  <a:pt x="64409" y="8909"/>
                  <a:pt x="142778" y="8946"/>
                </a:cubicBezTo>
                <a:close/>
              </a:path>
            </a:pathLst>
          </a:custGeom>
          <a:noFill/>
        </p:spPr>
        <p:txBody>
          <a:bodyPr wrap="square">
            <a:noAutofit/>
          </a:bodyPr>
          <a:lstStyle>
            <a:lvl1pPr marL="0" indent="0" algn="ctr">
              <a:buNone/>
              <a:defRPr>
                <a:solidFill>
                  <a:schemeClr val="accent1"/>
                </a:solidFill>
              </a:defRPr>
            </a:lvl1pPr>
          </a:lstStyle>
          <a:p>
            <a:r>
              <a:rPr lang="en-US"/>
              <a:t>Click icon to add picture</a:t>
            </a:r>
          </a:p>
        </p:txBody>
      </p:sp>
      <p:sp>
        <p:nvSpPr>
          <p:cNvPr id="11" name="Text Placeholder 7">
            <a:extLst>
              <a:ext uri="{FF2B5EF4-FFF2-40B4-BE49-F238E27FC236}">
                <a16:creationId xmlns:a16="http://schemas.microsoft.com/office/drawing/2014/main" id="{2E648A42-5470-4544-8311-0B6C1DAD3BE5}"/>
              </a:ext>
            </a:extLst>
          </p:cNvPr>
          <p:cNvSpPr>
            <a:spLocks noGrp="1"/>
          </p:cNvSpPr>
          <p:nvPr>
            <p:ph type="body" sz="quarter" idx="14" hasCustomPrompt="1"/>
          </p:nvPr>
        </p:nvSpPr>
        <p:spPr>
          <a:xfrm>
            <a:off x="396000" y="1800000"/>
            <a:ext cx="8053200" cy="391628"/>
          </a:xfrm>
          <a:prstGeom prst="rect">
            <a:avLst/>
          </a:prstGeom>
        </p:spPr>
        <p:txBody>
          <a:bodyPr wrap="square" anchor="b" anchorCtr="0">
            <a:spAutoFit/>
          </a:bodyPr>
          <a:lstStyle>
            <a:lvl1pPr marL="0" indent="0">
              <a:buNone/>
              <a:defRPr sz="1600" b="0" spc="90" baseline="0">
                <a:solidFill>
                  <a:schemeClr val="bg2">
                    <a:lumMod val="75000"/>
                  </a:schemeClr>
                </a:solidFill>
              </a:defRPr>
            </a:lvl1pPr>
          </a:lstStyle>
          <a:p>
            <a:pPr lvl="0"/>
            <a:r>
              <a:rPr lang="fr-FR"/>
              <a:t>Click to </a:t>
            </a:r>
            <a:r>
              <a:rPr lang="fr-FR" err="1"/>
              <a:t>edit</a:t>
            </a:r>
            <a:r>
              <a:rPr lang="fr-FR"/>
              <a:t> </a:t>
            </a:r>
            <a:r>
              <a:rPr lang="fr-FR" err="1"/>
              <a:t>name</a:t>
            </a:r>
            <a:r>
              <a:rPr lang="fr-FR"/>
              <a:t>, </a:t>
            </a:r>
            <a:r>
              <a:rPr lang="fr-FR" err="1"/>
              <a:t>title</a:t>
            </a:r>
            <a:r>
              <a:rPr lang="fr-FR"/>
              <a:t>, mail</a:t>
            </a:r>
            <a:endParaRPr lang="en-US"/>
          </a:p>
        </p:txBody>
      </p:sp>
      <p:sp>
        <p:nvSpPr>
          <p:cNvPr id="14" name="Text Placeholder 7">
            <a:extLst>
              <a:ext uri="{FF2B5EF4-FFF2-40B4-BE49-F238E27FC236}">
                <a16:creationId xmlns:a16="http://schemas.microsoft.com/office/drawing/2014/main" id="{9FCCCE3E-02E1-414B-B415-15EA0AE463C5}"/>
              </a:ext>
            </a:extLst>
          </p:cNvPr>
          <p:cNvSpPr>
            <a:spLocks noGrp="1"/>
          </p:cNvSpPr>
          <p:nvPr>
            <p:ph type="body" sz="quarter" idx="16" hasCustomPrompt="1"/>
          </p:nvPr>
        </p:nvSpPr>
        <p:spPr>
          <a:xfrm>
            <a:off x="396000" y="1433656"/>
            <a:ext cx="8053200" cy="313932"/>
          </a:xfrm>
          <a:prstGeom prst="rect">
            <a:avLst/>
          </a:prstGeom>
        </p:spPr>
        <p:txBody>
          <a:bodyPr wrap="square" anchor="t" anchorCtr="0">
            <a:spAutoFit/>
          </a:bodyPr>
          <a:lstStyle>
            <a:lvl1pPr marL="0" indent="0">
              <a:buNone/>
              <a:defRPr sz="1600" spc="90" baseline="0">
                <a:solidFill>
                  <a:schemeClr val="bg2">
                    <a:lumMod val="75000"/>
                  </a:schemeClr>
                </a:solidFill>
              </a:defRPr>
            </a:lvl1pPr>
          </a:lstStyle>
          <a:p>
            <a:pPr lvl="0"/>
            <a:r>
              <a:rPr lang="fr-FR"/>
              <a:t>Click to </a:t>
            </a:r>
            <a:r>
              <a:rPr lang="fr-FR" err="1"/>
              <a:t>edit</a:t>
            </a:r>
            <a:r>
              <a:rPr lang="fr-FR"/>
              <a:t> </a:t>
            </a:r>
            <a:r>
              <a:rPr lang="fr-FR" err="1"/>
              <a:t>subtitle</a:t>
            </a:r>
            <a:endParaRPr lang="en-US"/>
          </a:p>
        </p:txBody>
      </p:sp>
      <p:sp>
        <p:nvSpPr>
          <p:cNvPr id="16" name="Title 3">
            <a:extLst>
              <a:ext uri="{FF2B5EF4-FFF2-40B4-BE49-F238E27FC236}">
                <a16:creationId xmlns:a16="http://schemas.microsoft.com/office/drawing/2014/main" id="{CBF98F42-EA67-43BD-BF74-DC2241510EA5}"/>
              </a:ext>
            </a:extLst>
          </p:cNvPr>
          <p:cNvSpPr>
            <a:spLocks noGrp="1"/>
          </p:cNvSpPr>
          <p:nvPr>
            <p:ph type="title" hasCustomPrompt="1"/>
          </p:nvPr>
        </p:nvSpPr>
        <p:spPr>
          <a:xfrm>
            <a:off x="396000" y="1"/>
            <a:ext cx="8052882"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0" name="Text Placeholder 7">
            <a:extLst>
              <a:ext uri="{FF2B5EF4-FFF2-40B4-BE49-F238E27FC236}">
                <a16:creationId xmlns:a16="http://schemas.microsoft.com/office/drawing/2014/main" id="{1496C213-7819-4CF6-A550-7246B2938E2C}"/>
              </a:ext>
            </a:extLst>
          </p:cNvPr>
          <p:cNvSpPr>
            <a:spLocks noGrp="1"/>
          </p:cNvSpPr>
          <p:nvPr>
            <p:ph type="body" sz="quarter" idx="17" hasCustomPrompt="1"/>
          </p:nvPr>
        </p:nvSpPr>
        <p:spPr>
          <a:xfrm>
            <a:off x="396000" y="1067312"/>
            <a:ext cx="8053200" cy="313932"/>
          </a:xfrm>
          <a:prstGeom prst="rect">
            <a:avLst/>
          </a:prstGeom>
        </p:spPr>
        <p:txBody>
          <a:bodyPr wrap="square" anchor="t" anchorCtr="0">
            <a:spAutoFit/>
          </a:bodyPr>
          <a:lstStyle>
            <a:lvl1pPr marL="0" indent="0">
              <a:buNone/>
              <a:defRPr sz="1600" cap="all" spc="90" baseline="0">
                <a:solidFill>
                  <a:schemeClr val="accent1"/>
                </a:solidFill>
              </a:defRPr>
            </a:lvl1pPr>
          </a:lstStyle>
          <a:p>
            <a:pPr lvl="0"/>
            <a:r>
              <a:rPr lang="fr-FR"/>
              <a:t>Click to </a:t>
            </a:r>
            <a:r>
              <a:rPr lang="fr-FR" err="1"/>
              <a:t>edit</a:t>
            </a:r>
            <a:r>
              <a:rPr lang="fr-FR"/>
              <a:t> business group</a:t>
            </a:r>
            <a:endParaRPr lang="en-US"/>
          </a:p>
        </p:txBody>
      </p:sp>
      <p:cxnSp>
        <p:nvCxnSpPr>
          <p:cNvPr id="12" name="Straight Connector 14">
            <a:extLst>
              <a:ext uri="{FF2B5EF4-FFF2-40B4-BE49-F238E27FC236}">
                <a16:creationId xmlns:a16="http://schemas.microsoft.com/office/drawing/2014/main" id="{704C96A2-DDA5-4727-9850-CC76D1C3D6E9}"/>
              </a:ext>
            </a:extLst>
          </p:cNvPr>
          <p:cNvCxnSpPr>
            <a:cxnSpLocks/>
          </p:cNvCxnSpPr>
          <p:nvPr userDrawn="1"/>
        </p:nvCxnSpPr>
        <p:spPr>
          <a:xfrm>
            <a:off x="384627" y="900000"/>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5" name="Picture 21">
            <a:extLst>
              <a:ext uri="{FF2B5EF4-FFF2-40B4-BE49-F238E27FC236}">
                <a16:creationId xmlns:a16="http://schemas.microsoft.com/office/drawing/2014/main" id="{77D08BCC-9838-4243-A8CA-1205EDCAF3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171" y="351509"/>
            <a:ext cx="3721394" cy="1742874"/>
          </a:xfrm>
          <a:prstGeom prst="rect">
            <a:avLst/>
          </a:prstGeom>
        </p:spPr>
      </p:pic>
    </p:spTree>
    <p:extLst>
      <p:ext uri="{BB962C8B-B14F-4D97-AF65-F5344CB8AC3E}">
        <p14:creationId xmlns:p14="http://schemas.microsoft.com/office/powerpoint/2010/main" val="126995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2D32B343-2D4C-49DF-AB23-01BD9157E137}"/>
              </a:ext>
            </a:extLst>
          </p:cNvPr>
          <p:cNvSpPr/>
          <p:nvPr userDrawn="1"/>
        </p:nvSpPr>
        <p:spPr>
          <a:xfrm>
            <a:off x="2685039" y="566"/>
            <a:ext cx="8269696" cy="6864433"/>
          </a:xfrm>
          <a:custGeom>
            <a:avLst/>
            <a:gdLst>
              <a:gd name="connsiteX0" fmla="*/ 7698197 w 7698740"/>
              <a:gd name="connsiteY0" fmla="*/ -51 h 6390499"/>
              <a:gd name="connsiteX1" fmla="*/ 7698741 w 7698740"/>
              <a:gd name="connsiteY1" fmla="*/ 1076049 h 6390499"/>
              <a:gd name="connsiteX2" fmla="*/ 1780321 w 7698740"/>
              <a:gd name="connsiteY2" fmla="*/ 1072976 h 6390499"/>
              <a:gd name="connsiteX3" fmla="*/ 2422520 w 7698740"/>
              <a:gd name="connsiteY3" fmla="*/ 1520085 h 6390499"/>
              <a:gd name="connsiteX4" fmla="*/ 5723310 w 7698740"/>
              <a:gd name="connsiteY4" fmla="*/ 1809844 h 6390499"/>
              <a:gd name="connsiteX5" fmla="*/ 5726764 w 7698740"/>
              <a:gd name="connsiteY5" fmla="*/ 4164257 h 6390499"/>
              <a:gd name="connsiteX6" fmla="*/ 2576474 w 7698740"/>
              <a:gd name="connsiteY6" fmla="*/ 4438538 h 6390499"/>
              <a:gd name="connsiteX7" fmla="*/ 1782420 w 7698740"/>
              <a:gd name="connsiteY7" fmla="*/ 4892944 h 6390499"/>
              <a:gd name="connsiteX8" fmla="*/ 1783263 w 7698740"/>
              <a:gd name="connsiteY8" fmla="*/ 6390449 h 6390499"/>
              <a:gd name="connsiteX9" fmla="*/ 0 w 7698740"/>
              <a:gd name="connsiteY9" fmla="*/ 6389478 h 6390499"/>
              <a:gd name="connsiteX10" fmla="*/ 1552 w 7698740"/>
              <a:gd name="connsiteY10" fmla="*/ 4441837 h 6390499"/>
              <a:gd name="connsiteX11" fmla="*/ 676679 w 7698740"/>
              <a:gd name="connsiteY11" fmla="*/ 3404288 h 6390499"/>
              <a:gd name="connsiteX12" fmla="*/ 4839998 w 7698740"/>
              <a:gd name="connsiteY12" fmla="*/ 3142116 h 6390499"/>
              <a:gd name="connsiteX13" fmla="*/ 4837398 w 7698740"/>
              <a:gd name="connsiteY13" fmla="*/ 2897215 h 6390499"/>
              <a:gd name="connsiteX14" fmla="*/ 706308 w 7698740"/>
              <a:gd name="connsiteY14" fmla="*/ 2665673 h 6390499"/>
              <a:gd name="connsiteX15" fmla="*/ 11515 w 7698740"/>
              <a:gd name="connsiteY15" fmla="*/ 1612425 h 6390499"/>
              <a:gd name="connsiteX16" fmla="*/ 10642 w 7698740"/>
              <a:gd name="connsiteY16" fmla="*/ 6694 h 6390499"/>
              <a:gd name="connsiteX17" fmla="*/ 10708 w 7698740"/>
              <a:gd name="connsiteY17" fmla="*/ -51 h 6390499"/>
              <a:gd name="connsiteX18" fmla="*/ 7698197 w 7698740"/>
              <a:gd name="connsiteY18" fmla="*/ -51 h 63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98740" h="6390499">
                <a:moveTo>
                  <a:pt x="7698197" y="-51"/>
                </a:moveTo>
                <a:lnTo>
                  <a:pt x="7698741" y="1076049"/>
                </a:lnTo>
                <a:lnTo>
                  <a:pt x="1780321" y="1072976"/>
                </a:lnTo>
                <a:cubicBezTo>
                  <a:pt x="1780449" y="1378422"/>
                  <a:pt x="1732905" y="1461091"/>
                  <a:pt x="2422520" y="1520085"/>
                </a:cubicBezTo>
                <a:cubicBezTo>
                  <a:pt x="2951944" y="1565366"/>
                  <a:pt x="4659175" y="1705507"/>
                  <a:pt x="5723310" y="1809844"/>
                </a:cubicBezTo>
                <a:cubicBezTo>
                  <a:pt x="7050510" y="1939959"/>
                  <a:pt x="7053149" y="4033384"/>
                  <a:pt x="5726764" y="4164257"/>
                </a:cubicBezTo>
                <a:cubicBezTo>
                  <a:pt x="4663289" y="4269126"/>
                  <a:pt x="3036747" y="4393905"/>
                  <a:pt x="2576474" y="4438538"/>
                </a:cubicBezTo>
                <a:cubicBezTo>
                  <a:pt x="2116200" y="4483210"/>
                  <a:pt x="1782261" y="4600964"/>
                  <a:pt x="1782420" y="4892944"/>
                </a:cubicBezTo>
                <a:lnTo>
                  <a:pt x="1783263" y="6390449"/>
                </a:lnTo>
                <a:lnTo>
                  <a:pt x="0" y="6389478"/>
                </a:lnTo>
                <a:lnTo>
                  <a:pt x="1552" y="4441837"/>
                </a:lnTo>
                <a:cubicBezTo>
                  <a:pt x="2267" y="4005634"/>
                  <a:pt x="97514" y="3495418"/>
                  <a:pt x="676679" y="3404288"/>
                </a:cubicBezTo>
                <a:cubicBezTo>
                  <a:pt x="1255845" y="3313112"/>
                  <a:pt x="4839998" y="3142116"/>
                  <a:pt x="4839998" y="3142116"/>
                </a:cubicBezTo>
                <a:cubicBezTo>
                  <a:pt x="4946613" y="3090206"/>
                  <a:pt x="4945100" y="2947379"/>
                  <a:pt x="4837398" y="2897215"/>
                </a:cubicBezTo>
                <a:cubicBezTo>
                  <a:pt x="4837398" y="2897215"/>
                  <a:pt x="1348930" y="2760696"/>
                  <a:pt x="706308" y="2665673"/>
                </a:cubicBezTo>
                <a:cubicBezTo>
                  <a:pt x="63717" y="2570616"/>
                  <a:pt x="10673" y="2058304"/>
                  <a:pt x="11515" y="1612425"/>
                </a:cubicBezTo>
                <a:lnTo>
                  <a:pt x="10642" y="6694"/>
                </a:lnTo>
                <a:cubicBezTo>
                  <a:pt x="10646" y="4439"/>
                  <a:pt x="10669" y="2188"/>
                  <a:pt x="10708" y="-51"/>
                </a:cubicBezTo>
                <a:lnTo>
                  <a:pt x="7698197" y="-51"/>
                </a:lnTo>
                <a:close/>
              </a:path>
            </a:pathLst>
          </a:custGeom>
          <a:solidFill>
            <a:srgbClr val="E7E6E6"/>
          </a:solidFill>
          <a:ln w="32325" cap="flat">
            <a:noFill/>
            <a:prstDash val="solid"/>
            <a:round/>
          </a:ln>
        </p:spPr>
        <p:txBody>
          <a:bodyPr rtlCol="0" anchor="ctr"/>
          <a:lstStyle/>
          <a:p>
            <a:pPr lvl="0"/>
            <a:endParaRPr lang="en-US"/>
          </a:p>
        </p:txBody>
      </p:sp>
      <p:sp>
        <p:nvSpPr>
          <p:cNvPr id="18" name="Title 1">
            <a:extLst>
              <a:ext uri="{FF2B5EF4-FFF2-40B4-BE49-F238E27FC236}">
                <a16:creationId xmlns:a16="http://schemas.microsoft.com/office/drawing/2014/main" id="{4C6D5416-DBDA-4E82-B2E2-3D49AC791D00}"/>
              </a:ext>
            </a:extLst>
          </p:cNvPr>
          <p:cNvSpPr>
            <a:spLocks noGrp="1"/>
          </p:cNvSpPr>
          <p:nvPr>
            <p:ph type="title"/>
          </p:nvPr>
        </p:nvSpPr>
        <p:spPr>
          <a:xfrm>
            <a:off x="552558" y="597134"/>
            <a:ext cx="10616185" cy="773353"/>
          </a:xfrm>
        </p:spPr>
        <p:txBody>
          <a:bodyPr wrap="square" anchor="t" anchorCtr="0">
            <a:spAutoFit/>
          </a:bodyPr>
          <a:lstStyle>
            <a:lvl1pPr>
              <a:defRPr sz="5400">
                <a:solidFill>
                  <a:schemeClr val="bg2">
                    <a:lumMod val="60000"/>
                    <a:lumOff val="40000"/>
                  </a:schemeClr>
                </a:solidFill>
              </a:defRPr>
            </a:lvl1pPr>
          </a:lstStyle>
          <a:p>
            <a:r>
              <a:rPr lang="en-US"/>
              <a:t>Click to edit Master title style</a:t>
            </a:r>
          </a:p>
        </p:txBody>
      </p:sp>
    </p:spTree>
    <p:extLst>
      <p:ext uri="{BB962C8B-B14F-4D97-AF65-F5344CB8AC3E}">
        <p14:creationId xmlns:p14="http://schemas.microsoft.com/office/powerpoint/2010/main" val="284307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grey backgroud">
    <p:spTree>
      <p:nvGrpSpPr>
        <p:cNvPr id="1" name=""/>
        <p:cNvGrpSpPr/>
        <p:nvPr/>
      </p:nvGrpSpPr>
      <p:grpSpPr>
        <a:xfrm>
          <a:off x="0" y="0"/>
          <a:ext cx="0" cy="0"/>
          <a:chOff x="0" y="0"/>
          <a:chExt cx="0" cy="0"/>
        </a:xfrm>
      </p:grpSpPr>
      <p:sp>
        <p:nvSpPr>
          <p:cNvPr id="12" name="Graphic 9">
            <a:extLst>
              <a:ext uri="{FF2B5EF4-FFF2-40B4-BE49-F238E27FC236}">
                <a16:creationId xmlns:a16="http://schemas.microsoft.com/office/drawing/2014/main" id="{7D7B5769-BB03-4A7D-8204-C2C64A874215}"/>
              </a:ext>
            </a:extLst>
          </p:cNvPr>
          <p:cNvSpPr/>
          <p:nvPr/>
        </p:nvSpPr>
        <p:spPr>
          <a:xfrm>
            <a:off x="292608" y="-35450"/>
            <a:ext cx="11899391" cy="6070490"/>
          </a:xfrm>
          <a:custGeom>
            <a:avLst/>
            <a:gdLst>
              <a:gd name="connsiteX0" fmla="*/ 1164 w 11117397"/>
              <a:gd name="connsiteY0" fmla="*/ 1982 h 5651013"/>
              <a:gd name="connsiteX1" fmla="*/ 1164 w 11117397"/>
              <a:gd name="connsiteY1" fmla="*/ 4099923 h 5651013"/>
              <a:gd name="connsiteX2" fmla="*/ 390557 w 11117397"/>
              <a:gd name="connsiteY2" fmla="*/ 5082545 h 5651013"/>
              <a:gd name="connsiteX3" fmla="*/ 934037 w 11117397"/>
              <a:gd name="connsiteY3" fmla="*/ 5234297 h 5651013"/>
              <a:gd name="connsiteX4" fmla="*/ 2701871 w 11117397"/>
              <a:gd name="connsiteY4" fmla="*/ 5351554 h 5651013"/>
              <a:gd name="connsiteX5" fmla="*/ 11118562 w 11117397"/>
              <a:gd name="connsiteY5" fmla="*/ 5652995 h 5651013"/>
              <a:gd name="connsiteX6" fmla="*/ 11118562 w 11117397"/>
              <a:gd name="connsiteY6" fmla="*/ 1982 h 5651013"/>
              <a:gd name="connsiteX7" fmla="*/ 1164 w 11117397"/>
              <a:gd name="connsiteY7" fmla="*/ 1982 h 565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17397" h="5651013">
                <a:moveTo>
                  <a:pt x="1164" y="1982"/>
                </a:moveTo>
                <a:lnTo>
                  <a:pt x="1164" y="4099923"/>
                </a:lnTo>
                <a:cubicBezTo>
                  <a:pt x="1164" y="4539682"/>
                  <a:pt x="79426" y="4887436"/>
                  <a:pt x="390557" y="5082545"/>
                </a:cubicBezTo>
                <a:cubicBezTo>
                  <a:pt x="522759" y="5165447"/>
                  <a:pt x="703439" y="5212446"/>
                  <a:pt x="934037" y="5234297"/>
                </a:cubicBezTo>
                <a:cubicBezTo>
                  <a:pt x="1031130" y="5243503"/>
                  <a:pt x="2124481" y="5323107"/>
                  <a:pt x="2701871" y="5351554"/>
                </a:cubicBezTo>
                <a:cubicBezTo>
                  <a:pt x="3234977" y="5377836"/>
                  <a:pt x="10054207" y="5617059"/>
                  <a:pt x="11118562" y="5652995"/>
                </a:cubicBezTo>
                <a:lnTo>
                  <a:pt x="11118562" y="1982"/>
                </a:lnTo>
                <a:lnTo>
                  <a:pt x="1164" y="1982"/>
                </a:lnTo>
                <a:close/>
              </a:path>
            </a:pathLst>
          </a:custGeom>
          <a:solidFill>
            <a:srgbClr val="AFABAB">
              <a:alpha val="44706"/>
            </a:srgbClr>
          </a:solidFill>
          <a:ln w="34346" cap="flat">
            <a:no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1DD4B6B8-325A-43EA-9662-04132CAE968A}"/>
              </a:ext>
            </a:extLst>
          </p:cNvPr>
          <p:cNvSpPr/>
          <p:nvPr userDrawn="1"/>
        </p:nvSpPr>
        <p:spPr>
          <a:xfrm rot="177733">
            <a:off x="2667879" y="-200193"/>
            <a:ext cx="7721211" cy="6066862"/>
          </a:xfrm>
          <a:custGeom>
            <a:avLst/>
            <a:gdLst>
              <a:gd name="connsiteX0" fmla="*/ 0 w 7553580"/>
              <a:gd name="connsiteY0" fmla="*/ 387905 h 6066862"/>
              <a:gd name="connsiteX1" fmla="*/ 7496257 w 7553580"/>
              <a:gd name="connsiteY1" fmla="*/ 0 h 6066862"/>
              <a:gd name="connsiteX2" fmla="*/ 7553580 w 7553580"/>
              <a:gd name="connsiteY2" fmla="*/ 1097525 h 6066862"/>
              <a:gd name="connsiteX3" fmla="*/ 1782224 w 7553580"/>
              <a:gd name="connsiteY3" fmla="*/ 1393029 h 6066862"/>
              <a:gd name="connsiteX4" fmla="*/ 2432046 w 7553580"/>
              <a:gd name="connsiteY4" fmla="*/ 1816646 h 6066862"/>
              <a:gd name="connsiteX5" fmla="*/ 5666019 w 7553580"/>
              <a:gd name="connsiteY5" fmla="*/ 1945626 h 6066862"/>
              <a:gd name="connsiteX6" fmla="*/ 5793649 w 7553580"/>
              <a:gd name="connsiteY6" fmla="*/ 4346802 h 6066862"/>
              <a:gd name="connsiteX7" fmla="*/ 2736200 w 7553580"/>
              <a:gd name="connsiteY7" fmla="*/ 4785512 h 6066862"/>
              <a:gd name="connsiteX8" fmla="*/ 1985883 w 7553580"/>
              <a:gd name="connsiteY8" fmla="*/ 5289045 h 6066862"/>
              <a:gd name="connsiteX9" fmla="*/ 2026551 w 7553580"/>
              <a:gd name="connsiteY9" fmla="*/ 6066862 h 6066862"/>
              <a:gd name="connsiteX10" fmla="*/ 284038 w 7553580"/>
              <a:gd name="connsiteY10" fmla="*/ 6066862 h 6066862"/>
              <a:gd name="connsiteX11" fmla="*/ 225507 w 7553580"/>
              <a:gd name="connsiteY11" fmla="*/ 4918806 h 6066862"/>
              <a:gd name="connsiteX12" fmla="*/ 829079 w 7553580"/>
              <a:gd name="connsiteY12" fmla="*/ 3826506 h 6066862"/>
              <a:gd name="connsiteX13" fmla="*/ 4874995 w 7553580"/>
              <a:gd name="connsiteY13" fmla="*/ 3349030 h 6066862"/>
              <a:gd name="connsiteX14" fmla="*/ 4859533 w 7553580"/>
              <a:gd name="connsiteY14" fmla="*/ 3099378 h 6066862"/>
              <a:gd name="connsiteX15" fmla="*/ 818989 w 7553580"/>
              <a:gd name="connsiteY15" fmla="*/ 3071672 h 6066862"/>
              <a:gd name="connsiteX16" fmla="*/ 85891 w 7553580"/>
              <a:gd name="connsiteY16" fmla="*/ 2032486 h 6066862"/>
              <a:gd name="connsiteX17" fmla="*/ 291 w 7553580"/>
              <a:gd name="connsiteY17" fmla="*/ 394788 h 6066862"/>
              <a:gd name="connsiteX18" fmla="*/ 0 w 7553580"/>
              <a:gd name="connsiteY18" fmla="*/ 387905 h 606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3580" h="6066862">
                <a:moveTo>
                  <a:pt x="0" y="387905"/>
                </a:moveTo>
                <a:lnTo>
                  <a:pt x="7496257" y="0"/>
                </a:lnTo>
                <a:lnTo>
                  <a:pt x="7553580" y="1097525"/>
                </a:lnTo>
                <a:lnTo>
                  <a:pt x="1782224" y="1393029"/>
                </a:lnTo>
                <a:cubicBezTo>
                  <a:pt x="1798470" y="1704559"/>
                  <a:pt x="1756472" y="1791274"/>
                  <a:pt x="2432046" y="1816646"/>
                </a:cubicBezTo>
                <a:cubicBezTo>
                  <a:pt x="2950691" y="1836116"/>
                  <a:pt x="4622849" y="1892905"/>
                  <a:pt x="5666019" y="1945626"/>
                </a:cubicBezTo>
                <a:cubicBezTo>
                  <a:pt x="6967071" y="2011367"/>
                  <a:pt x="7080131" y="4146391"/>
                  <a:pt x="5793649" y="4346802"/>
                </a:cubicBezTo>
                <a:cubicBezTo>
                  <a:pt x="4762163" y="4507423"/>
                  <a:pt x="3182669" y="4716764"/>
                  <a:pt x="2736200" y="4785512"/>
                </a:cubicBezTo>
                <a:cubicBezTo>
                  <a:pt x="2289733" y="4854299"/>
                  <a:pt x="1970317" y="4991252"/>
                  <a:pt x="1985883" y="5289045"/>
                </a:cubicBezTo>
                <a:lnTo>
                  <a:pt x="2026551" y="6066862"/>
                </a:lnTo>
                <a:lnTo>
                  <a:pt x="284038" y="6066862"/>
                </a:lnTo>
                <a:lnTo>
                  <a:pt x="225507" y="4918806"/>
                </a:lnTo>
                <a:cubicBezTo>
                  <a:pt x="203181" y="4473871"/>
                  <a:pt x="269130" y="3948677"/>
                  <a:pt x="829079" y="3826506"/>
                </a:cubicBezTo>
                <a:cubicBezTo>
                  <a:pt x="1389025" y="3704288"/>
                  <a:pt x="4874995" y="3349030"/>
                  <a:pt x="4874995" y="3349030"/>
                </a:cubicBezTo>
                <a:cubicBezTo>
                  <a:pt x="4976219" y="3290705"/>
                  <a:pt x="4967204" y="3145107"/>
                  <a:pt x="4859533" y="3099378"/>
                </a:cubicBezTo>
                <a:cubicBezTo>
                  <a:pt x="4859533" y="3099378"/>
                  <a:pt x="1450639" y="3136162"/>
                  <a:pt x="818989" y="3071672"/>
                </a:cubicBezTo>
                <a:cubicBezTo>
                  <a:pt x="187365" y="3007144"/>
                  <a:pt x="108602" y="2487296"/>
                  <a:pt x="85891" y="2032486"/>
                </a:cubicBezTo>
                <a:lnTo>
                  <a:pt x="291" y="394788"/>
                </a:lnTo>
                <a:cubicBezTo>
                  <a:pt x="176" y="392488"/>
                  <a:pt x="81" y="390191"/>
                  <a:pt x="0" y="387905"/>
                </a:cubicBezTo>
                <a:close/>
              </a:path>
            </a:pathLst>
          </a:custGeom>
          <a:solidFill>
            <a:srgbClr val="D0CECE"/>
          </a:solidFill>
          <a:ln w="32325" cap="flat">
            <a:noFill/>
            <a:prstDash val="solid"/>
            <a:round/>
          </a:ln>
        </p:spPr>
        <p:txBody>
          <a:bodyPr wrap="square" rtlCol="0" anchor="ctr">
            <a:noAutofit/>
          </a:bodyPr>
          <a:lstStyle/>
          <a:p>
            <a:pPr lvl="0"/>
            <a:endParaRPr lang="en-US">
              <a:solidFill>
                <a:schemeClr val="tx1"/>
              </a:solidFill>
            </a:endParaRPr>
          </a:p>
        </p:txBody>
      </p:sp>
      <p:sp>
        <p:nvSpPr>
          <p:cNvPr id="7" name="Title 3">
            <a:extLst>
              <a:ext uri="{FF2B5EF4-FFF2-40B4-BE49-F238E27FC236}">
                <a16:creationId xmlns:a16="http://schemas.microsoft.com/office/drawing/2014/main" id="{15145124-4CBD-469F-B5BD-BC69C4EAEC22}"/>
              </a:ext>
            </a:extLst>
          </p:cNvPr>
          <p:cNvSpPr>
            <a:spLocks noGrp="1"/>
          </p:cNvSpPr>
          <p:nvPr>
            <p:ph type="title"/>
          </p:nvPr>
        </p:nvSpPr>
        <p:spPr>
          <a:xfrm>
            <a:off x="6792324" y="3120082"/>
            <a:ext cx="4619520" cy="430887"/>
          </a:xfrm>
        </p:spPr>
        <p:txBody>
          <a:bodyPr/>
          <a:lstStyle>
            <a:lvl1pPr algn="r">
              <a:defRPr>
                <a:solidFill>
                  <a:schemeClr val="accent1"/>
                </a:solidFill>
              </a:defRPr>
            </a:lvl1pPr>
          </a:lstStyle>
          <a:p>
            <a:r>
              <a:rPr lang="en-US"/>
              <a:t>Click to edit Master title style</a:t>
            </a:r>
          </a:p>
        </p:txBody>
      </p:sp>
      <p:sp>
        <p:nvSpPr>
          <p:cNvPr id="8" name="Text Placeholder 18">
            <a:extLst>
              <a:ext uri="{FF2B5EF4-FFF2-40B4-BE49-F238E27FC236}">
                <a16:creationId xmlns:a16="http://schemas.microsoft.com/office/drawing/2014/main" id="{A7ACE5AE-7441-450E-AFEA-DF437132359B}"/>
              </a:ext>
            </a:extLst>
          </p:cNvPr>
          <p:cNvSpPr txBox="1">
            <a:spLocks/>
          </p:cNvSpPr>
          <p:nvPr userDrawn="1"/>
        </p:nvSpPr>
        <p:spPr>
          <a:xfrm>
            <a:off x="9770369" y="1503617"/>
            <a:ext cx="1641475" cy="1477328"/>
          </a:xfrm>
          <a:prstGeom prst="rect">
            <a:avLst/>
          </a:prstGeom>
        </p:spPr>
        <p:txBody>
          <a:bodyPr vert="horz" wrap="none" lIns="0" tIns="0" rIns="0" bIns="0" rtlCol="0" anchor="b" anchorCtr="0">
            <a:spAutoFit/>
          </a:bodyPr>
          <a:lstStyle>
            <a:lvl1pPr marL="0" indent="0" algn="r"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9600" b="1" kern="1200">
                <a:solidFill>
                  <a:schemeClr val="accent1"/>
                </a:solidFill>
                <a:latin typeface="+mj-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FR">
                <a:solidFill>
                  <a:schemeClr val="accent1"/>
                </a:solidFill>
              </a:rPr>
              <a:t>00</a:t>
            </a:r>
          </a:p>
        </p:txBody>
      </p:sp>
    </p:spTree>
    <p:extLst>
      <p:ext uri="{BB962C8B-B14F-4D97-AF65-F5344CB8AC3E}">
        <p14:creationId xmlns:p14="http://schemas.microsoft.com/office/powerpoint/2010/main" val="213808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208804-50BA-48FB-95FB-7F4192FA5AFD}"/>
              </a:ext>
            </a:extLst>
          </p:cNvPr>
          <p:cNvSpPr>
            <a:spLocks noGrp="1"/>
          </p:cNvSpPr>
          <p:nvPr>
            <p:ph type="pic" sz="quarter" idx="10" hasCustomPrompt="1"/>
          </p:nvPr>
        </p:nvSpPr>
        <p:spPr>
          <a:xfrm>
            <a:off x="348342" y="326572"/>
            <a:ext cx="11495316" cy="5693228"/>
          </a:xfrm>
          <a:prstGeom prst="rect">
            <a:avLst/>
          </a:prstGeom>
        </p:spPr>
        <p:txBody>
          <a:bodyPr/>
          <a:lstStyle>
            <a:lvl1pPr marL="0" indent="0" algn="ctr">
              <a:buNone/>
              <a:defRPr>
                <a:solidFill>
                  <a:schemeClr val="accent1"/>
                </a:solidFill>
              </a:defRPr>
            </a:lvl1pPr>
          </a:lstStyle>
          <a:p>
            <a:r>
              <a:rPr lang="en-US"/>
              <a:t>Picture</a:t>
            </a:r>
          </a:p>
        </p:txBody>
      </p:sp>
      <p:sp>
        <p:nvSpPr>
          <p:cNvPr id="7" name="Title 3">
            <a:extLst>
              <a:ext uri="{FF2B5EF4-FFF2-40B4-BE49-F238E27FC236}">
                <a16:creationId xmlns:a16="http://schemas.microsoft.com/office/drawing/2014/main" id="{B44268CF-581B-4B71-8490-EC83FEAE3434}"/>
              </a:ext>
            </a:extLst>
          </p:cNvPr>
          <p:cNvSpPr>
            <a:spLocks noGrp="1"/>
          </p:cNvSpPr>
          <p:nvPr>
            <p:ph type="title"/>
          </p:nvPr>
        </p:nvSpPr>
        <p:spPr>
          <a:xfrm>
            <a:off x="6792324" y="3120082"/>
            <a:ext cx="4619520" cy="430887"/>
          </a:xfrm>
        </p:spPr>
        <p:txBody>
          <a:bodyPr/>
          <a:lstStyle>
            <a:lvl1pPr algn="r">
              <a:defRPr>
                <a:solidFill>
                  <a:schemeClr val="accent5"/>
                </a:solidFill>
              </a:defRPr>
            </a:lvl1pPr>
          </a:lstStyle>
          <a:p>
            <a:r>
              <a:rPr lang="en-US"/>
              <a:t>Click to edit Master title style</a:t>
            </a:r>
          </a:p>
        </p:txBody>
      </p:sp>
      <p:sp>
        <p:nvSpPr>
          <p:cNvPr id="8" name="Text Placeholder 18">
            <a:extLst>
              <a:ext uri="{FF2B5EF4-FFF2-40B4-BE49-F238E27FC236}">
                <a16:creationId xmlns:a16="http://schemas.microsoft.com/office/drawing/2014/main" id="{C14C0BC4-8DB9-481B-A137-E296CFA25BB6}"/>
              </a:ext>
            </a:extLst>
          </p:cNvPr>
          <p:cNvSpPr txBox="1">
            <a:spLocks/>
          </p:cNvSpPr>
          <p:nvPr userDrawn="1"/>
        </p:nvSpPr>
        <p:spPr>
          <a:xfrm>
            <a:off x="9770369" y="1503617"/>
            <a:ext cx="1641475" cy="1477328"/>
          </a:xfrm>
          <a:prstGeom prst="rect">
            <a:avLst/>
          </a:prstGeom>
        </p:spPr>
        <p:txBody>
          <a:bodyPr vert="horz" wrap="none" lIns="0" tIns="0" rIns="0" bIns="0" rtlCol="0" anchor="b" anchorCtr="0">
            <a:spAutoFit/>
          </a:bodyPr>
          <a:lstStyle>
            <a:lvl1pPr marL="0" indent="0" algn="r"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9600" b="1" kern="1200">
                <a:solidFill>
                  <a:schemeClr val="accent1"/>
                </a:solidFill>
                <a:latin typeface="+mj-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FR">
                <a:solidFill>
                  <a:schemeClr val="accent5"/>
                </a:solidFill>
              </a:rPr>
              <a:t>00</a:t>
            </a:r>
          </a:p>
        </p:txBody>
      </p:sp>
    </p:spTree>
    <p:extLst>
      <p:ext uri="{BB962C8B-B14F-4D97-AF65-F5344CB8AC3E}">
        <p14:creationId xmlns:p14="http://schemas.microsoft.com/office/powerpoint/2010/main" val="253713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70" name="Picture Placeholder 69">
            <a:extLst>
              <a:ext uri="{FF2B5EF4-FFF2-40B4-BE49-F238E27FC236}">
                <a16:creationId xmlns:a16="http://schemas.microsoft.com/office/drawing/2014/main" id="{174E5DA8-AB87-434B-9361-42C2E57017A5}"/>
              </a:ext>
            </a:extLst>
          </p:cNvPr>
          <p:cNvSpPr>
            <a:spLocks noGrp="1"/>
          </p:cNvSpPr>
          <p:nvPr>
            <p:ph type="pic" sz="quarter" idx="18" hasCustomPrompt="1"/>
          </p:nvPr>
        </p:nvSpPr>
        <p:spPr>
          <a:xfrm>
            <a:off x="6319395" y="0"/>
            <a:ext cx="5868971" cy="6017970"/>
          </a:xfrm>
          <a:custGeom>
            <a:avLst/>
            <a:gdLst>
              <a:gd name="connsiteX0" fmla="*/ 0 w 5868971"/>
              <a:gd name="connsiteY0" fmla="*/ 0 h 6017970"/>
              <a:gd name="connsiteX1" fmla="*/ 5868971 w 5868971"/>
              <a:gd name="connsiteY1" fmla="*/ 0 h 6017970"/>
              <a:gd name="connsiteX2" fmla="*/ 5868971 w 5868971"/>
              <a:gd name="connsiteY2" fmla="*/ 6017970 h 6017970"/>
              <a:gd name="connsiteX3" fmla="*/ 1623644 w 5868971"/>
              <a:gd name="connsiteY3" fmla="*/ 5879596 h 6017970"/>
              <a:gd name="connsiteX4" fmla="*/ 0 w 5868971"/>
              <a:gd name="connsiteY4" fmla="*/ 4368679 h 6017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971" h="6017970">
                <a:moveTo>
                  <a:pt x="0" y="0"/>
                </a:moveTo>
                <a:lnTo>
                  <a:pt x="5868971" y="0"/>
                </a:lnTo>
                <a:lnTo>
                  <a:pt x="5868971" y="6017970"/>
                </a:lnTo>
                <a:cubicBezTo>
                  <a:pt x="3877564" y="5939968"/>
                  <a:pt x="2161959" y="5879596"/>
                  <a:pt x="1623644" y="5879596"/>
                </a:cubicBezTo>
                <a:cubicBezTo>
                  <a:pt x="202164" y="5879596"/>
                  <a:pt x="0" y="5317806"/>
                  <a:pt x="0" y="4368679"/>
                </a:cubicBezTo>
                <a:close/>
              </a:path>
            </a:pathLst>
          </a:custGeom>
          <a:noFill/>
        </p:spPr>
        <p:txBody>
          <a:bodyPr wrap="square">
            <a:noAutofit/>
          </a:bodyPr>
          <a:lstStyle>
            <a:lvl1pPr marL="0" indent="0" algn="ctr">
              <a:buNone/>
              <a:defRPr>
                <a:solidFill>
                  <a:schemeClr val="accent1"/>
                </a:solidFill>
              </a:defRPr>
            </a:lvl1pPr>
          </a:lstStyle>
          <a:p>
            <a:r>
              <a:rPr lang="fr-FR"/>
              <a:t>Picture </a:t>
            </a:r>
            <a:endParaRPr lang="en-US"/>
          </a:p>
        </p:txBody>
      </p:sp>
      <p:sp>
        <p:nvSpPr>
          <p:cNvPr id="14" name="Title 3">
            <a:extLst>
              <a:ext uri="{FF2B5EF4-FFF2-40B4-BE49-F238E27FC236}">
                <a16:creationId xmlns:a16="http://schemas.microsoft.com/office/drawing/2014/main" id="{EF85321A-E7F1-406B-AD08-2DFA1EF6D2AF}"/>
              </a:ext>
            </a:extLst>
          </p:cNvPr>
          <p:cNvSpPr>
            <a:spLocks noGrp="1"/>
          </p:cNvSpPr>
          <p:nvPr>
            <p:ph type="title" hasCustomPrompt="1"/>
          </p:nvPr>
        </p:nvSpPr>
        <p:spPr>
          <a:xfrm>
            <a:off x="396000" y="0"/>
            <a:ext cx="540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4" name="Slide Number Placeholder 3">
            <a:extLst>
              <a:ext uri="{FF2B5EF4-FFF2-40B4-BE49-F238E27FC236}">
                <a16:creationId xmlns:a16="http://schemas.microsoft.com/office/drawing/2014/main" id="{E90094AC-6371-4E8C-8656-2189F5177CBE}"/>
              </a:ext>
            </a:extLst>
          </p:cNvPr>
          <p:cNvSpPr>
            <a:spLocks noGrp="1"/>
          </p:cNvSpPr>
          <p:nvPr>
            <p:ph type="sldNum" sz="quarter" idx="24"/>
          </p:nvPr>
        </p:nvSpPr>
        <p:spPr/>
        <p:txBody>
          <a:bodyPr/>
          <a:lstStyle/>
          <a:p>
            <a:fld id="{F0D7B86E-2359-49C5-ACBB-A3BDB035216F}" type="slidenum">
              <a:rPr lang="en-US" smtClean="0"/>
              <a:pPr/>
              <a:t>‹#›</a:t>
            </a:fld>
            <a:endParaRPr lang="en-US"/>
          </a:p>
        </p:txBody>
      </p:sp>
      <p:sp>
        <p:nvSpPr>
          <p:cNvPr id="15" name="Text Placeholder 2">
            <a:extLst>
              <a:ext uri="{FF2B5EF4-FFF2-40B4-BE49-F238E27FC236}">
                <a16:creationId xmlns:a16="http://schemas.microsoft.com/office/drawing/2014/main" id="{54F82FAA-AD68-426F-9D8D-435F8AB72AE1}"/>
              </a:ext>
            </a:extLst>
          </p:cNvPr>
          <p:cNvSpPr>
            <a:spLocks noGrp="1"/>
          </p:cNvSpPr>
          <p:nvPr>
            <p:ph type="body" sz="quarter" idx="25"/>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9A242AFD-C9DD-4581-85A2-EC5277FE9DBB}"/>
              </a:ext>
            </a:extLst>
          </p:cNvPr>
          <p:cNvSpPr>
            <a:spLocks noGrp="1"/>
          </p:cNvSpPr>
          <p:nvPr>
            <p:ph type="body" sz="quarter" idx="13" hasCustomPrompt="1"/>
          </p:nvPr>
        </p:nvSpPr>
        <p:spPr>
          <a:xfrm>
            <a:off x="396000" y="900000"/>
            <a:ext cx="540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0" name="Date Placeholder 3">
            <a:extLst>
              <a:ext uri="{FF2B5EF4-FFF2-40B4-BE49-F238E27FC236}">
                <a16:creationId xmlns:a16="http://schemas.microsoft.com/office/drawing/2014/main" id="{50360755-CBA5-40DC-94D0-178E24125C99}"/>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2" name="Espace réservé du pied de page 4">
            <a:extLst>
              <a:ext uri="{FF2B5EF4-FFF2-40B4-BE49-F238E27FC236}">
                <a16:creationId xmlns:a16="http://schemas.microsoft.com/office/drawing/2014/main" id="{1396CC33-8B77-4C8F-8326-6D8C15485AE6}"/>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00763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picture 2">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D0E9892-ECD0-488E-BF1C-9AD4C5046D31}"/>
              </a:ext>
            </a:extLst>
          </p:cNvPr>
          <p:cNvSpPr>
            <a:spLocks noGrp="1"/>
          </p:cNvSpPr>
          <p:nvPr>
            <p:ph type="pic" sz="quarter" idx="17" hasCustomPrompt="1"/>
          </p:nvPr>
        </p:nvSpPr>
        <p:spPr>
          <a:xfrm>
            <a:off x="6250756" y="1915"/>
            <a:ext cx="5947790" cy="4637492"/>
          </a:xfrm>
          <a:custGeom>
            <a:avLst/>
            <a:gdLst>
              <a:gd name="connsiteX0" fmla="*/ 0 w 5947790"/>
              <a:gd name="connsiteY0" fmla="*/ 0 h 4637492"/>
              <a:gd name="connsiteX1" fmla="*/ 5947790 w 5947790"/>
              <a:gd name="connsiteY1" fmla="*/ 0 h 4637492"/>
              <a:gd name="connsiteX2" fmla="*/ 5937557 w 5947790"/>
              <a:gd name="connsiteY2" fmla="*/ 4637492 h 4637492"/>
              <a:gd name="connsiteX3" fmla="*/ 996793 w 5947790"/>
              <a:gd name="connsiteY3" fmla="*/ 4437607 h 4637492"/>
              <a:gd name="connsiteX4" fmla="*/ 6365 w 5947790"/>
              <a:gd name="connsiteY4" fmla="*/ 3716717 h 4637492"/>
              <a:gd name="connsiteX5" fmla="*/ 0 w 5947790"/>
              <a:gd name="connsiteY5" fmla="*/ 3529376 h 46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7790" h="4637492">
                <a:moveTo>
                  <a:pt x="0" y="0"/>
                </a:moveTo>
                <a:lnTo>
                  <a:pt x="5947790" y="0"/>
                </a:lnTo>
                <a:lnTo>
                  <a:pt x="5937557" y="4637492"/>
                </a:lnTo>
                <a:cubicBezTo>
                  <a:pt x="4053747" y="4559106"/>
                  <a:pt x="1493371" y="4437607"/>
                  <a:pt x="996793" y="4437607"/>
                </a:cubicBezTo>
                <a:cubicBezTo>
                  <a:pt x="232690" y="4437607"/>
                  <a:pt x="42079" y="4173401"/>
                  <a:pt x="6365" y="3716717"/>
                </a:cubicBezTo>
                <a:lnTo>
                  <a:pt x="0" y="3529376"/>
                </a:lnTo>
                <a:close/>
              </a:path>
            </a:pathLst>
          </a:custGeom>
        </p:spPr>
        <p:txBody>
          <a:bodyPr wrap="square">
            <a:noAutofit/>
          </a:bodyPr>
          <a:lstStyle>
            <a:lvl1pPr marL="0" indent="0" algn="ctr">
              <a:buNone/>
              <a:defRPr>
                <a:solidFill>
                  <a:schemeClr val="accent1"/>
                </a:solidFill>
              </a:defRPr>
            </a:lvl1pPr>
          </a:lstStyle>
          <a:p>
            <a:r>
              <a:rPr lang="en-US"/>
              <a:t>Picture</a:t>
            </a:r>
          </a:p>
        </p:txBody>
      </p:sp>
      <p:sp>
        <p:nvSpPr>
          <p:cNvPr id="4" name="Slide Number Placeholder 3">
            <a:extLst>
              <a:ext uri="{FF2B5EF4-FFF2-40B4-BE49-F238E27FC236}">
                <a16:creationId xmlns:a16="http://schemas.microsoft.com/office/drawing/2014/main" id="{2D24B373-A158-43AB-BB4F-27B82E734658}"/>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9" name="Title 3">
            <a:extLst>
              <a:ext uri="{FF2B5EF4-FFF2-40B4-BE49-F238E27FC236}">
                <a16:creationId xmlns:a16="http://schemas.microsoft.com/office/drawing/2014/main" id="{35434C85-160C-4552-8AB4-15C5DF693F6A}"/>
              </a:ext>
            </a:extLst>
          </p:cNvPr>
          <p:cNvSpPr>
            <a:spLocks noGrp="1"/>
          </p:cNvSpPr>
          <p:nvPr>
            <p:ph type="title" hasCustomPrompt="1"/>
          </p:nvPr>
        </p:nvSpPr>
        <p:spPr>
          <a:xfrm>
            <a:off x="396000" y="0"/>
            <a:ext cx="540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4" name="Text Placeholder 7">
            <a:extLst>
              <a:ext uri="{FF2B5EF4-FFF2-40B4-BE49-F238E27FC236}">
                <a16:creationId xmlns:a16="http://schemas.microsoft.com/office/drawing/2014/main" id="{F1AF88C8-95C1-4519-BD50-31B90E7553F5}"/>
              </a:ext>
            </a:extLst>
          </p:cNvPr>
          <p:cNvSpPr>
            <a:spLocks noGrp="1"/>
          </p:cNvSpPr>
          <p:nvPr>
            <p:ph type="body" sz="quarter" idx="13" hasCustomPrompt="1"/>
          </p:nvPr>
        </p:nvSpPr>
        <p:spPr>
          <a:xfrm>
            <a:off x="396000" y="900000"/>
            <a:ext cx="540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0" name="Text Placeholder 2">
            <a:extLst>
              <a:ext uri="{FF2B5EF4-FFF2-40B4-BE49-F238E27FC236}">
                <a16:creationId xmlns:a16="http://schemas.microsoft.com/office/drawing/2014/main" id="{D8013C53-926A-4BD6-87D4-FF1C44EE5FBA}"/>
              </a:ext>
            </a:extLst>
          </p:cNvPr>
          <p:cNvSpPr>
            <a:spLocks noGrp="1"/>
          </p:cNvSpPr>
          <p:nvPr>
            <p:ph type="body" sz="quarter" idx="25"/>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CECF9253-EFE7-4307-821E-66E482B7DE63}"/>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3" name="Espace réservé du pied de page 4">
            <a:extLst>
              <a:ext uri="{FF2B5EF4-FFF2-40B4-BE49-F238E27FC236}">
                <a16:creationId xmlns:a16="http://schemas.microsoft.com/office/drawing/2014/main" id="{C567050B-9A1B-475B-9F35-B898BA0BC8B5}"/>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54836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text">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EF85321A-E7F1-406B-AD08-2DFA1EF6D2AF}"/>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lvl1pPr>
          </a:lstStyle>
          <a:p>
            <a:r>
              <a:rPr lang="en-US"/>
              <a:t>Click to edit page title</a:t>
            </a:r>
          </a:p>
        </p:txBody>
      </p:sp>
      <p:sp>
        <p:nvSpPr>
          <p:cNvPr id="17" name="Text Placeholder 7">
            <a:extLst>
              <a:ext uri="{FF2B5EF4-FFF2-40B4-BE49-F238E27FC236}">
                <a16:creationId xmlns:a16="http://schemas.microsoft.com/office/drawing/2014/main" id="{A4AA4F1C-4C22-495E-8105-629B35E02520}"/>
              </a:ext>
            </a:extLst>
          </p:cNvPr>
          <p:cNvSpPr>
            <a:spLocks noGrp="1"/>
          </p:cNvSpPr>
          <p:nvPr>
            <p:ph type="body" sz="quarter" idx="13" hasCustomPrompt="1"/>
          </p:nvPr>
        </p:nvSpPr>
        <p:spPr>
          <a:xfrm>
            <a:off x="396000" y="900000"/>
            <a:ext cx="11412000" cy="424732"/>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4" name="Slide Number Placeholder 3">
            <a:extLst>
              <a:ext uri="{FF2B5EF4-FFF2-40B4-BE49-F238E27FC236}">
                <a16:creationId xmlns:a16="http://schemas.microsoft.com/office/drawing/2014/main" id="{841502E7-ED51-44C6-B098-B8BE4E8E7ACD}"/>
              </a:ext>
            </a:extLst>
          </p:cNvPr>
          <p:cNvSpPr>
            <a:spLocks noGrp="1"/>
          </p:cNvSpPr>
          <p:nvPr>
            <p:ph type="sldNum" sz="quarter" idx="25"/>
          </p:nvPr>
        </p:nvSpPr>
        <p:spPr/>
        <p:txBody>
          <a:bodyPr/>
          <a:lstStyle/>
          <a:p>
            <a:fld id="{F0D7B86E-2359-49C5-ACBB-A3BDB035216F}" type="slidenum">
              <a:rPr lang="en-US" smtClean="0"/>
              <a:pPr/>
              <a:t>‹#›</a:t>
            </a:fld>
            <a:endParaRPr lang="en-US"/>
          </a:p>
        </p:txBody>
      </p:sp>
      <p:sp>
        <p:nvSpPr>
          <p:cNvPr id="16" name="Text Placeholder 2">
            <a:extLst>
              <a:ext uri="{FF2B5EF4-FFF2-40B4-BE49-F238E27FC236}">
                <a16:creationId xmlns:a16="http://schemas.microsoft.com/office/drawing/2014/main" id="{EAF80449-5EE3-4B42-806A-E0A9E96F3790}"/>
              </a:ext>
            </a:extLst>
          </p:cNvPr>
          <p:cNvSpPr>
            <a:spLocks noGrp="1"/>
          </p:cNvSpPr>
          <p:nvPr>
            <p:ph type="body" sz="quarter" idx="26"/>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2A840569-2832-479F-8F2C-5215E973AADD}"/>
              </a:ext>
            </a:extLst>
          </p:cNvPr>
          <p:cNvSpPr>
            <a:spLocks noGrp="1"/>
          </p:cNvSpPr>
          <p:nvPr>
            <p:ph type="body" sz="quarter" idx="27"/>
          </p:nvPr>
        </p:nvSpPr>
        <p:spPr>
          <a:xfrm>
            <a:off x="6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03007859-7D98-412C-A186-807B950DC92A}"/>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1" name="Espace réservé du pied de page 4">
            <a:extLst>
              <a:ext uri="{FF2B5EF4-FFF2-40B4-BE49-F238E27FC236}">
                <a16:creationId xmlns:a16="http://schemas.microsoft.com/office/drawing/2014/main" id="{03DBD6E3-645F-47AC-8069-FB6A0386F9F7}"/>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49198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EAB93D0-A7AB-470F-97F6-82825063A69F}"/>
              </a:ext>
            </a:extLst>
          </p:cNvPr>
          <p:cNvGraphicFramePr>
            <a:graphicFrameLocks noChangeAspect="1"/>
          </p:cNvGraphicFramePr>
          <p:nvPr userDrawn="1">
            <p:custDataLst>
              <p:tags r:id="rId25"/>
            </p:custDataLst>
            <p:extLst>
              <p:ext uri="{D42A27DB-BD31-4B8C-83A1-F6EECF244321}">
                <p14:modId xmlns:p14="http://schemas.microsoft.com/office/powerpoint/2010/main" val="2910562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95" imgH="394" progId="TCLayout.ActiveDocument.1">
                  <p:embed/>
                </p:oleObj>
              </mc:Choice>
              <mc:Fallback>
                <p:oleObj name="think-cell Slide" r:id="rId26" imgW="395" imgH="394" progId="TCLayout.ActiveDocument.1">
                  <p:embed/>
                  <p:pic>
                    <p:nvPicPr>
                      <p:cNvPr id="8" name="Object 7" hidden="1">
                        <a:extLst>
                          <a:ext uri="{FF2B5EF4-FFF2-40B4-BE49-F238E27FC236}">
                            <a16:creationId xmlns:a16="http://schemas.microsoft.com/office/drawing/2014/main" id="{5EAB93D0-A7AB-470F-97F6-82825063A69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97AC10-825D-420A-A897-22EEA08039CD}"/>
              </a:ext>
            </a:extLst>
          </p:cNvPr>
          <p:cNvSpPr>
            <a:spLocks noGrp="1"/>
          </p:cNvSpPr>
          <p:nvPr>
            <p:ph type="title"/>
          </p:nvPr>
        </p:nvSpPr>
        <p:spPr>
          <a:xfrm>
            <a:off x="396000" y="0"/>
            <a:ext cx="11412000" cy="900000"/>
          </a:xfrm>
          <a:prstGeom prst="rect">
            <a:avLst/>
          </a:prstGeom>
        </p:spPr>
        <p:txBody>
          <a:bodyPr vert="horz" wrap="square" lIns="0" tIns="72000" rIns="0" bIns="72000" rtlCol="0" anchor="b" anchorCtr="0">
            <a:normAutofit/>
          </a:body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164BB2AD-07D1-401A-8D9E-C75B02D12195}"/>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6" name="Slide Number Placeholder 5">
            <a:extLst>
              <a:ext uri="{FF2B5EF4-FFF2-40B4-BE49-F238E27FC236}">
                <a16:creationId xmlns:a16="http://schemas.microsoft.com/office/drawing/2014/main" id="{6A887354-873F-46E8-9B4E-0FC27C71E24C}"/>
              </a:ext>
            </a:extLst>
          </p:cNvPr>
          <p:cNvSpPr>
            <a:spLocks noGrp="1"/>
          </p:cNvSpPr>
          <p:nvPr>
            <p:ph type="sldNum" sz="quarter" idx="4"/>
          </p:nvPr>
        </p:nvSpPr>
        <p:spPr>
          <a:xfrm>
            <a:off x="396000" y="6407971"/>
            <a:ext cx="545132" cy="299295"/>
          </a:xfrm>
          <a:prstGeom prst="rect">
            <a:avLst/>
          </a:prstGeom>
        </p:spPr>
        <p:txBody>
          <a:bodyPr vert="horz" lIns="0" tIns="72000" rIns="0" bIns="72000" rtlCol="0" anchor="ctr">
            <a:spAutoFit/>
          </a:bodyPr>
          <a:lstStyle>
            <a:lvl1pPr>
              <a:defRPr lang="en-US" sz="1000" b="1" smtClean="0">
                <a:ea typeface="Verdana" panose="020B0604030504040204" pitchFamily="34" charset="0"/>
              </a:defRPr>
            </a:lvl1pPr>
          </a:lstStyle>
          <a:p>
            <a:fld id="{F0D7B86E-2359-49C5-ACBB-A3BDB035216F}" type="slidenum">
              <a:rPr lang="fr-FR" smtClean="0"/>
              <a:pPr/>
              <a:t>‹#›</a:t>
            </a:fld>
            <a:endParaRPr lang="fr-FR"/>
          </a:p>
        </p:txBody>
      </p:sp>
      <p:sp>
        <p:nvSpPr>
          <p:cNvPr id="3" name="Text Placeholder 2">
            <a:extLst>
              <a:ext uri="{FF2B5EF4-FFF2-40B4-BE49-F238E27FC236}">
                <a16:creationId xmlns:a16="http://schemas.microsoft.com/office/drawing/2014/main" id="{A29C4E38-0DCF-469E-A25E-58CFB89A86B5}"/>
              </a:ext>
            </a:extLst>
          </p:cNvPr>
          <p:cNvSpPr>
            <a:spLocks noGrp="1"/>
          </p:cNvSpPr>
          <p:nvPr>
            <p:ph type="body" idx="1"/>
          </p:nvPr>
        </p:nvSpPr>
        <p:spPr>
          <a:xfrm>
            <a:off x="396000" y="1440000"/>
            <a:ext cx="11412000" cy="1561178"/>
          </a:xfrm>
          <a:prstGeom prst="rect">
            <a:avLst/>
          </a:prstGeom>
        </p:spPr>
        <p:txBody>
          <a:bodyPr vert="horz" lIns="0" tIns="72000" rIns="0" bIns="7200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213A1C28-BBEB-1C4C-96BB-F4A3EC4A4CB0}"/>
              </a:ext>
            </a:extLst>
          </p:cNvPr>
          <p:cNvCxnSpPr>
            <a:cxnSpLocks/>
          </p:cNvCxnSpPr>
          <p:nvPr userDrawn="1"/>
        </p:nvCxnSpPr>
        <p:spPr>
          <a:xfrm>
            <a:off x="907763" y="6469461"/>
            <a:ext cx="0" cy="176315"/>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4">
            <a:extLst>
              <a:ext uri="{FF2B5EF4-FFF2-40B4-BE49-F238E27FC236}">
                <a16:creationId xmlns:a16="http://schemas.microsoft.com/office/drawing/2014/main" id="{991D0FEA-87F9-4B36-81A3-5041B5DC62CE}"/>
              </a:ext>
            </a:extLst>
          </p:cNvPr>
          <p:cNvCxnSpPr>
            <a:cxnSpLocks/>
          </p:cNvCxnSpPr>
          <p:nvPr userDrawn="1"/>
        </p:nvCxnSpPr>
        <p:spPr>
          <a:xfrm>
            <a:off x="384627" y="900000"/>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Espace réservé du pied de page 4">
            <a:extLst>
              <a:ext uri="{FF2B5EF4-FFF2-40B4-BE49-F238E27FC236}">
                <a16:creationId xmlns:a16="http://schemas.microsoft.com/office/drawing/2014/main" id="{6530DBC3-3BA1-480A-90E5-8D4F3DE7FC2A}"/>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pic>
        <p:nvPicPr>
          <p:cNvPr id="15" name="Picture 36">
            <a:extLst>
              <a:ext uri="{FF2B5EF4-FFF2-40B4-BE49-F238E27FC236}">
                <a16:creationId xmlns:a16="http://schemas.microsoft.com/office/drawing/2014/main" id="{78CA7E8C-C10D-4D4E-B18C-C12C35DC17F4}"/>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0389391" y="6156000"/>
            <a:ext cx="1580105" cy="740025"/>
          </a:xfrm>
          <a:prstGeom prst="rect">
            <a:avLst/>
          </a:prstGeom>
        </p:spPr>
      </p:pic>
      <p:sp>
        <p:nvSpPr>
          <p:cNvPr id="7" name="MSIPCMContentMarking" descr="{&quot;HashCode&quot;:-957692033,&quot;Placement&quot;:&quot;Header&quot;,&quot;Top&quot;:0.0,&quot;Left&quot;:801.176941,&quot;SlideWidth&quot;:960,&quot;SlideHeight&quot;:540}">
            <a:extLst>
              <a:ext uri="{FF2B5EF4-FFF2-40B4-BE49-F238E27FC236}">
                <a16:creationId xmlns:a16="http://schemas.microsoft.com/office/drawing/2014/main" id="{944B9737-67E2-42C1-8735-844F9FC81F99}"/>
              </a:ext>
            </a:extLst>
          </p:cNvPr>
          <p:cNvSpPr txBox="1"/>
          <p:nvPr userDrawn="1"/>
        </p:nvSpPr>
        <p:spPr>
          <a:xfrm>
            <a:off x="10174947" y="0"/>
            <a:ext cx="2017053" cy="233422"/>
          </a:xfrm>
          <a:prstGeom prst="rect">
            <a:avLst/>
          </a:prstGeom>
          <a:noFill/>
        </p:spPr>
        <p:txBody>
          <a:bodyPr vert="horz" wrap="square" lIns="0" tIns="0" rIns="0" bIns="0" rtlCol="0" anchor="ctr" anchorCtr="1">
            <a:spAutoFit/>
          </a:bodyPr>
          <a:lstStyle/>
          <a:p>
            <a:pPr algn="r">
              <a:spcBef>
                <a:spcPts val="0"/>
              </a:spcBef>
              <a:spcAft>
                <a:spcPts val="0"/>
              </a:spcAft>
            </a:pPr>
            <a:r>
              <a:rPr lang="en-US" sz="900">
                <a:solidFill>
                  <a:srgbClr val="737373"/>
                </a:solidFill>
                <a:latin typeface="Arial" panose="020B0604020202020204" pitchFamily="34" charset="0"/>
              </a:rPr>
              <a:t>Information Classification: Internal</a:t>
            </a:r>
          </a:p>
        </p:txBody>
      </p:sp>
    </p:spTree>
    <p:extLst>
      <p:ext uri="{BB962C8B-B14F-4D97-AF65-F5344CB8AC3E}">
        <p14:creationId xmlns:p14="http://schemas.microsoft.com/office/powerpoint/2010/main" val="1874481810"/>
      </p:ext>
    </p:extLst>
  </p:cSld>
  <p:clrMap bg1="lt1" tx1="dk1" bg2="lt2" tx2="dk2" accent1="accent1" accent2="accent2" accent3="accent3" accent4="accent4" accent5="accent5" accent6="accent6" hlink="hlink" folHlink="folHlink"/>
  <p:sldLayoutIdLst>
    <p:sldLayoutId id="2147483691" r:id="rId1"/>
    <p:sldLayoutId id="2147483668" r:id="rId2"/>
    <p:sldLayoutId id="2147483727" r:id="rId3"/>
    <p:sldLayoutId id="2147483729" r:id="rId4"/>
    <p:sldLayoutId id="2147483670" r:id="rId5"/>
    <p:sldLayoutId id="2147483672" r:id="rId6"/>
    <p:sldLayoutId id="2147483666" r:id="rId7"/>
    <p:sldLayoutId id="2147483701" r:id="rId8"/>
    <p:sldLayoutId id="2147483693" r:id="rId9"/>
    <p:sldLayoutId id="2147483695" r:id="rId10"/>
    <p:sldLayoutId id="2147483704" r:id="rId11"/>
    <p:sldLayoutId id="2147483703" r:id="rId12"/>
    <p:sldLayoutId id="2147483707" r:id="rId13"/>
    <p:sldLayoutId id="2147483709" r:id="rId14"/>
    <p:sldLayoutId id="2147483726" r:id="rId15"/>
    <p:sldLayoutId id="2147483711" r:id="rId16"/>
    <p:sldLayoutId id="2147483728" r:id="rId17"/>
    <p:sldLayoutId id="2147483713" r:id="rId18"/>
    <p:sldLayoutId id="2147483719" r:id="rId19"/>
    <p:sldLayoutId id="2147483721" r:id="rId20"/>
    <p:sldLayoutId id="2147483730" r:id="rId21"/>
    <p:sldLayoutId id="2147483687" r:id="rId22"/>
    <p:sldLayoutId id="2147483725" r:id="rId23"/>
  </p:sldLayoutIdLst>
  <p:hf hdr="0"/>
  <p:txStyles>
    <p:titleStyle>
      <a:lvl1pPr algn="l" defTabSz="914400" rtl="0" eaLnBrk="1" latinLnBrk="0" hangingPunct="1">
        <a:lnSpc>
          <a:spcPct val="80000"/>
        </a:lnSpc>
        <a:spcBef>
          <a:spcPct val="0"/>
        </a:spcBef>
        <a:spcAft>
          <a:spcPts val="0"/>
        </a:spcAft>
        <a:buNone/>
        <a:defRPr lang="en-US" sz="2400" kern="1200" spc="20" baseline="0" dirty="0">
          <a:solidFill>
            <a:schemeClr val="accent1"/>
          </a:solidFill>
          <a:latin typeface="+mj-lt"/>
          <a:ea typeface="+mj-ea"/>
          <a:cs typeface="+mj-cs"/>
        </a:defRPr>
      </a:lvl1pPr>
    </p:titleStyle>
    <p:bodyStyle>
      <a:lvl1pPr marL="268288" indent="-268288"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800" b="1" kern="1200" dirty="0">
          <a:solidFill>
            <a:schemeClr val="tx1"/>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5.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846F6F8-0FBF-41BD-9633-87D742F94E9E}"/>
              </a:ext>
            </a:extLst>
          </p:cNvPr>
          <p:cNvGraphicFramePr>
            <a:graphicFrameLocks noChangeAspect="1"/>
          </p:cNvGraphicFramePr>
          <p:nvPr>
            <p:custDataLst>
              <p:tags r:id="rId1"/>
            </p:custDataLst>
            <p:extLst>
              <p:ext uri="{D42A27DB-BD31-4B8C-83A1-F6EECF244321}">
                <p14:modId xmlns:p14="http://schemas.microsoft.com/office/powerpoint/2010/main" val="22556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3846F6F8-0FBF-41BD-9633-87D742F94E9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Placeholder 5">
            <a:extLst>
              <a:ext uri="{FF2B5EF4-FFF2-40B4-BE49-F238E27FC236}">
                <a16:creationId xmlns:a16="http://schemas.microsoft.com/office/drawing/2014/main" id="{6D68DD36-DE9A-BE4B-9847-559A952E676E}"/>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t="7747" b="7747"/>
          <a:stretch>
            <a:fillRect/>
          </a:stretch>
        </p:blipFill>
        <p:spPr>
          <a:xfrm>
            <a:off x="396000" y="2546555"/>
            <a:ext cx="11326037" cy="3978334"/>
          </a:xfrm>
        </p:spPr>
      </p:pic>
      <p:sp>
        <p:nvSpPr>
          <p:cNvPr id="4" name="Text Placeholder 3">
            <a:extLst>
              <a:ext uri="{FF2B5EF4-FFF2-40B4-BE49-F238E27FC236}">
                <a16:creationId xmlns:a16="http://schemas.microsoft.com/office/drawing/2014/main" id="{F8D8C7E8-7517-4BEF-B0E7-C6C5ABBD4166}"/>
              </a:ext>
            </a:extLst>
          </p:cNvPr>
          <p:cNvSpPr>
            <a:spLocks noGrp="1"/>
          </p:cNvSpPr>
          <p:nvPr>
            <p:ph type="body" sz="quarter" idx="14"/>
          </p:nvPr>
        </p:nvSpPr>
        <p:spPr>
          <a:xfrm>
            <a:off x="395999" y="1800000"/>
            <a:ext cx="8052881" cy="391628"/>
          </a:xfrm>
        </p:spPr>
        <p:txBody>
          <a:bodyPr/>
          <a:lstStyle/>
          <a:p>
            <a:r>
              <a:rPr lang="en-US" dirty="0">
                <a:solidFill>
                  <a:schemeClr val="tx1"/>
                </a:solidFill>
              </a:rPr>
              <a:t>Craiova, 2022</a:t>
            </a:r>
          </a:p>
        </p:txBody>
      </p:sp>
      <p:sp>
        <p:nvSpPr>
          <p:cNvPr id="3" name="Title 2">
            <a:extLst>
              <a:ext uri="{FF2B5EF4-FFF2-40B4-BE49-F238E27FC236}">
                <a16:creationId xmlns:a16="http://schemas.microsoft.com/office/drawing/2014/main" id="{2B2C6D85-E9DA-429A-89A5-08A9DABDE2AC}"/>
              </a:ext>
            </a:extLst>
          </p:cNvPr>
          <p:cNvSpPr>
            <a:spLocks noGrp="1"/>
          </p:cNvSpPr>
          <p:nvPr>
            <p:ph type="title"/>
          </p:nvPr>
        </p:nvSpPr>
        <p:spPr/>
        <p:txBody>
          <a:bodyPr vert="horz"/>
          <a:lstStyle/>
          <a:p>
            <a:r>
              <a:rPr lang="en-US"/>
              <a:t>FORVIA HELLA Internship Program 2022</a:t>
            </a:r>
          </a:p>
        </p:txBody>
      </p:sp>
      <p:sp>
        <p:nvSpPr>
          <p:cNvPr id="2" name="TextBox 1">
            <a:extLst>
              <a:ext uri="{FF2B5EF4-FFF2-40B4-BE49-F238E27FC236}">
                <a16:creationId xmlns:a16="http://schemas.microsoft.com/office/drawing/2014/main" id="{24294583-7E91-FD84-E938-9B8DB55C7353}"/>
              </a:ext>
            </a:extLst>
          </p:cNvPr>
          <p:cNvSpPr txBox="1"/>
          <p:nvPr/>
        </p:nvSpPr>
        <p:spPr>
          <a:xfrm>
            <a:off x="395999" y="1415572"/>
            <a:ext cx="1590182" cy="369332"/>
          </a:xfrm>
          <a:prstGeom prst="rect">
            <a:avLst/>
          </a:prstGeom>
          <a:noFill/>
        </p:spPr>
        <p:txBody>
          <a:bodyPr wrap="square" rtlCol="0">
            <a:spAutoFit/>
          </a:bodyPr>
          <a:lstStyle/>
          <a:p>
            <a:r>
              <a:rPr lang="ro-RO" dirty="0"/>
              <a:t>Cristea Mihai</a:t>
            </a:r>
          </a:p>
        </p:txBody>
      </p:sp>
    </p:spTree>
    <p:extLst>
      <p:ext uri="{BB962C8B-B14F-4D97-AF65-F5344CB8AC3E}">
        <p14:creationId xmlns:p14="http://schemas.microsoft.com/office/powerpoint/2010/main" val="27245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9" name="Picture 8">
            <a:extLst>
              <a:ext uri="{FF2B5EF4-FFF2-40B4-BE49-F238E27FC236}">
                <a16:creationId xmlns:a16="http://schemas.microsoft.com/office/drawing/2014/main" id="{408106BD-EB89-9CD1-F8DA-E95EEDD449B7}"/>
              </a:ext>
            </a:extLst>
          </p:cNvPr>
          <p:cNvPicPr>
            <a:picLocks noChangeAspect="1"/>
          </p:cNvPicPr>
          <p:nvPr/>
        </p:nvPicPr>
        <p:blipFill>
          <a:blip r:embed="rId6"/>
          <a:stretch>
            <a:fillRect/>
          </a:stretch>
        </p:blipFill>
        <p:spPr>
          <a:xfrm>
            <a:off x="395999" y="1402261"/>
            <a:ext cx="4353283" cy="4905653"/>
          </a:xfrm>
          <a:prstGeom prst="rect">
            <a:avLst/>
          </a:prstGeom>
        </p:spPr>
      </p:pic>
      <p:pic>
        <p:nvPicPr>
          <p:cNvPr id="11" name="Picture 10">
            <a:extLst>
              <a:ext uri="{FF2B5EF4-FFF2-40B4-BE49-F238E27FC236}">
                <a16:creationId xmlns:a16="http://schemas.microsoft.com/office/drawing/2014/main" id="{66E840B5-EE4D-D93E-9EDA-CF3F8951C5C8}"/>
              </a:ext>
            </a:extLst>
          </p:cNvPr>
          <p:cNvPicPr>
            <a:picLocks noChangeAspect="1"/>
          </p:cNvPicPr>
          <p:nvPr/>
        </p:nvPicPr>
        <p:blipFill>
          <a:blip r:embed="rId7"/>
          <a:stretch>
            <a:fillRect/>
          </a:stretch>
        </p:blipFill>
        <p:spPr>
          <a:xfrm>
            <a:off x="5003609" y="1402261"/>
            <a:ext cx="5973009" cy="4592437"/>
          </a:xfrm>
          <a:prstGeom prst="rect">
            <a:avLst/>
          </a:prstGeom>
        </p:spPr>
      </p:pic>
    </p:spTree>
    <p:extLst>
      <p:ext uri="{BB962C8B-B14F-4D97-AF65-F5344CB8AC3E}">
        <p14:creationId xmlns:p14="http://schemas.microsoft.com/office/powerpoint/2010/main" val="137506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4" name="Picture 3">
            <a:extLst>
              <a:ext uri="{FF2B5EF4-FFF2-40B4-BE49-F238E27FC236}">
                <a16:creationId xmlns:a16="http://schemas.microsoft.com/office/drawing/2014/main" id="{2AFFB32F-F44A-7812-66DB-8FE6A0D50041}"/>
              </a:ext>
            </a:extLst>
          </p:cNvPr>
          <p:cNvPicPr>
            <a:picLocks noChangeAspect="1"/>
          </p:cNvPicPr>
          <p:nvPr/>
        </p:nvPicPr>
        <p:blipFill>
          <a:blip r:embed="rId6"/>
          <a:stretch>
            <a:fillRect/>
          </a:stretch>
        </p:blipFill>
        <p:spPr>
          <a:xfrm>
            <a:off x="826895" y="2095434"/>
            <a:ext cx="10183646" cy="3820058"/>
          </a:xfrm>
          <a:prstGeom prst="rect">
            <a:avLst/>
          </a:prstGeom>
        </p:spPr>
      </p:pic>
    </p:spTree>
    <p:extLst>
      <p:ext uri="{BB962C8B-B14F-4D97-AF65-F5344CB8AC3E}">
        <p14:creationId xmlns:p14="http://schemas.microsoft.com/office/powerpoint/2010/main" val="360327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4" name="Picture 3">
            <a:extLst>
              <a:ext uri="{FF2B5EF4-FFF2-40B4-BE49-F238E27FC236}">
                <a16:creationId xmlns:a16="http://schemas.microsoft.com/office/drawing/2014/main" id="{A2C17989-C23C-4740-491F-4F40250B5B9B}"/>
              </a:ext>
            </a:extLst>
          </p:cNvPr>
          <p:cNvPicPr>
            <a:picLocks noChangeAspect="1"/>
          </p:cNvPicPr>
          <p:nvPr/>
        </p:nvPicPr>
        <p:blipFill>
          <a:blip r:embed="rId6"/>
          <a:stretch>
            <a:fillRect/>
          </a:stretch>
        </p:blipFill>
        <p:spPr>
          <a:xfrm>
            <a:off x="918440" y="1978090"/>
            <a:ext cx="10355120" cy="3821393"/>
          </a:xfrm>
          <a:prstGeom prst="rect">
            <a:avLst/>
          </a:prstGeom>
        </p:spPr>
      </p:pic>
    </p:spTree>
    <p:extLst>
      <p:ext uri="{BB962C8B-B14F-4D97-AF65-F5344CB8AC3E}">
        <p14:creationId xmlns:p14="http://schemas.microsoft.com/office/powerpoint/2010/main" val="414850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4" name="Picture 3">
            <a:extLst>
              <a:ext uri="{FF2B5EF4-FFF2-40B4-BE49-F238E27FC236}">
                <a16:creationId xmlns:a16="http://schemas.microsoft.com/office/drawing/2014/main" id="{80BCE98F-1A34-8C07-0838-DF605E8CD8A4}"/>
              </a:ext>
            </a:extLst>
          </p:cNvPr>
          <p:cNvPicPr>
            <a:picLocks noChangeAspect="1"/>
          </p:cNvPicPr>
          <p:nvPr/>
        </p:nvPicPr>
        <p:blipFill>
          <a:blip r:embed="rId6"/>
          <a:stretch>
            <a:fillRect/>
          </a:stretch>
        </p:blipFill>
        <p:spPr>
          <a:xfrm>
            <a:off x="974227" y="2095434"/>
            <a:ext cx="10374173" cy="3839111"/>
          </a:xfrm>
          <a:prstGeom prst="rect">
            <a:avLst/>
          </a:prstGeom>
        </p:spPr>
      </p:pic>
    </p:spTree>
    <p:extLst>
      <p:ext uri="{BB962C8B-B14F-4D97-AF65-F5344CB8AC3E}">
        <p14:creationId xmlns:p14="http://schemas.microsoft.com/office/powerpoint/2010/main" val="183028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6" name="Picture 5">
            <a:extLst>
              <a:ext uri="{FF2B5EF4-FFF2-40B4-BE49-F238E27FC236}">
                <a16:creationId xmlns:a16="http://schemas.microsoft.com/office/drawing/2014/main" id="{84118C93-4E08-064B-6D6A-4D90EC662820}"/>
              </a:ext>
            </a:extLst>
          </p:cNvPr>
          <p:cNvPicPr>
            <a:picLocks noChangeAspect="1"/>
          </p:cNvPicPr>
          <p:nvPr/>
        </p:nvPicPr>
        <p:blipFill>
          <a:blip r:embed="rId6"/>
          <a:stretch>
            <a:fillRect/>
          </a:stretch>
        </p:blipFill>
        <p:spPr>
          <a:xfrm>
            <a:off x="1151835" y="2095434"/>
            <a:ext cx="9888330" cy="3858163"/>
          </a:xfrm>
          <a:prstGeom prst="rect">
            <a:avLst/>
          </a:prstGeom>
        </p:spPr>
      </p:pic>
    </p:spTree>
    <p:extLst>
      <p:ext uri="{BB962C8B-B14F-4D97-AF65-F5344CB8AC3E}">
        <p14:creationId xmlns:p14="http://schemas.microsoft.com/office/powerpoint/2010/main" val="356416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4" name="Picture 3">
            <a:extLst>
              <a:ext uri="{FF2B5EF4-FFF2-40B4-BE49-F238E27FC236}">
                <a16:creationId xmlns:a16="http://schemas.microsoft.com/office/drawing/2014/main" id="{D031F643-EB3E-4D16-4096-4DE9E4A1EAAD}"/>
              </a:ext>
            </a:extLst>
          </p:cNvPr>
          <p:cNvPicPr>
            <a:picLocks noChangeAspect="1"/>
          </p:cNvPicPr>
          <p:nvPr/>
        </p:nvPicPr>
        <p:blipFill>
          <a:blip r:embed="rId6"/>
          <a:stretch>
            <a:fillRect/>
          </a:stretch>
        </p:blipFill>
        <p:spPr>
          <a:xfrm>
            <a:off x="1342757" y="2788608"/>
            <a:ext cx="8804134" cy="3583892"/>
          </a:xfrm>
          <a:prstGeom prst="rect">
            <a:avLst/>
          </a:prstGeom>
          <a:ln>
            <a:noFill/>
          </a:ln>
          <a:effectLst>
            <a:softEdge rad="112500"/>
          </a:effectLst>
        </p:spPr>
      </p:pic>
      <p:sp>
        <p:nvSpPr>
          <p:cNvPr id="2" name="TextBox 1">
            <a:extLst>
              <a:ext uri="{FF2B5EF4-FFF2-40B4-BE49-F238E27FC236}">
                <a16:creationId xmlns:a16="http://schemas.microsoft.com/office/drawing/2014/main" id="{FA2F989E-E9D4-7A3D-B340-7F5063D56DC8}"/>
              </a:ext>
            </a:extLst>
          </p:cNvPr>
          <p:cNvSpPr txBox="1"/>
          <p:nvPr/>
        </p:nvSpPr>
        <p:spPr>
          <a:xfrm>
            <a:off x="870808" y="1402261"/>
            <a:ext cx="6049648" cy="1231106"/>
          </a:xfrm>
          <a:prstGeom prst="rect">
            <a:avLst/>
          </a:prstGeom>
          <a:noFill/>
        </p:spPr>
        <p:txBody>
          <a:bodyPr wrap="square" rtlCol="0">
            <a:spAutoFit/>
          </a:bodyPr>
          <a:lstStyle/>
          <a:p>
            <a:r>
              <a:rPr lang="ro-RO" sz="2000" b="1" dirty="0"/>
              <a:t>Link tinkercad:</a:t>
            </a:r>
          </a:p>
          <a:p>
            <a:r>
              <a:rPr lang="ro-RO" dirty="0"/>
              <a:t>https://www.tinkercad.com/things/8KZTHa5eliA-brilliant-maimu/editel?sharecode=XqxRS-fNMSX3SeqfNA7OjEnDOUCbGCxv8EXUcZI-g5g</a:t>
            </a:r>
          </a:p>
        </p:txBody>
      </p:sp>
    </p:spTree>
    <p:extLst>
      <p:ext uri="{BB962C8B-B14F-4D97-AF65-F5344CB8AC3E}">
        <p14:creationId xmlns:p14="http://schemas.microsoft.com/office/powerpoint/2010/main" val="274425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96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FA45876-D739-45ED-930F-2DEB1C7E2BA3}"/>
              </a:ext>
            </a:extLst>
          </p:cNvPr>
          <p:cNvGraphicFramePr>
            <a:graphicFrameLocks noChangeAspect="1"/>
          </p:cNvGraphicFramePr>
          <p:nvPr>
            <p:custDataLst>
              <p:tags r:id="rId1"/>
            </p:custDataLst>
            <p:extLst>
              <p:ext uri="{D42A27DB-BD31-4B8C-83A1-F6EECF244321}">
                <p14:modId xmlns:p14="http://schemas.microsoft.com/office/powerpoint/2010/main" val="20430519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CFA45876-D739-45ED-930F-2DEB1C7E2B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dirty="0"/>
          </a:p>
          <a:p>
            <a:endParaRPr lang="en-US" dirty="0"/>
          </a:p>
        </p:txBody>
      </p:sp>
      <p:sp>
        <p:nvSpPr>
          <p:cNvPr id="4" name="Text Placeholder 3">
            <a:extLst>
              <a:ext uri="{FF2B5EF4-FFF2-40B4-BE49-F238E27FC236}">
                <a16:creationId xmlns:a16="http://schemas.microsoft.com/office/drawing/2014/main" id="{82CA0DA1-CDC9-4DC9-9390-523AFB478E5F}"/>
              </a:ext>
            </a:extLst>
          </p:cNvPr>
          <p:cNvSpPr>
            <a:spLocks noGrp="1"/>
          </p:cNvSpPr>
          <p:nvPr>
            <p:ph type="body" sz="quarter" idx="16"/>
          </p:nvPr>
        </p:nvSpPr>
        <p:spPr>
          <a:xfrm>
            <a:off x="395999" y="1170260"/>
            <a:ext cx="8052882" cy="422405"/>
          </a:xfrm>
        </p:spPr>
        <p:txBody>
          <a:bodyPr/>
          <a:lstStyle/>
          <a:p>
            <a:r>
              <a:rPr lang="en-US" dirty="0">
                <a:solidFill>
                  <a:schemeClr val="tx1"/>
                </a:solidFill>
              </a:rPr>
              <a:t>Project</a:t>
            </a:r>
            <a:r>
              <a:rPr lang="ro-RO" dirty="0">
                <a:solidFill>
                  <a:schemeClr val="tx1"/>
                </a:solidFill>
              </a:rPr>
              <a:t> chosen</a:t>
            </a:r>
            <a:endParaRPr lang="en-US" dirty="0"/>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sp>
        <p:nvSpPr>
          <p:cNvPr id="6" name="Text Placeholder 3">
            <a:extLst>
              <a:ext uri="{FF2B5EF4-FFF2-40B4-BE49-F238E27FC236}">
                <a16:creationId xmlns:a16="http://schemas.microsoft.com/office/drawing/2014/main" id="{4CBC4994-601B-4AB8-BA3E-1E874617C306}"/>
              </a:ext>
            </a:extLst>
          </p:cNvPr>
          <p:cNvSpPr txBox="1">
            <a:spLocks/>
          </p:cNvSpPr>
          <p:nvPr/>
        </p:nvSpPr>
        <p:spPr>
          <a:xfrm>
            <a:off x="395999" y="1861149"/>
            <a:ext cx="10458814" cy="4069557"/>
          </a:xfrm>
          <a:prstGeom prst="rect">
            <a:avLst/>
          </a:prstGeom>
        </p:spPr>
        <p:txBody>
          <a:bodyPr vert="horz" wrap="square" lIns="0" tIns="72000" rIns="0" bIns="72000" rtlCol="0" anchor="ctr" anchorCtr="0">
            <a:spAutoFit/>
          </a:bodyPr>
          <a:lstStyle>
            <a:lvl1pPr marL="0" indent="0" algn="l"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1800" b="1" kern="1200" spc="90" baseline="0">
                <a:solidFill>
                  <a:srgbClr val="696969"/>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Project 2 – Rear Wing ECU</a:t>
            </a:r>
          </a:p>
          <a:p>
            <a:endParaRPr lang="en-US" sz="1600" u="sng" dirty="0">
              <a:solidFill>
                <a:schemeClr val="tx1"/>
              </a:solidFill>
            </a:endParaRPr>
          </a:p>
          <a:p>
            <a:pPr algn="just"/>
            <a:r>
              <a:rPr lang="en-US" sz="1600" u="sng" dirty="0">
                <a:solidFill>
                  <a:schemeClr val="tx1"/>
                </a:solidFill>
              </a:rPr>
              <a:t>TO DO:</a:t>
            </a:r>
          </a:p>
          <a:p>
            <a:pPr algn="just"/>
            <a:r>
              <a:rPr lang="en-US" sz="1400" b="0" dirty="0">
                <a:solidFill>
                  <a:schemeClr val="tx1"/>
                </a:solidFill>
              </a:rPr>
              <a:t>Given the following requirements, please create a system using an Arduino Uno Board (HW and SW) which mimics the functionality of a “Rear Wing ECU”. </a:t>
            </a:r>
            <a:endParaRPr lang="en-US" sz="1400" u="sng" dirty="0">
              <a:solidFill>
                <a:schemeClr val="tx1"/>
              </a:solidFill>
            </a:endParaRPr>
          </a:p>
          <a:p>
            <a:r>
              <a:rPr lang="en-US" sz="1400" u="sng" dirty="0">
                <a:solidFill>
                  <a:schemeClr val="tx1"/>
                </a:solidFill>
              </a:rPr>
              <a:t>Inputs</a:t>
            </a:r>
            <a:r>
              <a:rPr lang="en-US" sz="1400" b="0" dirty="0">
                <a:solidFill>
                  <a:schemeClr val="tx1"/>
                </a:solidFill>
              </a:rPr>
              <a:t>: serial communication (UART or SPI) for simulation the actual speed of the car, 1 switch (on/off switch).</a:t>
            </a:r>
          </a:p>
          <a:p>
            <a:r>
              <a:rPr lang="en-US" sz="1400" u="sng" dirty="0">
                <a:solidFill>
                  <a:schemeClr val="tx1"/>
                </a:solidFill>
              </a:rPr>
              <a:t>Outputs</a:t>
            </a:r>
            <a:r>
              <a:rPr lang="en-US" sz="1400" b="0" dirty="0">
                <a:solidFill>
                  <a:schemeClr val="tx1"/>
                </a:solidFill>
              </a:rPr>
              <a:t>: 2x LEDs (one to show the Rear Wing is in “Extended” position and one to show the Rear Wing is “Retracted” position)</a:t>
            </a:r>
          </a:p>
          <a:p>
            <a:r>
              <a:rPr lang="en-US" sz="1400" u="sng" dirty="0">
                <a:solidFill>
                  <a:schemeClr val="tx1"/>
                </a:solidFill>
              </a:rPr>
              <a:t>Description of the functionality </a:t>
            </a:r>
            <a:r>
              <a:rPr lang="en-US" sz="1400" b="0" dirty="0">
                <a:solidFill>
                  <a:schemeClr val="tx1"/>
                </a:solidFill>
              </a:rPr>
              <a:t>: </a:t>
            </a:r>
          </a:p>
          <a:p>
            <a:pPr marL="971550" lvl="1" indent="-285750">
              <a:buFont typeface="Wingdings" panose="05000000000000000000" pitchFamily="2" charset="2"/>
              <a:buChar char="ü"/>
            </a:pPr>
            <a:r>
              <a:rPr lang="en-US" sz="1400" b="0" dirty="0">
                <a:solidFill>
                  <a:schemeClr val="tx1"/>
                </a:solidFill>
              </a:rPr>
              <a:t>If the </a:t>
            </a:r>
            <a:r>
              <a:rPr lang="en-US" sz="1400" dirty="0"/>
              <a:t>switch is in position </a:t>
            </a:r>
            <a:r>
              <a:rPr lang="en-US" sz="1400" b="0" dirty="0">
                <a:solidFill>
                  <a:schemeClr val="tx1"/>
                </a:solidFill>
              </a:rPr>
              <a:t>“Switch off” the Rear Wing functionality is inactive (both LEDs are OFF)</a:t>
            </a:r>
          </a:p>
          <a:p>
            <a:pPr marL="971550" lvl="1" indent="-285750">
              <a:buFont typeface="Wingdings" panose="05000000000000000000" pitchFamily="2" charset="2"/>
              <a:buChar char="ü"/>
            </a:pPr>
            <a:r>
              <a:rPr lang="en-US" sz="1400" b="0" dirty="0">
                <a:solidFill>
                  <a:schemeClr val="tx1"/>
                </a:solidFill>
              </a:rPr>
              <a:t>Via serial communication, we will send the “actual” speed of the car.</a:t>
            </a:r>
          </a:p>
          <a:p>
            <a:pPr marL="971550" lvl="1" indent="-285750">
              <a:buFont typeface="Wingdings" panose="05000000000000000000" pitchFamily="2" charset="2"/>
              <a:buChar char="ü"/>
            </a:pPr>
            <a:r>
              <a:rPr lang="en-US" sz="1400" b="0" dirty="0">
                <a:solidFill>
                  <a:schemeClr val="tx1"/>
                </a:solidFill>
              </a:rPr>
              <a:t>If speed &gt;= 100Km/h then the Rear Wing is in “Extended” position (the corresponding LED should be ON)</a:t>
            </a:r>
          </a:p>
          <a:p>
            <a:pPr marL="971550" lvl="1" indent="-285750">
              <a:buFont typeface="Wingdings" panose="05000000000000000000" pitchFamily="2" charset="2"/>
              <a:buChar char="ü"/>
            </a:pPr>
            <a:r>
              <a:rPr lang="en-US" sz="1400" b="0" dirty="0">
                <a:solidFill>
                  <a:schemeClr val="tx1"/>
                </a:solidFill>
              </a:rPr>
              <a:t>If speed &lt; 50Km/h then the Rear Wing is in “Retracted” position (the corresponding LED should be ON)</a:t>
            </a:r>
          </a:p>
          <a:p>
            <a:r>
              <a:rPr lang="en-US" sz="1200" b="0" dirty="0">
                <a:solidFill>
                  <a:schemeClr val="tx1"/>
                </a:solidFill>
              </a:rPr>
              <a:t>	</a:t>
            </a:r>
            <a:endParaRPr lang="en-US" sz="1600" dirty="0">
              <a:solidFill>
                <a:schemeClr val="tx1"/>
              </a:solidFill>
            </a:endParaRPr>
          </a:p>
        </p:txBody>
      </p:sp>
      <p:pic>
        <p:nvPicPr>
          <p:cNvPr id="8" name="Picture 7">
            <a:extLst>
              <a:ext uri="{FF2B5EF4-FFF2-40B4-BE49-F238E27FC236}">
                <a16:creationId xmlns:a16="http://schemas.microsoft.com/office/drawing/2014/main" id="{073CE8CB-3ED2-437D-B7B8-E7194BED1658}"/>
              </a:ext>
            </a:extLst>
          </p:cNvPr>
          <p:cNvPicPr>
            <a:picLocks noChangeAspect="1"/>
          </p:cNvPicPr>
          <p:nvPr/>
        </p:nvPicPr>
        <p:blipFill>
          <a:blip r:embed="rId5"/>
          <a:stretch>
            <a:fillRect/>
          </a:stretch>
        </p:blipFill>
        <p:spPr>
          <a:xfrm>
            <a:off x="7363347" y="565206"/>
            <a:ext cx="1196998" cy="1076421"/>
          </a:xfrm>
          <a:prstGeom prst="rect">
            <a:avLst/>
          </a:prstGeom>
        </p:spPr>
      </p:pic>
    </p:spTree>
    <p:extLst>
      <p:ext uri="{BB962C8B-B14F-4D97-AF65-F5344CB8AC3E}">
        <p14:creationId xmlns:p14="http://schemas.microsoft.com/office/powerpoint/2010/main" val="324070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EE5FC91-6ECA-4DC4-A86E-89CBCA7E5EDB}"/>
              </a:ext>
            </a:extLst>
          </p:cNvPr>
          <p:cNvGraphicFramePr>
            <a:graphicFrameLocks noChangeAspect="1"/>
          </p:cNvGraphicFramePr>
          <p:nvPr>
            <p:custDataLst>
              <p:tags r:id="rId1"/>
            </p:custDataLst>
            <p:extLst>
              <p:ext uri="{D42A27DB-BD31-4B8C-83A1-F6EECF244321}">
                <p14:modId xmlns:p14="http://schemas.microsoft.com/office/powerpoint/2010/main" val="501906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8EE5FC91-6ECA-4DC4-A86E-89CBCA7E5E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396608" y="5972445"/>
            <a:ext cx="6698255" cy="714793"/>
          </a:xfrm>
        </p:spPr>
        <p:txBody>
          <a:bodyPr/>
          <a:lstStyle/>
          <a:p>
            <a:pPr marL="285750" indent="-285750">
              <a:buFont typeface="Wingdings" panose="05000000000000000000" pitchFamily="2" charset="2"/>
              <a:buChar char="v"/>
            </a:pPr>
            <a:endParaRPr lang="en-US" dirty="0">
              <a:solidFill>
                <a:schemeClr val="tx1"/>
              </a:solidFill>
            </a:endParaRPr>
          </a:p>
          <a:p>
            <a:endParaRPr lang="en-US" dirty="0"/>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a:xfrm>
            <a:off x="341523" y="484742"/>
            <a:ext cx="8107358" cy="415258"/>
          </a:xfrm>
        </p:spPr>
        <p:txBody>
          <a:bodyPr vert="horz">
            <a:normAutofit fontScale="90000"/>
          </a:bodyPr>
          <a:lstStyle/>
          <a:p>
            <a:r>
              <a:rPr lang="en-US" dirty="0"/>
              <a:t>FORVIA HELLA Internship Program 2022</a:t>
            </a:r>
          </a:p>
        </p:txBody>
      </p:sp>
      <p:pic>
        <p:nvPicPr>
          <p:cNvPr id="13" name="Picture 12">
            <a:extLst>
              <a:ext uri="{FF2B5EF4-FFF2-40B4-BE49-F238E27FC236}">
                <a16:creationId xmlns:a16="http://schemas.microsoft.com/office/drawing/2014/main" id="{E257D886-352E-E4AA-6406-25273A6BE444}"/>
              </a:ext>
            </a:extLst>
          </p:cNvPr>
          <p:cNvPicPr>
            <a:picLocks noChangeAspect="1"/>
          </p:cNvPicPr>
          <p:nvPr/>
        </p:nvPicPr>
        <p:blipFill>
          <a:blip r:embed="rId5"/>
          <a:stretch>
            <a:fillRect/>
          </a:stretch>
        </p:blipFill>
        <p:spPr>
          <a:xfrm>
            <a:off x="148406" y="1465007"/>
            <a:ext cx="8790715" cy="4638449"/>
          </a:xfrm>
          <a:prstGeom prst="rect">
            <a:avLst/>
          </a:prstGeom>
          <a:ln>
            <a:noFill/>
          </a:ln>
          <a:effectLst>
            <a:softEdge rad="112500"/>
          </a:effectLst>
        </p:spPr>
      </p:pic>
      <p:sp>
        <p:nvSpPr>
          <p:cNvPr id="14" name="Speech Bubble: Rectangle 13">
            <a:extLst>
              <a:ext uri="{FF2B5EF4-FFF2-40B4-BE49-F238E27FC236}">
                <a16:creationId xmlns:a16="http://schemas.microsoft.com/office/drawing/2014/main" id="{5581D507-2A22-4EC3-55FF-9B41A16C2112}"/>
              </a:ext>
            </a:extLst>
          </p:cNvPr>
          <p:cNvSpPr/>
          <p:nvPr/>
        </p:nvSpPr>
        <p:spPr>
          <a:xfrm>
            <a:off x="6272980" y="900000"/>
            <a:ext cx="2015613" cy="703507"/>
          </a:xfrm>
          <a:prstGeom prst="wedgeRectCallout">
            <a:avLst>
              <a:gd name="adj1" fmla="val 4045"/>
              <a:gd name="adj2" fmla="val 1458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Digital Pins</a:t>
            </a:r>
          </a:p>
          <a:p>
            <a:r>
              <a:rPr lang="ro-RO" sz="1200" dirty="0"/>
              <a:t>Use these pins with digitalRead(),digitalWrite()</a:t>
            </a:r>
          </a:p>
        </p:txBody>
      </p:sp>
      <p:sp>
        <p:nvSpPr>
          <p:cNvPr id="16" name="Speech Bubble: Rectangle 15">
            <a:extLst>
              <a:ext uri="{FF2B5EF4-FFF2-40B4-BE49-F238E27FC236}">
                <a16:creationId xmlns:a16="http://schemas.microsoft.com/office/drawing/2014/main" id="{4D444F2B-C2D1-4EBA-7B1A-F2584ECACA12}"/>
              </a:ext>
            </a:extLst>
          </p:cNvPr>
          <p:cNvSpPr/>
          <p:nvPr/>
        </p:nvSpPr>
        <p:spPr>
          <a:xfrm>
            <a:off x="8817877" y="5897222"/>
            <a:ext cx="2015613" cy="865238"/>
          </a:xfrm>
          <a:prstGeom prst="wedgeRectCallout">
            <a:avLst>
              <a:gd name="adj1" fmla="val -88637"/>
              <a:gd name="adj2" fmla="val -12613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Analog Pins</a:t>
            </a:r>
          </a:p>
          <a:p>
            <a:r>
              <a:rPr lang="ro-RO" sz="1200" dirty="0"/>
              <a:t>Use these pins wirh analogRead(),</a:t>
            </a:r>
          </a:p>
          <a:p>
            <a:r>
              <a:rPr lang="ro-RO" sz="1200" dirty="0"/>
              <a:t>analogWrite()</a:t>
            </a:r>
          </a:p>
        </p:txBody>
      </p:sp>
      <p:sp>
        <p:nvSpPr>
          <p:cNvPr id="18" name="Speech Bubble: Rectangle 17">
            <a:extLst>
              <a:ext uri="{FF2B5EF4-FFF2-40B4-BE49-F238E27FC236}">
                <a16:creationId xmlns:a16="http://schemas.microsoft.com/office/drawing/2014/main" id="{25B6865B-AF51-61AD-BCB8-594BB0797B22}"/>
              </a:ext>
            </a:extLst>
          </p:cNvPr>
          <p:cNvSpPr/>
          <p:nvPr/>
        </p:nvSpPr>
        <p:spPr>
          <a:xfrm>
            <a:off x="8696632" y="1465007"/>
            <a:ext cx="2015613" cy="865238"/>
          </a:xfrm>
          <a:prstGeom prst="wedgeRectCallout">
            <a:avLst>
              <a:gd name="adj1" fmla="val -188637"/>
              <a:gd name="adj2" fmla="val 1261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PIN 13 LED</a:t>
            </a:r>
          </a:p>
          <a:p>
            <a:r>
              <a:rPr lang="ro-RO" sz="1200" dirty="0"/>
              <a:t>The LED built-in to your board and connected to pin 13</a:t>
            </a:r>
          </a:p>
        </p:txBody>
      </p:sp>
      <p:sp>
        <p:nvSpPr>
          <p:cNvPr id="20" name="Speech Bubble: Rectangle 19">
            <a:extLst>
              <a:ext uri="{FF2B5EF4-FFF2-40B4-BE49-F238E27FC236}">
                <a16:creationId xmlns:a16="http://schemas.microsoft.com/office/drawing/2014/main" id="{AFB3DCDC-EC2E-F01D-0CEF-7D6CF0A4A445}"/>
              </a:ext>
            </a:extLst>
          </p:cNvPr>
          <p:cNvSpPr/>
          <p:nvPr/>
        </p:nvSpPr>
        <p:spPr>
          <a:xfrm>
            <a:off x="8696632" y="2462633"/>
            <a:ext cx="2015613" cy="865238"/>
          </a:xfrm>
          <a:prstGeom prst="wedgeRectCallout">
            <a:avLst>
              <a:gd name="adj1" fmla="val -83759"/>
              <a:gd name="adj2" fmla="val 409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Poweer LED </a:t>
            </a:r>
          </a:p>
          <a:p>
            <a:r>
              <a:rPr lang="ro-RO" sz="1200" dirty="0"/>
              <a:t>Indicates that your Arduino board is receiving power</a:t>
            </a:r>
          </a:p>
        </p:txBody>
      </p:sp>
      <p:sp>
        <p:nvSpPr>
          <p:cNvPr id="22" name="Speech Bubble: Rectangle 21">
            <a:extLst>
              <a:ext uri="{FF2B5EF4-FFF2-40B4-BE49-F238E27FC236}">
                <a16:creationId xmlns:a16="http://schemas.microsoft.com/office/drawing/2014/main" id="{14FC620D-8199-D8E8-03BC-6AE4783A58D6}"/>
              </a:ext>
            </a:extLst>
          </p:cNvPr>
          <p:cNvSpPr/>
          <p:nvPr/>
        </p:nvSpPr>
        <p:spPr>
          <a:xfrm>
            <a:off x="8696631" y="3460259"/>
            <a:ext cx="2015613" cy="865238"/>
          </a:xfrm>
          <a:prstGeom prst="wedgeRectCallout">
            <a:avLst>
              <a:gd name="adj1" fmla="val -90589"/>
              <a:gd name="adj2" fmla="val 568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ATMEGA328 microcontroller</a:t>
            </a:r>
          </a:p>
          <a:p>
            <a:r>
              <a:rPr lang="ro-RO" sz="1200" dirty="0"/>
              <a:t>The heart of your board</a:t>
            </a:r>
          </a:p>
        </p:txBody>
      </p:sp>
      <p:sp>
        <p:nvSpPr>
          <p:cNvPr id="24" name="Speech Bubble: Rectangle 23">
            <a:extLst>
              <a:ext uri="{FF2B5EF4-FFF2-40B4-BE49-F238E27FC236}">
                <a16:creationId xmlns:a16="http://schemas.microsoft.com/office/drawing/2014/main" id="{8DA1AE34-F9DC-08AF-B3A7-762A4B351BCD}"/>
              </a:ext>
            </a:extLst>
          </p:cNvPr>
          <p:cNvSpPr/>
          <p:nvPr/>
        </p:nvSpPr>
        <p:spPr>
          <a:xfrm>
            <a:off x="6272980" y="5897222"/>
            <a:ext cx="2015613" cy="865238"/>
          </a:xfrm>
          <a:prstGeom prst="wedgeRectCallout">
            <a:avLst>
              <a:gd name="adj1" fmla="val -32540"/>
              <a:gd name="adj2" fmla="val -11363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GND and 5V pins</a:t>
            </a:r>
          </a:p>
          <a:p>
            <a:r>
              <a:rPr lang="ro-RO" sz="1200" dirty="0"/>
              <a:t>Use these pins to provide +5V power and ground to your circuits</a:t>
            </a:r>
          </a:p>
        </p:txBody>
      </p:sp>
      <p:sp>
        <p:nvSpPr>
          <p:cNvPr id="26" name="Speech Bubble: Rectangle 25">
            <a:extLst>
              <a:ext uri="{FF2B5EF4-FFF2-40B4-BE49-F238E27FC236}">
                <a16:creationId xmlns:a16="http://schemas.microsoft.com/office/drawing/2014/main" id="{8858C4E4-0077-C3BD-8011-0855A8246A5F}"/>
              </a:ext>
            </a:extLst>
          </p:cNvPr>
          <p:cNvSpPr/>
          <p:nvPr/>
        </p:nvSpPr>
        <p:spPr>
          <a:xfrm>
            <a:off x="2326988" y="5822000"/>
            <a:ext cx="2015613" cy="865238"/>
          </a:xfrm>
          <a:prstGeom prst="wedgeRectCallout">
            <a:avLst>
              <a:gd name="adj1" fmla="val 49412"/>
              <a:gd name="adj2" fmla="val -12159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Power connector</a:t>
            </a:r>
          </a:p>
          <a:p>
            <a:r>
              <a:rPr lang="ro-RO" sz="1200" dirty="0"/>
              <a:t>This is how you power your Arduino when it’s not plugged into a USB port for power</a:t>
            </a:r>
          </a:p>
        </p:txBody>
      </p:sp>
      <p:sp>
        <p:nvSpPr>
          <p:cNvPr id="28" name="Speech Bubble: Rectangle 27">
            <a:extLst>
              <a:ext uri="{FF2B5EF4-FFF2-40B4-BE49-F238E27FC236}">
                <a16:creationId xmlns:a16="http://schemas.microsoft.com/office/drawing/2014/main" id="{CF1F9041-FAF3-4B42-9ACA-C2429B113EBA}"/>
              </a:ext>
            </a:extLst>
          </p:cNvPr>
          <p:cNvSpPr/>
          <p:nvPr/>
        </p:nvSpPr>
        <p:spPr>
          <a:xfrm>
            <a:off x="1399099" y="4241640"/>
            <a:ext cx="2015613" cy="865238"/>
          </a:xfrm>
          <a:prstGeom prst="wedgeRectCallout">
            <a:avLst>
              <a:gd name="adj1" fmla="val 168436"/>
              <a:gd name="adj2" fmla="val -1375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TX and RX LED’S</a:t>
            </a:r>
          </a:p>
          <a:p>
            <a:r>
              <a:rPr lang="ro-RO" sz="1200" dirty="0"/>
              <a:t>These LED’S indicate communication between your Arduino and your computer</a:t>
            </a:r>
          </a:p>
        </p:txBody>
      </p:sp>
      <p:sp>
        <p:nvSpPr>
          <p:cNvPr id="30" name="Speech Bubble: Rectangle 29">
            <a:extLst>
              <a:ext uri="{FF2B5EF4-FFF2-40B4-BE49-F238E27FC236}">
                <a16:creationId xmlns:a16="http://schemas.microsoft.com/office/drawing/2014/main" id="{51A7CD29-A15B-30FA-47AF-4B971B64F071}"/>
              </a:ext>
            </a:extLst>
          </p:cNvPr>
          <p:cNvSpPr/>
          <p:nvPr/>
        </p:nvSpPr>
        <p:spPr>
          <a:xfrm>
            <a:off x="755086" y="1979246"/>
            <a:ext cx="2015613" cy="865238"/>
          </a:xfrm>
          <a:prstGeom prst="wedgeRectCallout">
            <a:avLst>
              <a:gd name="adj1" fmla="val 110387"/>
              <a:gd name="adj2" fmla="val 73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USB port</a:t>
            </a:r>
          </a:p>
          <a:p>
            <a:r>
              <a:rPr lang="ro-RO" sz="1200" dirty="0"/>
              <a:t>Used for powering your Arduino Uno</a:t>
            </a:r>
          </a:p>
        </p:txBody>
      </p:sp>
      <p:sp>
        <p:nvSpPr>
          <p:cNvPr id="32" name="Speech Bubble: Rectangle 31">
            <a:extLst>
              <a:ext uri="{FF2B5EF4-FFF2-40B4-BE49-F238E27FC236}">
                <a16:creationId xmlns:a16="http://schemas.microsoft.com/office/drawing/2014/main" id="{4BD9065E-45DB-AA92-D098-6455E8C760B9}"/>
              </a:ext>
            </a:extLst>
          </p:cNvPr>
          <p:cNvSpPr/>
          <p:nvPr/>
        </p:nvSpPr>
        <p:spPr>
          <a:xfrm>
            <a:off x="3844413" y="893713"/>
            <a:ext cx="2015613" cy="865238"/>
          </a:xfrm>
          <a:prstGeom prst="wedgeRectCallout">
            <a:avLst>
              <a:gd name="adj1" fmla="val -20832"/>
              <a:gd name="adj2" fmla="val 1261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o-RO" sz="1200" b="1" dirty="0"/>
              <a:t>RESET BUTTON</a:t>
            </a:r>
          </a:p>
          <a:p>
            <a:r>
              <a:rPr lang="ro-RO" sz="1200" dirty="0"/>
              <a:t>Resets the Atmega microcontroller</a:t>
            </a:r>
          </a:p>
        </p:txBody>
      </p:sp>
    </p:spTree>
    <p:extLst>
      <p:ext uri="{BB962C8B-B14F-4D97-AF65-F5344CB8AC3E}">
        <p14:creationId xmlns:p14="http://schemas.microsoft.com/office/powerpoint/2010/main" val="362283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430988" y="187315"/>
            <a:ext cx="1196998" cy="1076421"/>
          </a:xfrm>
          <a:prstGeom prst="rect">
            <a:avLst/>
          </a:prstGeom>
        </p:spPr>
      </p:pic>
      <p:pic>
        <p:nvPicPr>
          <p:cNvPr id="20" name="Picture 19">
            <a:extLst>
              <a:ext uri="{FF2B5EF4-FFF2-40B4-BE49-F238E27FC236}">
                <a16:creationId xmlns:a16="http://schemas.microsoft.com/office/drawing/2014/main" id="{83789EBF-6A26-6548-B8C0-26F3E66A09C1}"/>
              </a:ext>
            </a:extLst>
          </p:cNvPr>
          <p:cNvPicPr>
            <a:picLocks noChangeAspect="1"/>
          </p:cNvPicPr>
          <p:nvPr/>
        </p:nvPicPr>
        <p:blipFill>
          <a:blip r:embed="rId6"/>
          <a:stretch>
            <a:fillRect/>
          </a:stretch>
        </p:blipFill>
        <p:spPr>
          <a:xfrm>
            <a:off x="668885" y="2039290"/>
            <a:ext cx="2683023" cy="2779419"/>
          </a:xfrm>
          <a:prstGeom prst="rect">
            <a:avLst/>
          </a:prstGeom>
          <a:ln>
            <a:noFill/>
          </a:ln>
          <a:effectLst>
            <a:softEdge rad="112500"/>
          </a:effectLst>
        </p:spPr>
      </p:pic>
      <p:pic>
        <p:nvPicPr>
          <p:cNvPr id="22" name="Picture 21">
            <a:extLst>
              <a:ext uri="{FF2B5EF4-FFF2-40B4-BE49-F238E27FC236}">
                <a16:creationId xmlns:a16="http://schemas.microsoft.com/office/drawing/2014/main" id="{402490A1-7CD5-4876-2038-1E6EF0FBF80B}"/>
              </a:ext>
            </a:extLst>
          </p:cNvPr>
          <p:cNvPicPr>
            <a:picLocks noChangeAspect="1"/>
          </p:cNvPicPr>
          <p:nvPr/>
        </p:nvPicPr>
        <p:blipFill>
          <a:blip r:embed="rId7"/>
          <a:stretch>
            <a:fillRect/>
          </a:stretch>
        </p:blipFill>
        <p:spPr>
          <a:xfrm>
            <a:off x="3763339" y="1882919"/>
            <a:ext cx="2751322" cy="3490313"/>
          </a:xfrm>
          <a:prstGeom prst="rect">
            <a:avLst/>
          </a:prstGeom>
          <a:ln>
            <a:noFill/>
          </a:ln>
          <a:effectLst>
            <a:softEdge rad="112500"/>
          </a:effectLst>
        </p:spPr>
      </p:pic>
      <p:sp>
        <p:nvSpPr>
          <p:cNvPr id="23" name="TextBox 22">
            <a:extLst>
              <a:ext uri="{FF2B5EF4-FFF2-40B4-BE49-F238E27FC236}">
                <a16:creationId xmlns:a16="http://schemas.microsoft.com/office/drawing/2014/main" id="{86D9B47E-4551-FF13-A523-D41F30B31CE2}"/>
              </a:ext>
            </a:extLst>
          </p:cNvPr>
          <p:cNvSpPr txBox="1"/>
          <p:nvPr/>
        </p:nvSpPr>
        <p:spPr>
          <a:xfrm>
            <a:off x="7822874" y="2579598"/>
            <a:ext cx="2960848" cy="369332"/>
          </a:xfrm>
          <a:prstGeom prst="rect">
            <a:avLst/>
          </a:prstGeom>
          <a:noFill/>
        </p:spPr>
        <p:txBody>
          <a:bodyPr wrap="square" rtlCol="0">
            <a:spAutoFit/>
          </a:bodyPr>
          <a:lstStyle/>
          <a:p>
            <a:r>
              <a:rPr lang="ro-RO" b="0" i="1" dirty="0">
                <a:solidFill>
                  <a:srgbClr val="202122"/>
                </a:solidFill>
                <a:effectLst/>
                <a:latin typeface="Arial" panose="020B0604020202020204" pitchFamily="34" charset="0"/>
              </a:rPr>
              <a:t>light-emitting diode</a:t>
            </a:r>
            <a:endParaRPr lang="ro-RO" dirty="0"/>
          </a:p>
        </p:txBody>
      </p:sp>
      <p:sp>
        <p:nvSpPr>
          <p:cNvPr id="24" name="TextBox 23">
            <a:extLst>
              <a:ext uri="{FF2B5EF4-FFF2-40B4-BE49-F238E27FC236}">
                <a16:creationId xmlns:a16="http://schemas.microsoft.com/office/drawing/2014/main" id="{054D8F26-5E51-6DEF-D92F-95B2AE400D7D}"/>
              </a:ext>
            </a:extLst>
          </p:cNvPr>
          <p:cNvSpPr txBox="1"/>
          <p:nvPr/>
        </p:nvSpPr>
        <p:spPr>
          <a:xfrm>
            <a:off x="1512686" y="1526773"/>
            <a:ext cx="2198038" cy="369332"/>
          </a:xfrm>
          <a:prstGeom prst="rect">
            <a:avLst/>
          </a:prstGeom>
          <a:noFill/>
        </p:spPr>
        <p:txBody>
          <a:bodyPr wrap="none" rtlCol="0">
            <a:spAutoFit/>
          </a:bodyPr>
          <a:lstStyle/>
          <a:p>
            <a:r>
              <a:rPr lang="ro-RO" dirty="0"/>
              <a:t>Led circuit diagram </a:t>
            </a:r>
          </a:p>
        </p:txBody>
      </p:sp>
      <p:sp>
        <p:nvSpPr>
          <p:cNvPr id="26" name="TextBox 25">
            <a:extLst>
              <a:ext uri="{FF2B5EF4-FFF2-40B4-BE49-F238E27FC236}">
                <a16:creationId xmlns:a16="http://schemas.microsoft.com/office/drawing/2014/main" id="{455DF286-7390-8D2C-4DCF-654E0B446910}"/>
              </a:ext>
            </a:extLst>
          </p:cNvPr>
          <p:cNvSpPr txBox="1"/>
          <p:nvPr/>
        </p:nvSpPr>
        <p:spPr>
          <a:xfrm>
            <a:off x="4965956" y="1384095"/>
            <a:ext cx="2246345" cy="369332"/>
          </a:xfrm>
          <a:prstGeom prst="rect">
            <a:avLst/>
          </a:prstGeom>
          <a:noFill/>
        </p:spPr>
        <p:txBody>
          <a:bodyPr wrap="square">
            <a:spAutoFit/>
          </a:bodyPr>
          <a:lstStyle/>
          <a:p>
            <a:r>
              <a:rPr lang="ro-RO" dirty="0"/>
              <a:t>Led circuit arduino</a:t>
            </a:r>
          </a:p>
        </p:txBody>
      </p:sp>
      <p:sp>
        <p:nvSpPr>
          <p:cNvPr id="27" name="TextBox 26">
            <a:extLst>
              <a:ext uri="{FF2B5EF4-FFF2-40B4-BE49-F238E27FC236}">
                <a16:creationId xmlns:a16="http://schemas.microsoft.com/office/drawing/2014/main" id="{CB0BD9E4-6F3F-4546-A79B-E8AC6F66140B}"/>
              </a:ext>
            </a:extLst>
          </p:cNvPr>
          <p:cNvSpPr txBox="1"/>
          <p:nvPr/>
        </p:nvSpPr>
        <p:spPr>
          <a:xfrm>
            <a:off x="10440956" y="3331030"/>
            <a:ext cx="1416338" cy="646331"/>
          </a:xfrm>
          <a:prstGeom prst="rect">
            <a:avLst/>
          </a:prstGeom>
          <a:noFill/>
        </p:spPr>
        <p:txBody>
          <a:bodyPr wrap="square" rtlCol="0">
            <a:spAutoFit/>
          </a:bodyPr>
          <a:lstStyle/>
          <a:p>
            <a:r>
              <a:rPr lang="ro-RO" dirty="0"/>
              <a:t>Ohm’s law</a:t>
            </a:r>
          </a:p>
          <a:p>
            <a:pPr algn="ctr"/>
            <a:r>
              <a:rPr lang="ro-RO" dirty="0"/>
              <a:t>I= V/R</a:t>
            </a:r>
          </a:p>
        </p:txBody>
      </p:sp>
      <p:pic>
        <p:nvPicPr>
          <p:cNvPr id="29" name="Picture 28">
            <a:extLst>
              <a:ext uri="{FF2B5EF4-FFF2-40B4-BE49-F238E27FC236}">
                <a16:creationId xmlns:a16="http://schemas.microsoft.com/office/drawing/2014/main" id="{0BEC7DBE-361D-1851-DE45-D75FE0C0DE6D}"/>
              </a:ext>
            </a:extLst>
          </p:cNvPr>
          <p:cNvPicPr>
            <a:picLocks noChangeAspect="1"/>
          </p:cNvPicPr>
          <p:nvPr/>
        </p:nvPicPr>
        <p:blipFill>
          <a:blip r:embed="rId8"/>
          <a:stretch>
            <a:fillRect/>
          </a:stretch>
        </p:blipFill>
        <p:spPr>
          <a:xfrm>
            <a:off x="7903402" y="3175584"/>
            <a:ext cx="1629002" cy="1686160"/>
          </a:xfrm>
          <a:prstGeom prst="rect">
            <a:avLst/>
          </a:prstGeom>
        </p:spPr>
      </p:pic>
    </p:spTree>
    <p:extLst>
      <p:ext uri="{BB962C8B-B14F-4D97-AF65-F5344CB8AC3E}">
        <p14:creationId xmlns:p14="http://schemas.microsoft.com/office/powerpoint/2010/main" val="321822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22" name="Picture 21">
            <a:extLst>
              <a:ext uri="{FF2B5EF4-FFF2-40B4-BE49-F238E27FC236}">
                <a16:creationId xmlns:a16="http://schemas.microsoft.com/office/drawing/2014/main" id="{EBEE5C83-0359-4F52-CF0E-B1D68D0956A6}"/>
              </a:ext>
            </a:extLst>
          </p:cNvPr>
          <p:cNvPicPr>
            <a:picLocks noChangeAspect="1"/>
          </p:cNvPicPr>
          <p:nvPr/>
        </p:nvPicPr>
        <p:blipFill>
          <a:blip r:embed="rId6"/>
          <a:stretch>
            <a:fillRect/>
          </a:stretch>
        </p:blipFill>
        <p:spPr>
          <a:xfrm>
            <a:off x="3069137" y="2884426"/>
            <a:ext cx="5811129" cy="2222898"/>
          </a:xfrm>
          <a:prstGeom prst="rect">
            <a:avLst/>
          </a:prstGeom>
        </p:spPr>
      </p:pic>
      <p:sp>
        <p:nvSpPr>
          <p:cNvPr id="23" name="TextBox 22">
            <a:extLst>
              <a:ext uri="{FF2B5EF4-FFF2-40B4-BE49-F238E27FC236}">
                <a16:creationId xmlns:a16="http://schemas.microsoft.com/office/drawing/2014/main" id="{A3114EBD-A945-11DC-6EA2-6D25DCFB52E7}"/>
              </a:ext>
            </a:extLst>
          </p:cNvPr>
          <p:cNvSpPr txBox="1"/>
          <p:nvPr/>
        </p:nvSpPr>
        <p:spPr>
          <a:xfrm>
            <a:off x="1151967" y="1961096"/>
            <a:ext cx="8505217" cy="923330"/>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A Single Pole Single Throw (SPST) switch is a switch that only has a single input and can connect only to one output. </a:t>
            </a:r>
            <a:br>
              <a:rPr lang="en-US" dirty="0"/>
            </a:br>
            <a:endParaRPr lang="ro-RO" dirty="0"/>
          </a:p>
        </p:txBody>
      </p:sp>
      <p:sp>
        <p:nvSpPr>
          <p:cNvPr id="24" name="TextBox 23">
            <a:extLst>
              <a:ext uri="{FF2B5EF4-FFF2-40B4-BE49-F238E27FC236}">
                <a16:creationId xmlns:a16="http://schemas.microsoft.com/office/drawing/2014/main" id="{CE0BFBA9-76AF-5EA7-B407-B749FB5CCA96}"/>
              </a:ext>
            </a:extLst>
          </p:cNvPr>
          <p:cNvSpPr txBox="1"/>
          <p:nvPr/>
        </p:nvSpPr>
        <p:spPr>
          <a:xfrm>
            <a:off x="1679511" y="5352490"/>
            <a:ext cx="10325893" cy="923330"/>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A Single Pole Single Throw switch serves in circuits as on-off switches</a:t>
            </a:r>
            <a:r>
              <a:rPr lang="ro-RO" dirty="0">
                <a:solidFill>
                  <a:srgbClr val="000000"/>
                </a:solidFill>
                <a:latin typeface="Arial" panose="020B0604020202020204" pitchFamily="34" charset="0"/>
              </a:rPr>
              <a:t>:</a:t>
            </a:r>
            <a:endParaRPr lang="ro-RO" b="0" i="0" dirty="0">
              <a:solidFill>
                <a:srgbClr val="000000"/>
              </a:solidFill>
              <a:effectLst/>
              <a:latin typeface="Arial" panose="020B0604020202020204" pitchFamily="34" charset="0"/>
            </a:endParaRPr>
          </a:p>
          <a:p>
            <a:r>
              <a:rPr lang="ro-RO" b="0"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switch is closed, the circuit is on. </a:t>
            </a:r>
            <a:endParaRPr lang="ro-RO" b="0" i="0" dirty="0">
              <a:solidFill>
                <a:srgbClr val="000000"/>
              </a:solidFill>
              <a:effectLst/>
              <a:latin typeface="Arial" panose="020B0604020202020204" pitchFamily="34" charset="0"/>
            </a:endParaRPr>
          </a:p>
          <a:p>
            <a:r>
              <a:rPr lang="ro-RO" b="0"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switch is open, the circuit is off.</a:t>
            </a:r>
            <a:endParaRPr lang="ro-RO" dirty="0"/>
          </a:p>
        </p:txBody>
      </p:sp>
    </p:spTree>
    <p:extLst>
      <p:ext uri="{BB962C8B-B14F-4D97-AF65-F5344CB8AC3E}">
        <p14:creationId xmlns:p14="http://schemas.microsoft.com/office/powerpoint/2010/main" val="243181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16" name="Picture 15">
            <a:extLst>
              <a:ext uri="{FF2B5EF4-FFF2-40B4-BE49-F238E27FC236}">
                <a16:creationId xmlns:a16="http://schemas.microsoft.com/office/drawing/2014/main" id="{6883BD48-6133-25D5-A064-C0139E9B665D}"/>
              </a:ext>
            </a:extLst>
          </p:cNvPr>
          <p:cNvPicPr>
            <a:picLocks noChangeAspect="1"/>
          </p:cNvPicPr>
          <p:nvPr/>
        </p:nvPicPr>
        <p:blipFill>
          <a:blip r:embed="rId6"/>
          <a:stretch>
            <a:fillRect/>
          </a:stretch>
        </p:blipFill>
        <p:spPr>
          <a:xfrm>
            <a:off x="839430" y="2819971"/>
            <a:ext cx="3181794" cy="1676634"/>
          </a:xfrm>
          <a:prstGeom prst="rect">
            <a:avLst/>
          </a:prstGeom>
        </p:spPr>
      </p:pic>
      <p:sp>
        <p:nvSpPr>
          <p:cNvPr id="17" name="TextBox 16">
            <a:extLst>
              <a:ext uri="{FF2B5EF4-FFF2-40B4-BE49-F238E27FC236}">
                <a16:creationId xmlns:a16="http://schemas.microsoft.com/office/drawing/2014/main" id="{45E05100-31B1-5A89-DF37-42A74114C35D}"/>
              </a:ext>
            </a:extLst>
          </p:cNvPr>
          <p:cNvSpPr txBox="1"/>
          <p:nvPr/>
        </p:nvSpPr>
        <p:spPr>
          <a:xfrm>
            <a:off x="395999" y="2084995"/>
            <a:ext cx="4343952" cy="584775"/>
          </a:xfrm>
          <a:prstGeom prst="rect">
            <a:avLst/>
          </a:prstGeom>
          <a:noFill/>
        </p:spPr>
        <p:txBody>
          <a:bodyPr wrap="square" rtlCol="0">
            <a:spAutoFit/>
          </a:bodyPr>
          <a:lstStyle/>
          <a:p>
            <a:r>
              <a:rPr lang="en-US" sz="1400" b="1" u="none" strike="noStrike" dirty="0">
                <a:solidFill>
                  <a:srgbClr val="000000"/>
                </a:solidFill>
                <a:effectLst/>
                <a:latin typeface="Arial" panose="020B0604020202020204" pitchFamily="34" charset="0"/>
              </a:rPr>
              <a:t>Single Pole Single Throw (SPST) Switch Circuit</a:t>
            </a:r>
          </a:p>
          <a:p>
            <a:endParaRPr lang="ro-RO" dirty="0"/>
          </a:p>
        </p:txBody>
      </p:sp>
      <p:sp>
        <p:nvSpPr>
          <p:cNvPr id="18" name="TextBox 17">
            <a:extLst>
              <a:ext uri="{FF2B5EF4-FFF2-40B4-BE49-F238E27FC236}">
                <a16:creationId xmlns:a16="http://schemas.microsoft.com/office/drawing/2014/main" id="{CEF49A4A-05F3-BFE2-BF3D-6C4E09DA3101}"/>
              </a:ext>
            </a:extLst>
          </p:cNvPr>
          <p:cNvSpPr txBox="1"/>
          <p:nvPr/>
        </p:nvSpPr>
        <p:spPr>
          <a:xfrm>
            <a:off x="839430" y="5478334"/>
            <a:ext cx="10849414" cy="646331"/>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When the SPST is closed, the circuit is closed and light from the lamp switches on. When the SPST is then opened, the light from the lamp goes out and the circuit is off.</a:t>
            </a:r>
            <a:endParaRPr lang="ro-RO" dirty="0"/>
          </a:p>
        </p:txBody>
      </p:sp>
      <p:pic>
        <p:nvPicPr>
          <p:cNvPr id="4" name="Picture 3">
            <a:extLst>
              <a:ext uri="{FF2B5EF4-FFF2-40B4-BE49-F238E27FC236}">
                <a16:creationId xmlns:a16="http://schemas.microsoft.com/office/drawing/2014/main" id="{DAD02260-09B0-54DB-44DD-3CAB05E4BC76}"/>
              </a:ext>
            </a:extLst>
          </p:cNvPr>
          <p:cNvPicPr>
            <a:picLocks noChangeAspect="1"/>
          </p:cNvPicPr>
          <p:nvPr/>
        </p:nvPicPr>
        <p:blipFill>
          <a:blip r:embed="rId7"/>
          <a:stretch>
            <a:fillRect/>
          </a:stretch>
        </p:blipFill>
        <p:spPr>
          <a:xfrm>
            <a:off x="5166462" y="1838241"/>
            <a:ext cx="4989790" cy="3640093"/>
          </a:xfrm>
          <a:prstGeom prst="rect">
            <a:avLst/>
          </a:prstGeom>
        </p:spPr>
      </p:pic>
      <p:sp>
        <p:nvSpPr>
          <p:cNvPr id="6" name="TextBox 5">
            <a:extLst>
              <a:ext uri="{FF2B5EF4-FFF2-40B4-BE49-F238E27FC236}">
                <a16:creationId xmlns:a16="http://schemas.microsoft.com/office/drawing/2014/main" id="{C16EF43A-8B6E-8D08-CB57-6DF10F485A11}"/>
              </a:ext>
            </a:extLst>
          </p:cNvPr>
          <p:cNvSpPr txBox="1"/>
          <p:nvPr/>
        </p:nvSpPr>
        <p:spPr>
          <a:xfrm>
            <a:off x="6096000" y="1919892"/>
            <a:ext cx="2279214" cy="369332"/>
          </a:xfrm>
          <a:prstGeom prst="rect">
            <a:avLst/>
          </a:prstGeom>
          <a:noFill/>
        </p:spPr>
        <p:txBody>
          <a:bodyPr wrap="none" rtlCol="0">
            <a:spAutoFit/>
          </a:bodyPr>
          <a:lstStyle/>
          <a:p>
            <a:r>
              <a:rPr lang="ro-RO" b="1" dirty="0"/>
              <a:t>SPST with  2 LED’s</a:t>
            </a:r>
          </a:p>
        </p:txBody>
      </p:sp>
    </p:spTree>
    <p:extLst>
      <p:ext uri="{BB962C8B-B14F-4D97-AF65-F5344CB8AC3E}">
        <p14:creationId xmlns:p14="http://schemas.microsoft.com/office/powerpoint/2010/main" val="73467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349319" y="485364"/>
            <a:ext cx="1196998" cy="1076421"/>
          </a:xfrm>
          <a:prstGeom prst="rect">
            <a:avLst/>
          </a:prstGeom>
        </p:spPr>
      </p:pic>
      <p:sp>
        <p:nvSpPr>
          <p:cNvPr id="23" name="TextBox 22">
            <a:extLst>
              <a:ext uri="{FF2B5EF4-FFF2-40B4-BE49-F238E27FC236}">
                <a16:creationId xmlns:a16="http://schemas.microsoft.com/office/drawing/2014/main" id="{3AF2BA0A-B23E-84E1-0344-1A513FAD8BA6}"/>
              </a:ext>
            </a:extLst>
          </p:cNvPr>
          <p:cNvSpPr txBox="1"/>
          <p:nvPr/>
        </p:nvSpPr>
        <p:spPr>
          <a:xfrm>
            <a:off x="2894516" y="1384095"/>
            <a:ext cx="2254143" cy="369332"/>
          </a:xfrm>
          <a:prstGeom prst="rect">
            <a:avLst/>
          </a:prstGeom>
          <a:noFill/>
        </p:spPr>
        <p:txBody>
          <a:bodyPr wrap="none" rtlCol="0">
            <a:spAutoFit/>
          </a:bodyPr>
          <a:lstStyle/>
          <a:p>
            <a:r>
              <a:rPr lang="ro-RO" b="1" dirty="0">
                <a:latin typeface="Tahoma" panose="020B0604030504040204" pitchFamily="34" charset="0"/>
                <a:ea typeface="Tahoma" panose="020B0604030504040204" pitchFamily="34" charset="0"/>
                <a:cs typeface="Tahoma" panose="020B0604030504040204" pitchFamily="34" charset="0"/>
              </a:rPr>
              <a:t>IF-Else statement</a:t>
            </a:r>
          </a:p>
        </p:txBody>
      </p:sp>
      <p:pic>
        <p:nvPicPr>
          <p:cNvPr id="25" name="Picture 24">
            <a:extLst>
              <a:ext uri="{FF2B5EF4-FFF2-40B4-BE49-F238E27FC236}">
                <a16:creationId xmlns:a16="http://schemas.microsoft.com/office/drawing/2014/main" id="{BD44BBA4-ABE2-5272-4EA3-914ABB659118}"/>
              </a:ext>
            </a:extLst>
          </p:cNvPr>
          <p:cNvPicPr>
            <a:picLocks noChangeAspect="1"/>
          </p:cNvPicPr>
          <p:nvPr/>
        </p:nvPicPr>
        <p:blipFill>
          <a:blip r:embed="rId6"/>
          <a:stretch>
            <a:fillRect/>
          </a:stretch>
        </p:blipFill>
        <p:spPr>
          <a:xfrm>
            <a:off x="1802699" y="1758092"/>
            <a:ext cx="5239481" cy="4601217"/>
          </a:xfrm>
          <a:prstGeom prst="rect">
            <a:avLst/>
          </a:prstGeom>
        </p:spPr>
      </p:pic>
    </p:spTree>
    <p:extLst>
      <p:ext uri="{BB962C8B-B14F-4D97-AF65-F5344CB8AC3E}">
        <p14:creationId xmlns:p14="http://schemas.microsoft.com/office/powerpoint/2010/main" val="89237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13" name="Picture 12">
            <a:extLst>
              <a:ext uri="{FF2B5EF4-FFF2-40B4-BE49-F238E27FC236}">
                <a16:creationId xmlns:a16="http://schemas.microsoft.com/office/drawing/2014/main" id="{46683F49-18BC-1142-C782-AFC9492DD62F}"/>
              </a:ext>
            </a:extLst>
          </p:cNvPr>
          <p:cNvPicPr>
            <a:picLocks noChangeAspect="1"/>
          </p:cNvPicPr>
          <p:nvPr/>
        </p:nvPicPr>
        <p:blipFill>
          <a:blip r:embed="rId6"/>
          <a:stretch>
            <a:fillRect/>
          </a:stretch>
        </p:blipFill>
        <p:spPr>
          <a:xfrm>
            <a:off x="5538162" y="2434927"/>
            <a:ext cx="4065698" cy="3073645"/>
          </a:xfrm>
          <a:prstGeom prst="rect">
            <a:avLst/>
          </a:prstGeom>
          <a:ln>
            <a:noFill/>
          </a:ln>
          <a:effectLst>
            <a:softEdge rad="112500"/>
          </a:effectLst>
        </p:spPr>
      </p:pic>
      <p:pic>
        <p:nvPicPr>
          <p:cNvPr id="15" name="Picture 14">
            <a:extLst>
              <a:ext uri="{FF2B5EF4-FFF2-40B4-BE49-F238E27FC236}">
                <a16:creationId xmlns:a16="http://schemas.microsoft.com/office/drawing/2014/main" id="{D6C9B2C8-FA32-A906-8122-FBFAA84AF2A4}"/>
              </a:ext>
            </a:extLst>
          </p:cNvPr>
          <p:cNvPicPr>
            <a:picLocks noChangeAspect="1"/>
          </p:cNvPicPr>
          <p:nvPr/>
        </p:nvPicPr>
        <p:blipFill rotWithShape="1">
          <a:blip r:embed="rId7"/>
          <a:srcRect l="59624"/>
          <a:stretch/>
        </p:blipFill>
        <p:spPr>
          <a:xfrm>
            <a:off x="1990166" y="2795246"/>
            <a:ext cx="1804332" cy="3073645"/>
          </a:xfrm>
          <a:prstGeom prst="rect">
            <a:avLst/>
          </a:prstGeom>
        </p:spPr>
      </p:pic>
      <p:sp>
        <p:nvSpPr>
          <p:cNvPr id="20" name="TextBox 19">
            <a:extLst>
              <a:ext uri="{FF2B5EF4-FFF2-40B4-BE49-F238E27FC236}">
                <a16:creationId xmlns:a16="http://schemas.microsoft.com/office/drawing/2014/main" id="{B3857067-4DCD-6A4F-ECD2-E3F3A049123D}"/>
              </a:ext>
            </a:extLst>
          </p:cNvPr>
          <p:cNvSpPr txBox="1"/>
          <p:nvPr/>
        </p:nvSpPr>
        <p:spPr>
          <a:xfrm>
            <a:off x="1510781" y="2156600"/>
            <a:ext cx="2874607" cy="369332"/>
          </a:xfrm>
          <a:prstGeom prst="rect">
            <a:avLst/>
          </a:prstGeom>
          <a:noFill/>
        </p:spPr>
        <p:txBody>
          <a:bodyPr wrap="square">
            <a:spAutoFit/>
          </a:bodyPr>
          <a:lstStyle/>
          <a:p>
            <a:r>
              <a:rPr lang="ro-RO" b="1" dirty="0">
                <a:latin typeface="Tahoma" panose="020B0604030504040204" pitchFamily="34" charset="0"/>
                <a:ea typeface="Tahoma" panose="020B0604030504040204" pitchFamily="34" charset="0"/>
                <a:cs typeface="Tahoma" panose="020B0604030504040204" pitchFamily="34" charset="0"/>
              </a:rPr>
              <a:t>Switch case statement</a:t>
            </a:r>
          </a:p>
        </p:txBody>
      </p:sp>
    </p:spTree>
    <p:extLst>
      <p:ext uri="{BB962C8B-B14F-4D97-AF65-F5344CB8AC3E}">
        <p14:creationId xmlns:p14="http://schemas.microsoft.com/office/powerpoint/2010/main" val="372331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5"/>
          <a:stretch>
            <a:fillRect/>
          </a:stretch>
        </p:blipFill>
        <p:spPr>
          <a:xfrm>
            <a:off x="7293336" y="325840"/>
            <a:ext cx="1196998" cy="1076421"/>
          </a:xfrm>
          <a:prstGeom prst="rect">
            <a:avLst/>
          </a:prstGeom>
        </p:spPr>
      </p:pic>
      <p:pic>
        <p:nvPicPr>
          <p:cNvPr id="9" name="Picture 8">
            <a:extLst>
              <a:ext uri="{FF2B5EF4-FFF2-40B4-BE49-F238E27FC236}">
                <a16:creationId xmlns:a16="http://schemas.microsoft.com/office/drawing/2014/main" id="{48CC10E8-2338-3584-87B2-F79FB0E6A8F1}"/>
              </a:ext>
            </a:extLst>
          </p:cNvPr>
          <p:cNvPicPr>
            <a:picLocks noChangeAspect="1"/>
          </p:cNvPicPr>
          <p:nvPr/>
        </p:nvPicPr>
        <p:blipFill>
          <a:blip r:embed="rId6"/>
          <a:stretch>
            <a:fillRect/>
          </a:stretch>
        </p:blipFill>
        <p:spPr>
          <a:xfrm>
            <a:off x="1547806" y="1728101"/>
            <a:ext cx="9096387" cy="44501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87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FORVIA Inspiring Mobility">
      <a:dk1>
        <a:srgbClr val="171616"/>
      </a:dk1>
      <a:lt1>
        <a:srgbClr val="FFFFFF"/>
      </a:lt1>
      <a:dk2>
        <a:srgbClr val="575757"/>
      </a:dk2>
      <a:lt2>
        <a:srgbClr val="8C8C8C"/>
      </a:lt2>
      <a:accent1>
        <a:srgbClr val="0024D3"/>
      </a:accent1>
      <a:accent2>
        <a:srgbClr val="F58C35"/>
      </a:accent2>
      <a:accent3>
        <a:srgbClr val="00A8BF"/>
      </a:accent3>
      <a:accent4>
        <a:srgbClr val="F06473"/>
      </a:accent4>
      <a:accent5>
        <a:srgbClr val="00A9EB"/>
      </a:accent5>
      <a:accent6>
        <a:srgbClr val="FED34C"/>
      </a:accent6>
      <a:hlink>
        <a:srgbClr val="00B48F"/>
      </a:hlink>
      <a:folHlink>
        <a:srgbClr val="954F72"/>
      </a:folHlink>
    </a:clrScheme>
    <a:fontScheme name="Custom 1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 FORVIA Hella FINALE" id="{15420455-D5A5-4A03-9044-5D3B817FFC58}" vid="{4FCE6B30-EFB3-40A1-9DA4-AB04B7FE96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FD279EF865204D8A22C3A9113F78EE" ma:contentTypeVersion="12" ma:contentTypeDescription="Create a new document." ma:contentTypeScope="" ma:versionID="4628b27669d96f55f255492bd00690ab">
  <xsd:schema xmlns:xsd="http://www.w3.org/2001/XMLSchema" xmlns:xs="http://www.w3.org/2001/XMLSchema" xmlns:p="http://schemas.microsoft.com/office/2006/metadata/properties" xmlns:ns2="6c8745df-fcd8-4013-adbc-5a371f5e270e" xmlns:ns3="854ed81f-e9bf-4f9a-9e40-aff78f9cb71c" targetNamespace="http://schemas.microsoft.com/office/2006/metadata/properties" ma:root="true" ma:fieldsID="eea48d4494016d21053b522b23faa6d3" ns2:_="" ns3:_="">
    <xsd:import namespace="6c8745df-fcd8-4013-adbc-5a371f5e270e"/>
    <xsd:import namespace="854ed81f-e9bf-4f9a-9e40-aff78f9cb7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745df-fcd8-4013-adbc-5a371f5e27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54ed81f-e9bf-4f9a-9e40-aff78f9cb7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54ed81f-e9bf-4f9a-9e40-aff78f9cb71c">
      <UserInfo>
        <DisplayName>Dumitrescu, Constantin</DisplayName>
        <AccountId>133</AccountId>
        <AccountType/>
      </UserInfo>
    </SharedWithUsers>
  </documentManagement>
</p:properties>
</file>

<file path=customXml/itemProps1.xml><?xml version="1.0" encoding="utf-8"?>
<ds:datastoreItem xmlns:ds="http://schemas.openxmlformats.org/officeDocument/2006/customXml" ds:itemID="{4FE19F23-819D-4CF7-A5B7-19FC46F036BE}">
  <ds:schemaRefs>
    <ds:schemaRef ds:uri="http://schemas.microsoft.com/sharepoint/v3/contenttype/forms"/>
  </ds:schemaRefs>
</ds:datastoreItem>
</file>

<file path=customXml/itemProps2.xml><?xml version="1.0" encoding="utf-8"?>
<ds:datastoreItem xmlns:ds="http://schemas.openxmlformats.org/officeDocument/2006/customXml" ds:itemID="{9A4BA8E5-E489-42AC-9664-822AA1135B9D}">
  <ds:schemaRefs>
    <ds:schemaRef ds:uri="6c8745df-fcd8-4013-adbc-5a371f5e270e"/>
    <ds:schemaRef ds:uri="854ed81f-e9bf-4f9a-9e40-aff78f9cb7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12F0F10-C9FC-4852-84A2-570D7C28ECF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854ed81f-e9bf-4f9a-9e40-aff78f9cb71c"/>
    <ds:schemaRef ds:uri="6c8745df-fcd8-4013-adbc-5a371f5e270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 Template FORVIA Hella</Template>
  <TotalTime>590</TotalTime>
  <Words>535</Words>
  <Application>Microsoft Office PowerPoint</Application>
  <PresentationFormat>Widescreen</PresentationFormat>
  <Paragraphs>67</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Arial Black</vt:lpstr>
      <vt:lpstr>Calibri</vt:lpstr>
      <vt:lpstr>Segoe UI Symbol</vt:lpstr>
      <vt:lpstr>Tahoma</vt:lpstr>
      <vt:lpstr>Wingdings</vt:lpstr>
      <vt:lpstr>Office Theme</vt:lpstr>
      <vt:lpstr>think-cell Slide</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Rebega, Valentin</dc:creator>
  <cp:lastModifiedBy>Mihai</cp:lastModifiedBy>
  <cp:revision>17</cp:revision>
  <dcterms:created xsi:type="dcterms:W3CDTF">2022-05-09T09:04:28Z</dcterms:created>
  <dcterms:modified xsi:type="dcterms:W3CDTF">2022-09-11T21:18:47Z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0x0101009CFD279EF865204D8A22C3A9113F78EE</vt:lpwstr>
  </property>
  <property fmtid="{D5CDD505-2E9C-101B-9397-08002B2CF9AE}" pid="3" name="MSIP_Label_f731df75-0a72-42d5-9cc1-0c4dcec1599e_Enabled">
    <vt:lpwstr>true</vt:lpwstr>
  </property>
  <property fmtid="{D5CDD505-2E9C-101B-9397-08002B2CF9AE}" pid="4" name="MSIP_Label_f731df75-0a72-42d5-9cc1-0c4dcec1599e_SetDate">
    <vt:lpwstr>2022-09-08T11:36:31Z</vt:lpwstr>
  </property>
  <property fmtid="{D5CDD505-2E9C-101B-9397-08002B2CF9AE}" pid="5" name="MSIP_Label_f731df75-0a72-42d5-9cc1-0c4dcec1599e_Method">
    <vt:lpwstr>Privileged</vt:lpwstr>
  </property>
  <property fmtid="{D5CDD505-2E9C-101B-9397-08002B2CF9AE}" pid="6" name="MSIP_Label_f731df75-0a72-42d5-9cc1-0c4dcec1599e_Name">
    <vt:lpwstr>f731df75-0a72-42d5-9cc1-0c4dcec1599e</vt:lpwstr>
  </property>
  <property fmtid="{D5CDD505-2E9C-101B-9397-08002B2CF9AE}" pid="7" name="MSIP_Label_f731df75-0a72-42d5-9cc1-0c4dcec1599e_SiteId">
    <vt:lpwstr>2d5eb7e2-d3ee-4bf5-bc62-79d5ae9cd9e1</vt:lpwstr>
  </property>
  <property fmtid="{D5CDD505-2E9C-101B-9397-08002B2CF9AE}" pid="8" name="MSIP_Label_f731df75-0a72-42d5-9cc1-0c4dcec1599e_ActionId">
    <vt:lpwstr>3035910c-1c7f-4662-b620-1bafa364b636</vt:lpwstr>
  </property>
  <property fmtid="{D5CDD505-2E9C-101B-9397-08002B2CF9AE}" pid="9" name="MSIP_Label_f731df75-0a72-42d5-9cc1-0c4dcec1599e_ContentBits">
    <vt:lpwstr>1</vt:lpwstr>
  </property>
</Properties>
</file>