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handoutMasterIdLst>
    <p:handoutMasterId r:id="rId13"/>
  </p:handoutMasterIdLst>
  <p:sldIdLst>
    <p:sldId id="270" r:id="rId5"/>
    <p:sldId id="352" r:id="rId6"/>
    <p:sldId id="355" r:id="rId7"/>
    <p:sldId id="358" r:id="rId8"/>
    <p:sldId id="362" r:id="rId9"/>
    <p:sldId id="363" r:id="rId10"/>
    <p:sldId id="351" r:id="rId11"/>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B13388-9D86-858B-9A51-882A5EF6D581}" name="Nancy Guan" initials="NG" userId="S::yinguan@publicisgroupe.net::36e8976c-9e47-4384-bdfe-6c666b7def2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C35"/>
    <a:srgbClr val="F58C35"/>
    <a:srgbClr val="E9E9E9"/>
    <a:srgbClr val="D0CECE"/>
    <a:srgbClr val="008CB7"/>
    <a:srgbClr val="EEEFEF"/>
    <a:srgbClr val="954F72"/>
    <a:srgbClr val="575757"/>
    <a:srgbClr val="8C8C8C"/>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354" y="10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ontu, Bogdan" userId="8bf8c4ea-4229-4b72-a334-78c1cb6ca107" providerId="ADAL" clId="{4170FF45-C852-416D-BAE0-ADA553168298}"/>
    <pc:docChg chg="custSel modSld">
      <pc:chgData name="Ciontu, Bogdan" userId="8bf8c4ea-4229-4b72-a334-78c1cb6ca107" providerId="ADAL" clId="{4170FF45-C852-416D-BAE0-ADA553168298}" dt="2022-09-06T14:54:22.391" v="935" actId="1076"/>
      <pc:docMkLst>
        <pc:docMk/>
      </pc:docMkLst>
      <pc:sldChg chg="modSp mod">
        <pc:chgData name="Ciontu, Bogdan" userId="8bf8c4ea-4229-4b72-a334-78c1cb6ca107" providerId="ADAL" clId="{4170FF45-C852-416D-BAE0-ADA553168298}" dt="2022-09-06T14:54:22.391" v="935" actId="1076"/>
        <pc:sldMkLst>
          <pc:docMk/>
          <pc:sldMk cId="499011574" sldId="355"/>
        </pc:sldMkLst>
        <pc:spChg chg="mod">
          <ac:chgData name="Ciontu, Bogdan" userId="8bf8c4ea-4229-4b72-a334-78c1cb6ca107" providerId="ADAL" clId="{4170FF45-C852-416D-BAE0-ADA553168298}" dt="2022-09-06T14:54:22.391" v="935" actId="1076"/>
          <ac:spMkLst>
            <pc:docMk/>
            <pc:sldMk cId="499011574" sldId="355"/>
            <ac:spMk id="6" creationId="{4CBC4994-601B-4AB8-BA3E-1E874617C306}"/>
          </ac:spMkLst>
        </pc:spChg>
      </pc:sldChg>
      <pc:sldChg chg="modSp mod">
        <pc:chgData name="Ciontu, Bogdan" userId="8bf8c4ea-4229-4b72-a334-78c1cb6ca107" providerId="ADAL" clId="{4170FF45-C852-416D-BAE0-ADA553168298}" dt="2022-09-06T14:54:14.551" v="934" actId="1076"/>
        <pc:sldMkLst>
          <pc:docMk/>
          <pc:sldMk cId="3240700918" sldId="358"/>
        </pc:sldMkLst>
        <pc:spChg chg="mod">
          <ac:chgData name="Ciontu, Bogdan" userId="8bf8c4ea-4229-4b72-a334-78c1cb6ca107" providerId="ADAL" clId="{4170FF45-C852-416D-BAE0-ADA553168298}" dt="2022-09-06T14:54:14.551" v="934" actId="1076"/>
          <ac:spMkLst>
            <pc:docMk/>
            <pc:sldMk cId="3240700918" sldId="358"/>
            <ac:spMk id="6" creationId="{4CBC4994-601B-4AB8-BA3E-1E874617C306}"/>
          </ac:spMkLst>
        </pc:spChg>
      </pc:sldChg>
      <pc:sldChg chg="modSp mod">
        <pc:chgData name="Ciontu, Bogdan" userId="8bf8c4ea-4229-4b72-a334-78c1cb6ca107" providerId="ADAL" clId="{4170FF45-C852-416D-BAE0-ADA553168298}" dt="2022-09-06T14:54:05.675" v="933" actId="404"/>
        <pc:sldMkLst>
          <pc:docMk/>
          <pc:sldMk cId="2222175087" sldId="362"/>
        </pc:sldMkLst>
        <pc:spChg chg="mod">
          <ac:chgData name="Ciontu, Bogdan" userId="8bf8c4ea-4229-4b72-a334-78c1cb6ca107" providerId="ADAL" clId="{4170FF45-C852-416D-BAE0-ADA553168298}" dt="2022-09-06T14:54:05.675" v="933" actId="404"/>
          <ac:spMkLst>
            <pc:docMk/>
            <pc:sldMk cId="2222175087" sldId="362"/>
            <ac:spMk id="6" creationId="{4CBC4994-601B-4AB8-BA3E-1E874617C306}"/>
          </ac:spMkLst>
        </pc:spChg>
      </pc:sldChg>
      <pc:sldChg chg="modSp mod">
        <pc:chgData name="Ciontu, Bogdan" userId="8bf8c4ea-4229-4b72-a334-78c1cb6ca107" providerId="ADAL" clId="{4170FF45-C852-416D-BAE0-ADA553168298}" dt="2022-09-06T14:22:07.113" v="0" actId="1076"/>
        <pc:sldMkLst>
          <pc:docMk/>
          <pc:sldMk cId="3218223785" sldId="363"/>
        </pc:sldMkLst>
        <pc:spChg chg="mod">
          <ac:chgData name="Ciontu, Bogdan" userId="8bf8c4ea-4229-4b72-a334-78c1cb6ca107" providerId="ADAL" clId="{4170FF45-C852-416D-BAE0-ADA553168298}" dt="2022-09-06T14:22:07.113" v="0" actId="1076"/>
          <ac:spMkLst>
            <pc:docMk/>
            <pc:sldMk cId="3218223785" sldId="363"/>
            <ac:spMk id="6" creationId="{4CBC4994-601B-4AB8-BA3E-1E874617C306}"/>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071312-7584-432D-96A9-769E6294F3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F66E7389-C50E-4760-B013-20B70EA080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7AFE69-53E4-4895-8720-83829AF5357A}" type="datetimeFigureOut">
              <a:rPr lang="fr-FR" smtClean="0"/>
              <a:t>08/09/2022</a:t>
            </a:fld>
            <a:endParaRPr lang="fr-FR"/>
          </a:p>
        </p:txBody>
      </p:sp>
      <p:sp>
        <p:nvSpPr>
          <p:cNvPr id="4" name="Footer Placeholder 3">
            <a:extLst>
              <a:ext uri="{FF2B5EF4-FFF2-40B4-BE49-F238E27FC236}">
                <a16:creationId xmlns:a16="http://schemas.microsoft.com/office/drawing/2014/main" id="{45E99359-D12C-449F-AF70-7F3A065C2C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6D857F1D-C2A9-4F94-A42B-8B797DB58D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DA2BA-48D0-4154-8C13-87087776893D}" type="slidenum">
              <a:rPr lang="fr-FR" smtClean="0"/>
              <a:t>‹#›</a:t>
            </a:fld>
            <a:endParaRPr lang="fr-FR"/>
          </a:p>
        </p:txBody>
      </p:sp>
    </p:spTree>
    <p:extLst>
      <p:ext uri="{BB962C8B-B14F-4D97-AF65-F5344CB8AC3E}">
        <p14:creationId xmlns:p14="http://schemas.microsoft.com/office/powerpoint/2010/main" val="1982820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6E2C2-C4F4-4AEA-A548-9102259F5A0B}" type="datetimeFigureOut">
              <a:rPr lang="en-US" smtClean="0"/>
              <a:t>08-Sep-22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4CDB3-3F3C-4288-BD56-7CC05CBC71B7}" type="slidenum">
              <a:rPr lang="en-US" smtClean="0"/>
              <a:t>‹#›</a:t>
            </a:fld>
            <a:endParaRPr lang="en-US"/>
          </a:p>
        </p:txBody>
      </p:sp>
    </p:spTree>
    <p:extLst>
      <p:ext uri="{BB962C8B-B14F-4D97-AF65-F5344CB8AC3E}">
        <p14:creationId xmlns:p14="http://schemas.microsoft.com/office/powerpoint/2010/main" val="1989368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text">
    <p:spTree>
      <p:nvGrpSpPr>
        <p:cNvPr id="1" name=""/>
        <p:cNvGrpSpPr/>
        <p:nvPr/>
      </p:nvGrpSpPr>
      <p:grpSpPr>
        <a:xfrm>
          <a:off x="0" y="0"/>
          <a:ext cx="0" cy="0"/>
          <a:chOff x="0" y="0"/>
          <a:chExt cx="0" cy="0"/>
        </a:xfrm>
      </p:grpSpPr>
      <p:sp>
        <p:nvSpPr>
          <p:cNvPr id="17" name="Text Placeholder 7">
            <a:extLst>
              <a:ext uri="{FF2B5EF4-FFF2-40B4-BE49-F238E27FC236}">
                <a16:creationId xmlns:a16="http://schemas.microsoft.com/office/drawing/2014/main" id="{A4AA4F1C-4C22-495E-8105-629B35E02520}"/>
              </a:ext>
            </a:extLst>
          </p:cNvPr>
          <p:cNvSpPr>
            <a:spLocks noGrp="1"/>
          </p:cNvSpPr>
          <p:nvPr>
            <p:ph type="body" sz="quarter" idx="13" hasCustomPrompt="1"/>
          </p:nvPr>
        </p:nvSpPr>
        <p:spPr>
          <a:xfrm>
            <a:off x="396000" y="900000"/>
            <a:ext cx="11412000" cy="422405"/>
          </a:xfrm>
          <a:prstGeom prst="rect">
            <a:avLst/>
          </a:prstGeom>
        </p:spPr>
        <p:txBody>
          <a:bodyPr wrap="square" lIns="0" tIns="72000" rIns="0" bIns="72000" anchor="t" anchorCtr="0">
            <a:spAutoFit/>
          </a:bodyPr>
          <a:lstStyle>
            <a:lvl1pPr marL="0" indent="0">
              <a:buNone/>
              <a:defRPr b="0" spc="90" baseline="0">
                <a:solidFill>
                  <a:schemeClr val="tx1"/>
                </a:solidFill>
              </a:defRPr>
            </a:lvl1pPr>
          </a:lstStyle>
          <a:p>
            <a:pPr lvl="0"/>
            <a:r>
              <a:rPr lang="fr-FR"/>
              <a:t>Click to </a:t>
            </a:r>
            <a:r>
              <a:rPr lang="fr-FR" err="1"/>
              <a:t>edit</a:t>
            </a:r>
            <a:r>
              <a:rPr lang="fr-FR"/>
              <a:t> </a:t>
            </a:r>
            <a:r>
              <a:rPr lang="fr-FR" err="1"/>
              <a:t>subtitle</a:t>
            </a:r>
            <a:endParaRPr lang="en-US"/>
          </a:p>
        </p:txBody>
      </p:sp>
      <p:sp>
        <p:nvSpPr>
          <p:cNvPr id="10" name="Text Placeholder 2">
            <a:extLst>
              <a:ext uri="{FF2B5EF4-FFF2-40B4-BE49-F238E27FC236}">
                <a16:creationId xmlns:a16="http://schemas.microsoft.com/office/drawing/2014/main" id="{4519425B-B7FF-475E-83C3-D2793F569B2E}"/>
              </a:ext>
            </a:extLst>
          </p:cNvPr>
          <p:cNvSpPr>
            <a:spLocks noGrp="1"/>
          </p:cNvSpPr>
          <p:nvPr>
            <p:ph type="body" sz="quarter" idx="21" hasCustomPrompt="1"/>
          </p:nvPr>
        </p:nvSpPr>
        <p:spPr>
          <a:xfrm>
            <a:off x="396000" y="1620000"/>
            <a:ext cx="11412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B9E35EB-66A9-4DA6-B084-E93CF9061D35}"/>
              </a:ext>
            </a:extLst>
          </p:cNvPr>
          <p:cNvSpPr>
            <a:spLocks noGrp="1"/>
          </p:cNvSpPr>
          <p:nvPr>
            <p:ph type="sldNum" sz="quarter" idx="24"/>
          </p:nvPr>
        </p:nvSpPr>
        <p:spPr>
          <a:xfrm>
            <a:off x="396000" y="6406271"/>
            <a:ext cx="545132" cy="299295"/>
          </a:xfrm>
        </p:spPr>
        <p:txBody>
          <a:bodyPr lIns="0" tIns="72000" bIns="72000">
            <a:spAutoFit/>
          </a:bodyPr>
          <a:lstStyle>
            <a:lvl1pPr algn="l">
              <a:defRPr/>
            </a:lvl1pPr>
          </a:lstStyle>
          <a:p>
            <a:fld id="{F0D7B86E-2359-49C5-ACBB-A3BDB035216F}" type="slidenum">
              <a:rPr lang="en-US" smtClean="0"/>
              <a:pPr/>
              <a:t>‹#›</a:t>
            </a:fld>
            <a:endParaRPr lang="en-US"/>
          </a:p>
        </p:txBody>
      </p:sp>
      <p:sp>
        <p:nvSpPr>
          <p:cNvPr id="13" name="Title 3">
            <a:extLst>
              <a:ext uri="{FF2B5EF4-FFF2-40B4-BE49-F238E27FC236}">
                <a16:creationId xmlns:a16="http://schemas.microsoft.com/office/drawing/2014/main" id="{FCDD0934-BC18-4013-BC57-AEF8FD470954}"/>
              </a:ext>
            </a:extLst>
          </p:cNvPr>
          <p:cNvSpPr>
            <a:spLocks noGrp="1"/>
          </p:cNvSpPr>
          <p:nvPr>
            <p:ph type="title" hasCustomPrompt="1"/>
          </p:nvPr>
        </p:nvSpPr>
        <p:spPr>
          <a:xfrm>
            <a:off x="396000" y="-1"/>
            <a:ext cx="11412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9" name="Date Placeholder 3">
            <a:extLst>
              <a:ext uri="{FF2B5EF4-FFF2-40B4-BE49-F238E27FC236}">
                <a16:creationId xmlns:a16="http://schemas.microsoft.com/office/drawing/2014/main" id="{010B91AD-FDF4-465F-B2CB-D7C93C18FB57}"/>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1" name="Espace réservé du pied de page 4">
            <a:extLst>
              <a:ext uri="{FF2B5EF4-FFF2-40B4-BE49-F238E27FC236}">
                <a16:creationId xmlns:a16="http://schemas.microsoft.com/office/drawing/2014/main" id="{9F71A642-9C6D-4285-A582-0D7F3986C486}"/>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34316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ics and figures">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EF85321A-E7F1-406B-AD08-2DFA1EF6D2AF}"/>
              </a:ext>
            </a:extLst>
          </p:cNvPr>
          <p:cNvSpPr>
            <a:spLocks noGrp="1"/>
          </p:cNvSpPr>
          <p:nvPr>
            <p:ph type="title" hasCustomPrompt="1"/>
          </p:nvPr>
        </p:nvSpPr>
        <p:spPr>
          <a:xfrm>
            <a:off x="396000" y="0"/>
            <a:ext cx="11412000" cy="900000"/>
          </a:xfrm>
        </p:spPr>
        <p:txBody>
          <a:bodyPr wrap="square">
            <a:normAutofit/>
          </a:bodyPr>
          <a:lstStyle>
            <a:lvl1pPr>
              <a:lnSpc>
                <a:spcPct val="100000"/>
              </a:lnSpc>
              <a:defRPr sz="2400"/>
            </a:lvl1pPr>
          </a:lstStyle>
          <a:p>
            <a:r>
              <a:rPr lang="en-US"/>
              <a:t>Click to edit page title</a:t>
            </a:r>
          </a:p>
        </p:txBody>
      </p:sp>
      <p:sp>
        <p:nvSpPr>
          <p:cNvPr id="17" name="Text Placeholder 7">
            <a:extLst>
              <a:ext uri="{FF2B5EF4-FFF2-40B4-BE49-F238E27FC236}">
                <a16:creationId xmlns:a16="http://schemas.microsoft.com/office/drawing/2014/main" id="{A4AA4F1C-4C22-495E-8105-629B35E02520}"/>
              </a:ext>
            </a:extLst>
          </p:cNvPr>
          <p:cNvSpPr>
            <a:spLocks noGrp="1"/>
          </p:cNvSpPr>
          <p:nvPr>
            <p:ph type="body" sz="quarter" idx="13" hasCustomPrompt="1"/>
          </p:nvPr>
        </p:nvSpPr>
        <p:spPr>
          <a:xfrm>
            <a:off x="396000" y="900000"/>
            <a:ext cx="11412000" cy="424732"/>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4" name="Slide Number Placeholder 3">
            <a:extLst>
              <a:ext uri="{FF2B5EF4-FFF2-40B4-BE49-F238E27FC236}">
                <a16:creationId xmlns:a16="http://schemas.microsoft.com/office/drawing/2014/main" id="{F0B05EDA-45BC-4D64-9D96-572CC1B6FA5F}"/>
              </a:ext>
            </a:extLst>
          </p:cNvPr>
          <p:cNvSpPr>
            <a:spLocks noGrp="1"/>
          </p:cNvSpPr>
          <p:nvPr>
            <p:ph type="sldNum" sz="quarter" idx="16"/>
          </p:nvPr>
        </p:nvSpPr>
        <p:spPr/>
        <p:txBody>
          <a:bodyPr/>
          <a:lstStyle/>
          <a:p>
            <a:fld id="{F0D7B86E-2359-49C5-ACBB-A3BDB035216F}" type="slidenum">
              <a:rPr lang="en-US" smtClean="0"/>
              <a:pPr/>
              <a:t>‹#›</a:t>
            </a:fld>
            <a:endParaRPr lang="en-US"/>
          </a:p>
        </p:txBody>
      </p:sp>
      <p:sp>
        <p:nvSpPr>
          <p:cNvPr id="8" name="Date Placeholder 3">
            <a:extLst>
              <a:ext uri="{FF2B5EF4-FFF2-40B4-BE49-F238E27FC236}">
                <a16:creationId xmlns:a16="http://schemas.microsoft.com/office/drawing/2014/main" id="{818A5C04-9702-4BDD-9C90-34B6C7D7F0ED}"/>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9" name="Espace réservé du pied de page 4">
            <a:extLst>
              <a:ext uri="{FF2B5EF4-FFF2-40B4-BE49-F238E27FC236}">
                <a16:creationId xmlns:a16="http://schemas.microsoft.com/office/drawing/2014/main" id="{C75D9062-7447-438D-9EF6-0A92346DEF2C}"/>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855173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position 1">
    <p:spTree>
      <p:nvGrpSpPr>
        <p:cNvPr id="1" name=""/>
        <p:cNvGrpSpPr/>
        <p:nvPr/>
      </p:nvGrpSpPr>
      <p:grpSpPr>
        <a:xfrm>
          <a:off x="0" y="0"/>
          <a:ext cx="0" cy="0"/>
          <a:chOff x="0" y="0"/>
          <a:chExt cx="0" cy="0"/>
        </a:xfrm>
      </p:grpSpPr>
      <p:cxnSp>
        <p:nvCxnSpPr>
          <p:cNvPr id="7" name="Straight Connector 14">
            <a:extLst>
              <a:ext uri="{FF2B5EF4-FFF2-40B4-BE49-F238E27FC236}">
                <a16:creationId xmlns:a16="http://schemas.microsoft.com/office/drawing/2014/main" id="{5A182A2C-5592-4BEF-9F69-533CCAEB1E07}"/>
              </a:ext>
            </a:extLst>
          </p:cNvPr>
          <p:cNvCxnSpPr>
            <a:cxnSpLocks/>
          </p:cNvCxnSpPr>
          <p:nvPr userDrawn="1"/>
        </p:nvCxnSpPr>
        <p:spPr>
          <a:xfrm>
            <a:off x="396000" y="900000"/>
            <a:ext cx="2452451"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Picture Placeholder 15">
            <a:extLst>
              <a:ext uri="{FF2B5EF4-FFF2-40B4-BE49-F238E27FC236}">
                <a16:creationId xmlns:a16="http://schemas.microsoft.com/office/drawing/2014/main" id="{D2A64923-73DE-4625-9392-5C78E2FDD221}"/>
              </a:ext>
            </a:extLst>
          </p:cNvPr>
          <p:cNvSpPr>
            <a:spLocks noGrp="1"/>
          </p:cNvSpPr>
          <p:nvPr>
            <p:ph type="pic" sz="quarter" idx="18"/>
          </p:nvPr>
        </p:nvSpPr>
        <p:spPr>
          <a:xfrm>
            <a:off x="680558" y="-37"/>
            <a:ext cx="11517918" cy="4679384"/>
          </a:xfrm>
          <a:custGeom>
            <a:avLst/>
            <a:gdLst>
              <a:gd name="connsiteX0" fmla="*/ 0 w 11517918"/>
              <a:gd name="connsiteY0" fmla="*/ 0 h 4679384"/>
              <a:gd name="connsiteX1" fmla="*/ 11517918 w 11517918"/>
              <a:gd name="connsiteY1" fmla="*/ 0 h 4679384"/>
              <a:gd name="connsiteX2" fmla="*/ 11517918 w 11517918"/>
              <a:gd name="connsiteY2" fmla="*/ 4679384 h 4679384"/>
              <a:gd name="connsiteX3" fmla="*/ 11237426 w 11517918"/>
              <a:gd name="connsiteY3" fmla="*/ 4679384 h 4679384"/>
              <a:gd name="connsiteX4" fmla="*/ 1633872 w 11517918"/>
              <a:gd name="connsiteY4" fmla="*/ 4316120 h 4679384"/>
              <a:gd name="connsiteX5" fmla="*/ 2219 w 11517918"/>
              <a:gd name="connsiteY5" fmla="*/ 2953600 h 4679384"/>
              <a:gd name="connsiteX6" fmla="*/ 0 w 11517918"/>
              <a:gd name="connsiteY6" fmla="*/ 2804868 h 467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7918" h="4679384">
                <a:moveTo>
                  <a:pt x="0" y="0"/>
                </a:moveTo>
                <a:lnTo>
                  <a:pt x="11517918" y="0"/>
                </a:lnTo>
                <a:lnTo>
                  <a:pt x="11517918" y="4679384"/>
                </a:lnTo>
                <a:lnTo>
                  <a:pt x="11237426" y="4679384"/>
                </a:lnTo>
                <a:cubicBezTo>
                  <a:pt x="7868632" y="4533922"/>
                  <a:pt x="2653542" y="4316120"/>
                  <a:pt x="1633872" y="4316120"/>
                </a:cubicBezTo>
                <a:cubicBezTo>
                  <a:pt x="292531" y="4316120"/>
                  <a:pt x="29819" y="3813148"/>
                  <a:pt x="2219" y="2953600"/>
                </a:cubicBezTo>
                <a:lnTo>
                  <a:pt x="0" y="2804868"/>
                </a:lnTo>
                <a:close/>
              </a:path>
            </a:pathLst>
          </a:custGeom>
        </p:spPr>
        <p:txBody>
          <a:bodyPr wrap="square">
            <a:noAutofit/>
          </a:bodyPr>
          <a:lstStyle>
            <a:lvl1pPr marL="0" indent="0" algn="ctr">
              <a:buNone/>
              <a:defRPr>
                <a:solidFill>
                  <a:schemeClr val="accent1"/>
                </a:solidFill>
              </a:defRPr>
            </a:lvl1pPr>
          </a:lstStyle>
          <a:p>
            <a:r>
              <a:rPr lang="en-US"/>
              <a:t>Click icon to add picture</a:t>
            </a:r>
          </a:p>
        </p:txBody>
      </p:sp>
      <p:sp>
        <p:nvSpPr>
          <p:cNvPr id="4" name="Slide Number Placeholder 3">
            <a:extLst>
              <a:ext uri="{FF2B5EF4-FFF2-40B4-BE49-F238E27FC236}">
                <a16:creationId xmlns:a16="http://schemas.microsoft.com/office/drawing/2014/main" id="{8C08D353-C315-40F5-897C-BAD451B0D5A9}"/>
              </a:ext>
            </a:extLst>
          </p:cNvPr>
          <p:cNvSpPr>
            <a:spLocks noGrp="1"/>
          </p:cNvSpPr>
          <p:nvPr>
            <p:ph type="sldNum" sz="quarter" idx="21"/>
          </p:nvPr>
        </p:nvSpPr>
        <p:spPr/>
        <p:txBody>
          <a:bodyPr/>
          <a:lstStyle/>
          <a:p>
            <a:fld id="{F0D7B86E-2359-49C5-ACBB-A3BDB035216F}" type="slidenum">
              <a:rPr lang="en-US" smtClean="0"/>
              <a:pPr/>
              <a:t>‹#›</a:t>
            </a:fld>
            <a:endParaRPr lang="en-US"/>
          </a:p>
        </p:txBody>
      </p:sp>
      <p:sp>
        <p:nvSpPr>
          <p:cNvPr id="9" name="Date Placeholder 3">
            <a:extLst>
              <a:ext uri="{FF2B5EF4-FFF2-40B4-BE49-F238E27FC236}">
                <a16:creationId xmlns:a16="http://schemas.microsoft.com/office/drawing/2014/main" id="{055493AE-1596-4372-B86F-9417BE790797}"/>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0" name="Espace réservé du pied de page 4">
            <a:extLst>
              <a:ext uri="{FF2B5EF4-FFF2-40B4-BE49-F238E27FC236}">
                <a16:creationId xmlns:a16="http://schemas.microsoft.com/office/drawing/2014/main" id="{20947FA0-878B-47D8-8255-337231F434F8}"/>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3234432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position 2">
    <p:spTree>
      <p:nvGrpSpPr>
        <p:cNvPr id="1" name=""/>
        <p:cNvGrpSpPr/>
        <p:nvPr/>
      </p:nvGrpSpPr>
      <p:grpSpPr>
        <a:xfrm>
          <a:off x="0" y="0"/>
          <a:ext cx="0" cy="0"/>
          <a:chOff x="0" y="0"/>
          <a:chExt cx="0" cy="0"/>
        </a:xfrm>
      </p:grpSpPr>
      <p:cxnSp>
        <p:nvCxnSpPr>
          <p:cNvPr id="9" name="Straight Connector 14">
            <a:extLst>
              <a:ext uri="{FF2B5EF4-FFF2-40B4-BE49-F238E27FC236}">
                <a16:creationId xmlns:a16="http://schemas.microsoft.com/office/drawing/2014/main" id="{E4965C48-C6C7-4CA2-84AE-CC38CA1558A3}"/>
              </a:ext>
            </a:extLst>
          </p:cNvPr>
          <p:cNvCxnSpPr>
            <a:cxnSpLocks/>
          </p:cNvCxnSpPr>
          <p:nvPr userDrawn="1"/>
        </p:nvCxnSpPr>
        <p:spPr>
          <a:xfrm>
            <a:off x="396000" y="900000"/>
            <a:ext cx="2452451"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31FFBF72-53A8-468B-BDF2-5DD7D44D7E9D}"/>
              </a:ext>
            </a:extLst>
          </p:cNvPr>
          <p:cNvSpPr>
            <a:spLocks noGrp="1"/>
          </p:cNvSpPr>
          <p:nvPr>
            <p:ph type="pic" sz="quarter" idx="17"/>
          </p:nvPr>
        </p:nvSpPr>
        <p:spPr>
          <a:xfrm>
            <a:off x="680560" y="0"/>
            <a:ext cx="11512718" cy="3287698"/>
          </a:xfrm>
          <a:custGeom>
            <a:avLst/>
            <a:gdLst>
              <a:gd name="connsiteX0" fmla="*/ 0 w 11512718"/>
              <a:gd name="connsiteY0" fmla="*/ 0 h 3287698"/>
              <a:gd name="connsiteX1" fmla="*/ 11512718 w 11512718"/>
              <a:gd name="connsiteY1" fmla="*/ 0 h 3287698"/>
              <a:gd name="connsiteX2" fmla="*/ 11512718 w 11512718"/>
              <a:gd name="connsiteY2" fmla="*/ 3287698 h 3287698"/>
              <a:gd name="connsiteX3" fmla="*/ 1633340 w 11512718"/>
              <a:gd name="connsiteY3" fmla="*/ 2895238 h 3287698"/>
              <a:gd name="connsiteX4" fmla="*/ 2453 w 11512718"/>
              <a:gd name="connsiteY4" fmla="*/ 1470534 h 3287698"/>
              <a:gd name="connsiteX5" fmla="*/ 0 w 11512718"/>
              <a:gd name="connsiteY5" fmla="*/ 1298549 h 328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12718" h="3287698">
                <a:moveTo>
                  <a:pt x="0" y="0"/>
                </a:moveTo>
                <a:lnTo>
                  <a:pt x="11512718" y="0"/>
                </a:lnTo>
                <a:lnTo>
                  <a:pt x="11512718" y="3287698"/>
                </a:lnTo>
                <a:cubicBezTo>
                  <a:pt x="8162510" y="3135989"/>
                  <a:pt x="2681312" y="2895238"/>
                  <a:pt x="1633340" y="2895238"/>
                </a:cubicBezTo>
                <a:cubicBezTo>
                  <a:pt x="292594" y="2895238"/>
                  <a:pt x="30035" y="2369285"/>
                  <a:pt x="2453" y="1470534"/>
                </a:cubicBezTo>
                <a:lnTo>
                  <a:pt x="0" y="1298549"/>
                </a:lnTo>
                <a:close/>
              </a:path>
            </a:pathLst>
          </a:custGeom>
        </p:spPr>
        <p:txBody>
          <a:bodyPr wrap="square">
            <a:noAutofit/>
          </a:bodyPr>
          <a:lstStyle>
            <a:lvl1pPr marL="0" indent="0" algn="ctr">
              <a:buNone/>
              <a:defRPr>
                <a:solidFill>
                  <a:schemeClr val="accent1"/>
                </a:solidFill>
              </a:defRPr>
            </a:lvl1pPr>
          </a:lstStyle>
          <a:p>
            <a:r>
              <a:rPr lang="en-US"/>
              <a:t>Click icon to add picture</a:t>
            </a:r>
          </a:p>
        </p:txBody>
      </p:sp>
      <p:sp>
        <p:nvSpPr>
          <p:cNvPr id="10" name="Title 1">
            <a:extLst>
              <a:ext uri="{FF2B5EF4-FFF2-40B4-BE49-F238E27FC236}">
                <a16:creationId xmlns:a16="http://schemas.microsoft.com/office/drawing/2014/main" id="{4EE46C94-B2D7-422F-9A86-1413CA160558}"/>
              </a:ext>
            </a:extLst>
          </p:cNvPr>
          <p:cNvSpPr>
            <a:spLocks noGrp="1"/>
          </p:cNvSpPr>
          <p:nvPr>
            <p:ph type="title"/>
          </p:nvPr>
        </p:nvSpPr>
        <p:spPr>
          <a:xfrm>
            <a:off x="396000" y="3240000"/>
            <a:ext cx="11412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Master title style</a:t>
            </a:r>
          </a:p>
        </p:txBody>
      </p:sp>
      <p:sp>
        <p:nvSpPr>
          <p:cNvPr id="4" name="Slide Number Placeholder 3">
            <a:extLst>
              <a:ext uri="{FF2B5EF4-FFF2-40B4-BE49-F238E27FC236}">
                <a16:creationId xmlns:a16="http://schemas.microsoft.com/office/drawing/2014/main" id="{D01DCCB3-DA91-46E3-B83C-DA830AC5C663}"/>
              </a:ext>
            </a:extLst>
          </p:cNvPr>
          <p:cNvSpPr>
            <a:spLocks noGrp="1"/>
          </p:cNvSpPr>
          <p:nvPr>
            <p:ph type="sldNum" sz="quarter" idx="20"/>
          </p:nvPr>
        </p:nvSpPr>
        <p:spPr/>
        <p:txBody>
          <a:bodyPr/>
          <a:lstStyle/>
          <a:p>
            <a:fld id="{F0D7B86E-2359-49C5-ACBB-A3BDB035216F}" type="slidenum">
              <a:rPr lang="en-US" smtClean="0"/>
              <a:pPr/>
              <a:t>‹#›</a:t>
            </a:fld>
            <a:endParaRPr lang="en-US"/>
          </a:p>
        </p:txBody>
      </p:sp>
      <p:cxnSp>
        <p:nvCxnSpPr>
          <p:cNvPr id="8" name="Straight Connector 7">
            <a:extLst>
              <a:ext uri="{FF2B5EF4-FFF2-40B4-BE49-F238E27FC236}">
                <a16:creationId xmlns:a16="http://schemas.microsoft.com/office/drawing/2014/main" id="{DF089D35-621B-46D2-A01A-2CC544CCBFAF}"/>
              </a:ext>
            </a:extLst>
          </p:cNvPr>
          <p:cNvCxnSpPr>
            <a:cxnSpLocks/>
          </p:cNvCxnSpPr>
          <p:nvPr userDrawn="1"/>
        </p:nvCxnSpPr>
        <p:spPr>
          <a:xfrm>
            <a:off x="396000" y="4149423"/>
            <a:ext cx="2452451"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Date Placeholder 3">
            <a:extLst>
              <a:ext uri="{FF2B5EF4-FFF2-40B4-BE49-F238E27FC236}">
                <a16:creationId xmlns:a16="http://schemas.microsoft.com/office/drawing/2014/main" id="{DFD0E73E-1182-4491-9B57-30CA4F826371}"/>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4" name="Espace réservé du pied de page 4">
            <a:extLst>
              <a:ext uri="{FF2B5EF4-FFF2-40B4-BE49-F238E27FC236}">
                <a16:creationId xmlns:a16="http://schemas.microsoft.com/office/drawing/2014/main" id="{581BF258-0221-4F4C-BE11-2281B826756D}"/>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086677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osition 3">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861AEA83-074A-4B9D-B103-B2D762F91E19}"/>
              </a:ext>
            </a:extLst>
          </p:cNvPr>
          <p:cNvSpPr>
            <a:spLocks noGrp="1"/>
          </p:cNvSpPr>
          <p:nvPr>
            <p:ph type="pic" sz="quarter" idx="17" hasCustomPrompt="1"/>
          </p:nvPr>
        </p:nvSpPr>
        <p:spPr>
          <a:xfrm>
            <a:off x="3531370" y="-1"/>
            <a:ext cx="8668262" cy="6176486"/>
          </a:xfrm>
          <a:custGeom>
            <a:avLst/>
            <a:gdLst>
              <a:gd name="connsiteX0" fmla="*/ 0 w 8668262"/>
              <a:gd name="connsiteY0" fmla="*/ 0 h 6176486"/>
              <a:gd name="connsiteX1" fmla="*/ 8668262 w 8668262"/>
              <a:gd name="connsiteY1" fmla="*/ 0 h 6176486"/>
              <a:gd name="connsiteX2" fmla="*/ 8668262 w 8668262"/>
              <a:gd name="connsiteY2" fmla="*/ 6176486 h 6176486"/>
              <a:gd name="connsiteX3" fmla="*/ 1630276 w 8668262"/>
              <a:gd name="connsiteY3" fmla="*/ 5924773 h 6176486"/>
              <a:gd name="connsiteX4" fmla="*/ 1027 w 8668262"/>
              <a:gd name="connsiteY4" fmla="*/ 4576941 h 6176486"/>
              <a:gd name="connsiteX5" fmla="*/ 0 w 8668262"/>
              <a:gd name="connsiteY5" fmla="*/ 4508759 h 6176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8262" h="6176486">
                <a:moveTo>
                  <a:pt x="0" y="0"/>
                </a:moveTo>
                <a:lnTo>
                  <a:pt x="8668262" y="0"/>
                </a:lnTo>
                <a:lnTo>
                  <a:pt x="8668262" y="6176486"/>
                </a:lnTo>
                <a:cubicBezTo>
                  <a:pt x="5674096" y="6052187"/>
                  <a:pt x="2413259" y="5924773"/>
                  <a:pt x="1630276" y="5924773"/>
                </a:cubicBezTo>
                <a:cubicBezTo>
                  <a:pt x="290910" y="5924773"/>
                  <a:pt x="28586" y="5427231"/>
                  <a:pt x="1027" y="4576941"/>
                </a:cubicBezTo>
                <a:lnTo>
                  <a:pt x="0" y="4508759"/>
                </a:lnTo>
                <a:close/>
              </a:path>
            </a:pathLst>
          </a:custGeom>
        </p:spPr>
        <p:txBody>
          <a:bodyPr wrap="square">
            <a:noAutofit/>
          </a:bodyPr>
          <a:lstStyle>
            <a:lvl1pPr marL="0" indent="0" algn="ctr">
              <a:buNone/>
              <a:defRPr>
                <a:solidFill>
                  <a:schemeClr val="accent1"/>
                </a:solidFill>
              </a:defRPr>
            </a:lvl1pPr>
          </a:lstStyle>
          <a:p>
            <a:r>
              <a:rPr lang="fr-FR"/>
              <a:t>Picture</a:t>
            </a:r>
            <a:endParaRPr lang="en-US"/>
          </a:p>
        </p:txBody>
      </p:sp>
      <p:sp>
        <p:nvSpPr>
          <p:cNvPr id="5" name="Slide Number Placeholder 4">
            <a:extLst>
              <a:ext uri="{FF2B5EF4-FFF2-40B4-BE49-F238E27FC236}">
                <a16:creationId xmlns:a16="http://schemas.microsoft.com/office/drawing/2014/main" id="{09E7E058-0F7D-400B-878C-361365B2B041}"/>
              </a:ext>
            </a:extLst>
          </p:cNvPr>
          <p:cNvSpPr>
            <a:spLocks noGrp="1"/>
          </p:cNvSpPr>
          <p:nvPr>
            <p:ph type="sldNum" sz="quarter" idx="20"/>
          </p:nvPr>
        </p:nvSpPr>
        <p:spPr/>
        <p:txBody>
          <a:bodyPr/>
          <a:lstStyle/>
          <a:p>
            <a:fld id="{F0D7B86E-2359-49C5-ACBB-A3BDB035216F}" type="slidenum">
              <a:rPr lang="en-US" smtClean="0"/>
              <a:pPr/>
              <a:t>‹#›</a:t>
            </a:fld>
            <a:endParaRPr lang="en-US"/>
          </a:p>
        </p:txBody>
      </p:sp>
      <p:sp>
        <p:nvSpPr>
          <p:cNvPr id="10" name="Title 3">
            <a:extLst>
              <a:ext uri="{FF2B5EF4-FFF2-40B4-BE49-F238E27FC236}">
                <a16:creationId xmlns:a16="http://schemas.microsoft.com/office/drawing/2014/main" id="{BDDD62C5-3B79-484B-83EC-D92F0CB05EDE}"/>
              </a:ext>
            </a:extLst>
          </p:cNvPr>
          <p:cNvSpPr>
            <a:spLocks noGrp="1"/>
          </p:cNvSpPr>
          <p:nvPr>
            <p:ph type="title" hasCustomPrompt="1"/>
          </p:nvPr>
        </p:nvSpPr>
        <p:spPr>
          <a:xfrm>
            <a:off x="396001" y="0"/>
            <a:ext cx="3060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11" name="Text Placeholder 7">
            <a:extLst>
              <a:ext uri="{FF2B5EF4-FFF2-40B4-BE49-F238E27FC236}">
                <a16:creationId xmlns:a16="http://schemas.microsoft.com/office/drawing/2014/main" id="{E4CF2634-1DD4-4256-A6C6-D48FBBB75C0C}"/>
              </a:ext>
            </a:extLst>
          </p:cNvPr>
          <p:cNvSpPr>
            <a:spLocks noGrp="1"/>
          </p:cNvSpPr>
          <p:nvPr>
            <p:ph type="body" sz="quarter" idx="13" hasCustomPrompt="1"/>
          </p:nvPr>
        </p:nvSpPr>
        <p:spPr>
          <a:xfrm>
            <a:off x="395999" y="900000"/>
            <a:ext cx="3060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9" name="Date Placeholder 3">
            <a:extLst>
              <a:ext uri="{FF2B5EF4-FFF2-40B4-BE49-F238E27FC236}">
                <a16:creationId xmlns:a16="http://schemas.microsoft.com/office/drawing/2014/main" id="{3EFC0BDC-3908-41CD-8893-74CF34DBF10C}"/>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2" name="Espace réservé du pied de page 4">
            <a:extLst>
              <a:ext uri="{FF2B5EF4-FFF2-40B4-BE49-F238E27FC236}">
                <a16:creationId xmlns:a16="http://schemas.microsoft.com/office/drawing/2014/main" id="{292E609D-44EB-405A-9B79-D9715B5D01CF}"/>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4258415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osition 4">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5B48923-0E26-48C9-ACFC-7F3F13BA6CF7}"/>
              </a:ext>
            </a:extLst>
          </p:cNvPr>
          <p:cNvSpPr>
            <a:spLocks noGrp="1"/>
          </p:cNvSpPr>
          <p:nvPr>
            <p:ph type="pic" sz="quarter" idx="18" hasCustomPrompt="1"/>
          </p:nvPr>
        </p:nvSpPr>
        <p:spPr>
          <a:xfrm>
            <a:off x="6328631" y="0"/>
            <a:ext cx="5868971" cy="6017970"/>
          </a:xfrm>
          <a:custGeom>
            <a:avLst/>
            <a:gdLst>
              <a:gd name="connsiteX0" fmla="*/ 0 w 5868971"/>
              <a:gd name="connsiteY0" fmla="*/ 0 h 6017970"/>
              <a:gd name="connsiteX1" fmla="*/ 5868971 w 5868971"/>
              <a:gd name="connsiteY1" fmla="*/ 0 h 6017970"/>
              <a:gd name="connsiteX2" fmla="*/ 5868971 w 5868971"/>
              <a:gd name="connsiteY2" fmla="*/ 6017970 h 6017970"/>
              <a:gd name="connsiteX3" fmla="*/ 1623644 w 5868971"/>
              <a:gd name="connsiteY3" fmla="*/ 5879596 h 6017970"/>
              <a:gd name="connsiteX4" fmla="*/ 0 w 5868971"/>
              <a:gd name="connsiteY4" fmla="*/ 4368679 h 6017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8971" h="6017970">
                <a:moveTo>
                  <a:pt x="0" y="0"/>
                </a:moveTo>
                <a:lnTo>
                  <a:pt x="5868971" y="0"/>
                </a:lnTo>
                <a:lnTo>
                  <a:pt x="5868971" y="6017970"/>
                </a:lnTo>
                <a:cubicBezTo>
                  <a:pt x="3877564" y="5939968"/>
                  <a:pt x="2161959" y="5879596"/>
                  <a:pt x="1623644" y="5879596"/>
                </a:cubicBezTo>
                <a:cubicBezTo>
                  <a:pt x="202164" y="5879596"/>
                  <a:pt x="0" y="5317806"/>
                  <a:pt x="0" y="4368679"/>
                </a:cubicBezTo>
                <a:close/>
              </a:path>
            </a:pathLst>
          </a:custGeom>
          <a:noFill/>
        </p:spPr>
        <p:txBody>
          <a:bodyPr wrap="square">
            <a:noAutofit/>
          </a:bodyPr>
          <a:lstStyle>
            <a:lvl1pPr marL="0" indent="0" algn="ctr">
              <a:buNone/>
              <a:defRPr>
                <a:solidFill>
                  <a:schemeClr val="accent1"/>
                </a:solidFill>
              </a:defRPr>
            </a:lvl1pPr>
          </a:lstStyle>
          <a:p>
            <a:r>
              <a:rPr lang="fr-FR"/>
              <a:t>Picture </a:t>
            </a:r>
            <a:endParaRPr lang="en-US"/>
          </a:p>
        </p:txBody>
      </p:sp>
      <p:sp>
        <p:nvSpPr>
          <p:cNvPr id="4" name="Slide Number Placeholder 3">
            <a:extLst>
              <a:ext uri="{FF2B5EF4-FFF2-40B4-BE49-F238E27FC236}">
                <a16:creationId xmlns:a16="http://schemas.microsoft.com/office/drawing/2014/main" id="{B0B67966-554C-4B45-A85D-32E38F2A5CE3}"/>
              </a:ext>
            </a:extLst>
          </p:cNvPr>
          <p:cNvSpPr>
            <a:spLocks noGrp="1"/>
          </p:cNvSpPr>
          <p:nvPr>
            <p:ph type="sldNum" sz="quarter" idx="21"/>
          </p:nvPr>
        </p:nvSpPr>
        <p:spPr/>
        <p:txBody>
          <a:bodyPr/>
          <a:lstStyle/>
          <a:p>
            <a:fld id="{F0D7B86E-2359-49C5-ACBB-A3BDB035216F}" type="slidenum">
              <a:rPr lang="en-US" smtClean="0"/>
              <a:pPr/>
              <a:t>‹#›</a:t>
            </a:fld>
            <a:endParaRPr lang="en-US"/>
          </a:p>
        </p:txBody>
      </p:sp>
      <p:sp>
        <p:nvSpPr>
          <p:cNvPr id="16" name="Title 3">
            <a:extLst>
              <a:ext uri="{FF2B5EF4-FFF2-40B4-BE49-F238E27FC236}">
                <a16:creationId xmlns:a16="http://schemas.microsoft.com/office/drawing/2014/main" id="{8E998269-C26B-43FF-A468-4497C7416B2E}"/>
              </a:ext>
            </a:extLst>
          </p:cNvPr>
          <p:cNvSpPr>
            <a:spLocks noGrp="1"/>
          </p:cNvSpPr>
          <p:nvPr>
            <p:ph type="title" hasCustomPrompt="1"/>
          </p:nvPr>
        </p:nvSpPr>
        <p:spPr>
          <a:xfrm>
            <a:off x="396000" y="-1"/>
            <a:ext cx="5400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11" name="Text Placeholder 7">
            <a:extLst>
              <a:ext uri="{FF2B5EF4-FFF2-40B4-BE49-F238E27FC236}">
                <a16:creationId xmlns:a16="http://schemas.microsoft.com/office/drawing/2014/main" id="{B68575AB-11E2-4E69-BE26-49AC7808472A}"/>
              </a:ext>
            </a:extLst>
          </p:cNvPr>
          <p:cNvSpPr>
            <a:spLocks noGrp="1"/>
          </p:cNvSpPr>
          <p:nvPr>
            <p:ph type="body" sz="quarter" idx="13" hasCustomPrompt="1"/>
          </p:nvPr>
        </p:nvSpPr>
        <p:spPr>
          <a:xfrm>
            <a:off x="396000" y="900000"/>
            <a:ext cx="5400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8" name="Text Placeholder 2">
            <a:extLst>
              <a:ext uri="{FF2B5EF4-FFF2-40B4-BE49-F238E27FC236}">
                <a16:creationId xmlns:a16="http://schemas.microsoft.com/office/drawing/2014/main" id="{1B660BF2-B062-4C4C-AB56-0B61BCD78C66}"/>
              </a:ext>
            </a:extLst>
          </p:cNvPr>
          <p:cNvSpPr>
            <a:spLocks noGrp="1"/>
          </p:cNvSpPr>
          <p:nvPr>
            <p:ph type="body" sz="quarter" idx="26"/>
          </p:nvPr>
        </p:nvSpPr>
        <p:spPr>
          <a:xfrm>
            <a:off x="396000" y="1620000"/>
            <a:ext cx="5400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E955CD9B-7A6C-4ECB-89FC-B46B58542B45}"/>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4" name="Espace réservé du pied de page 4">
            <a:extLst>
              <a:ext uri="{FF2B5EF4-FFF2-40B4-BE49-F238E27FC236}">
                <a16:creationId xmlns:a16="http://schemas.microsoft.com/office/drawing/2014/main" id="{626EA1D5-137B-4D62-8B24-C4C3744B445F}"/>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319301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position 5">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BF5007D-3A91-49B0-9A55-EC34920D4315}"/>
              </a:ext>
            </a:extLst>
          </p:cNvPr>
          <p:cNvSpPr>
            <a:spLocks noGrp="1"/>
          </p:cNvSpPr>
          <p:nvPr>
            <p:ph type="pic" sz="quarter" idx="18" hasCustomPrompt="1"/>
          </p:nvPr>
        </p:nvSpPr>
        <p:spPr>
          <a:xfrm>
            <a:off x="8459310" y="1"/>
            <a:ext cx="3732690" cy="3428700"/>
          </a:xfrm>
          <a:custGeom>
            <a:avLst/>
            <a:gdLst>
              <a:gd name="connsiteX0" fmla="*/ 0 w 3732690"/>
              <a:gd name="connsiteY0" fmla="*/ 0 h 3428700"/>
              <a:gd name="connsiteX1" fmla="*/ 3732690 w 3732690"/>
              <a:gd name="connsiteY1" fmla="*/ 0 h 3428700"/>
              <a:gd name="connsiteX2" fmla="*/ 3732690 w 3732690"/>
              <a:gd name="connsiteY2" fmla="*/ 3428700 h 3428700"/>
              <a:gd name="connsiteX3" fmla="*/ 3274678 w 3732690"/>
              <a:gd name="connsiteY3" fmla="*/ 3412852 h 3428700"/>
              <a:gd name="connsiteX4" fmla="*/ 1035046 w 3732690"/>
              <a:gd name="connsiteY4" fmla="*/ 3350156 h 3428700"/>
              <a:gd name="connsiteX5" fmla="*/ 0 w 3732690"/>
              <a:gd name="connsiteY5" fmla="*/ 2489245 h 34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2690" h="3428700">
                <a:moveTo>
                  <a:pt x="0" y="0"/>
                </a:moveTo>
                <a:lnTo>
                  <a:pt x="3732690" y="0"/>
                </a:lnTo>
                <a:lnTo>
                  <a:pt x="3732690" y="3428700"/>
                </a:lnTo>
                <a:lnTo>
                  <a:pt x="3274678" y="3412852"/>
                </a:lnTo>
                <a:cubicBezTo>
                  <a:pt x="2210192" y="3376493"/>
                  <a:pt x="1335317" y="3350156"/>
                  <a:pt x="1035046" y="3350156"/>
                </a:cubicBezTo>
                <a:cubicBezTo>
                  <a:pt x="128876" y="3350156"/>
                  <a:pt x="0" y="3030051"/>
                  <a:pt x="0" y="2489245"/>
                </a:cubicBezTo>
                <a:close/>
              </a:path>
            </a:pathLst>
          </a:custGeom>
          <a:noFill/>
        </p:spPr>
        <p:txBody>
          <a:bodyPr wrap="square">
            <a:noAutofit/>
          </a:bodyPr>
          <a:lstStyle>
            <a:lvl1pPr marL="0" indent="0" algn="ctr">
              <a:buNone/>
              <a:defRPr>
                <a:solidFill>
                  <a:schemeClr val="accent1"/>
                </a:solidFill>
              </a:defRPr>
            </a:lvl1pPr>
          </a:lstStyle>
          <a:p>
            <a:r>
              <a:rPr lang="fr-FR"/>
              <a:t>Picture </a:t>
            </a:r>
            <a:endParaRPr lang="en-US"/>
          </a:p>
        </p:txBody>
      </p:sp>
      <p:sp>
        <p:nvSpPr>
          <p:cNvPr id="4" name="Slide Number Placeholder 3">
            <a:extLst>
              <a:ext uri="{FF2B5EF4-FFF2-40B4-BE49-F238E27FC236}">
                <a16:creationId xmlns:a16="http://schemas.microsoft.com/office/drawing/2014/main" id="{B0B67966-554C-4B45-A85D-32E38F2A5CE3}"/>
              </a:ext>
            </a:extLst>
          </p:cNvPr>
          <p:cNvSpPr>
            <a:spLocks noGrp="1"/>
          </p:cNvSpPr>
          <p:nvPr>
            <p:ph type="sldNum" sz="quarter" idx="21"/>
          </p:nvPr>
        </p:nvSpPr>
        <p:spPr/>
        <p:txBody>
          <a:bodyPr/>
          <a:lstStyle/>
          <a:p>
            <a:fld id="{F0D7B86E-2359-49C5-ACBB-A3BDB035216F}" type="slidenum">
              <a:rPr lang="en-US" smtClean="0"/>
              <a:pPr/>
              <a:t>‹#›</a:t>
            </a:fld>
            <a:endParaRPr lang="en-US"/>
          </a:p>
        </p:txBody>
      </p:sp>
      <p:sp>
        <p:nvSpPr>
          <p:cNvPr id="16" name="Title 3">
            <a:extLst>
              <a:ext uri="{FF2B5EF4-FFF2-40B4-BE49-F238E27FC236}">
                <a16:creationId xmlns:a16="http://schemas.microsoft.com/office/drawing/2014/main" id="{8E998269-C26B-43FF-A468-4497C7416B2E}"/>
              </a:ext>
            </a:extLst>
          </p:cNvPr>
          <p:cNvSpPr>
            <a:spLocks noGrp="1"/>
          </p:cNvSpPr>
          <p:nvPr>
            <p:ph type="title" hasCustomPrompt="1"/>
          </p:nvPr>
        </p:nvSpPr>
        <p:spPr>
          <a:xfrm>
            <a:off x="395999" y="0"/>
            <a:ext cx="7812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11" name="Text Placeholder 7">
            <a:extLst>
              <a:ext uri="{FF2B5EF4-FFF2-40B4-BE49-F238E27FC236}">
                <a16:creationId xmlns:a16="http://schemas.microsoft.com/office/drawing/2014/main" id="{9655BF6D-205C-456B-82EF-CEF67AE987BA}"/>
              </a:ext>
            </a:extLst>
          </p:cNvPr>
          <p:cNvSpPr>
            <a:spLocks noGrp="1"/>
          </p:cNvSpPr>
          <p:nvPr>
            <p:ph type="body" sz="quarter" idx="13" hasCustomPrompt="1"/>
          </p:nvPr>
        </p:nvSpPr>
        <p:spPr>
          <a:xfrm>
            <a:off x="395999" y="900000"/>
            <a:ext cx="7812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8" name="Text Placeholder 2">
            <a:extLst>
              <a:ext uri="{FF2B5EF4-FFF2-40B4-BE49-F238E27FC236}">
                <a16:creationId xmlns:a16="http://schemas.microsoft.com/office/drawing/2014/main" id="{A3CB6C61-4976-4AF1-B525-E951E2B45AC4}"/>
              </a:ext>
            </a:extLst>
          </p:cNvPr>
          <p:cNvSpPr>
            <a:spLocks noGrp="1"/>
          </p:cNvSpPr>
          <p:nvPr>
            <p:ph type="body" sz="quarter" idx="26"/>
          </p:nvPr>
        </p:nvSpPr>
        <p:spPr>
          <a:xfrm>
            <a:off x="396000" y="1620000"/>
            <a:ext cx="7812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6B51DE64-9EC5-4A20-A4BA-3B654856AD7B}"/>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4" name="Espace réservé du pied de page 4">
            <a:extLst>
              <a:ext uri="{FF2B5EF4-FFF2-40B4-BE49-F238E27FC236}">
                <a16:creationId xmlns:a16="http://schemas.microsoft.com/office/drawing/2014/main" id="{30B6B885-52D1-4BD3-B618-F71895C07FBA}"/>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3820028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position 6">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AD5BEF0-F727-490E-AC61-BF0D8DC4AFF0}"/>
              </a:ext>
            </a:extLst>
          </p:cNvPr>
          <p:cNvSpPr>
            <a:spLocks noGrp="1"/>
          </p:cNvSpPr>
          <p:nvPr>
            <p:ph type="pic" sz="quarter" idx="17" hasCustomPrompt="1"/>
          </p:nvPr>
        </p:nvSpPr>
        <p:spPr>
          <a:xfrm>
            <a:off x="9121797" y="-728"/>
            <a:ext cx="3077152" cy="6010465"/>
          </a:xfrm>
          <a:custGeom>
            <a:avLst/>
            <a:gdLst>
              <a:gd name="connsiteX0" fmla="*/ 0 w 3077152"/>
              <a:gd name="connsiteY0" fmla="*/ 0 h 6010465"/>
              <a:gd name="connsiteX1" fmla="*/ 3077152 w 3077152"/>
              <a:gd name="connsiteY1" fmla="*/ 0 h 6010465"/>
              <a:gd name="connsiteX2" fmla="*/ 3077152 w 3077152"/>
              <a:gd name="connsiteY2" fmla="*/ 6010465 h 6010465"/>
              <a:gd name="connsiteX3" fmla="*/ 1622459 w 3077152"/>
              <a:gd name="connsiteY3" fmla="*/ 5974041 h 6010465"/>
              <a:gd name="connsiteX4" fmla="*/ 552 w 3077152"/>
              <a:gd name="connsiteY4" fmla="*/ 4615192 h 6010465"/>
              <a:gd name="connsiteX5" fmla="*/ 0 w 3077152"/>
              <a:gd name="connsiteY5" fmla="*/ 4578072 h 6010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52" h="6010465">
                <a:moveTo>
                  <a:pt x="0" y="0"/>
                </a:moveTo>
                <a:lnTo>
                  <a:pt x="3077152" y="0"/>
                </a:lnTo>
                <a:lnTo>
                  <a:pt x="3077152" y="6010465"/>
                </a:lnTo>
                <a:cubicBezTo>
                  <a:pt x="2393090" y="5987681"/>
                  <a:pt x="1876648" y="5974041"/>
                  <a:pt x="1622459" y="5974041"/>
                </a:cubicBezTo>
                <a:cubicBezTo>
                  <a:pt x="289102" y="5974041"/>
                  <a:pt x="27983" y="5472432"/>
                  <a:pt x="552" y="4615192"/>
                </a:cubicBezTo>
                <a:lnTo>
                  <a:pt x="0" y="4578072"/>
                </a:lnTo>
                <a:close/>
              </a:path>
            </a:pathLst>
          </a:custGeom>
        </p:spPr>
        <p:txBody>
          <a:bodyPr wrap="square">
            <a:noAutofit/>
          </a:bodyPr>
          <a:lstStyle>
            <a:lvl1pPr marL="0" indent="0" algn="ctr">
              <a:buNone/>
              <a:defRPr>
                <a:solidFill>
                  <a:schemeClr val="accent1"/>
                </a:solidFill>
              </a:defRPr>
            </a:lvl1pPr>
          </a:lstStyle>
          <a:p>
            <a:r>
              <a:rPr lang="fr-FR"/>
              <a:t>Picture</a:t>
            </a:r>
            <a:endParaRPr lang="en-US"/>
          </a:p>
        </p:txBody>
      </p:sp>
      <p:sp>
        <p:nvSpPr>
          <p:cNvPr id="4" name="Slide Number Placeholder 3">
            <a:extLst>
              <a:ext uri="{FF2B5EF4-FFF2-40B4-BE49-F238E27FC236}">
                <a16:creationId xmlns:a16="http://schemas.microsoft.com/office/drawing/2014/main" id="{A17350DD-7C4A-481E-AFFB-2D74A8ACC6BF}"/>
              </a:ext>
            </a:extLst>
          </p:cNvPr>
          <p:cNvSpPr>
            <a:spLocks noGrp="1"/>
          </p:cNvSpPr>
          <p:nvPr>
            <p:ph type="sldNum" sz="quarter" idx="20"/>
          </p:nvPr>
        </p:nvSpPr>
        <p:spPr/>
        <p:txBody>
          <a:bodyPr/>
          <a:lstStyle/>
          <a:p>
            <a:fld id="{F0D7B86E-2359-49C5-ACBB-A3BDB035216F}" type="slidenum">
              <a:rPr lang="en-US" smtClean="0"/>
              <a:pPr/>
              <a:t>‹#›</a:t>
            </a:fld>
            <a:endParaRPr lang="en-US"/>
          </a:p>
        </p:txBody>
      </p:sp>
      <p:sp>
        <p:nvSpPr>
          <p:cNvPr id="10" name="Title 3">
            <a:extLst>
              <a:ext uri="{FF2B5EF4-FFF2-40B4-BE49-F238E27FC236}">
                <a16:creationId xmlns:a16="http://schemas.microsoft.com/office/drawing/2014/main" id="{A06DF2F0-F702-4C39-94D2-512492E0E9B9}"/>
              </a:ext>
            </a:extLst>
          </p:cNvPr>
          <p:cNvSpPr>
            <a:spLocks noGrp="1"/>
          </p:cNvSpPr>
          <p:nvPr>
            <p:ph type="title" hasCustomPrompt="1"/>
          </p:nvPr>
        </p:nvSpPr>
        <p:spPr>
          <a:xfrm>
            <a:off x="395999" y="0"/>
            <a:ext cx="8280000" cy="900000"/>
          </a:xfrm>
        </p:spPr>
        <p:txBody>
          <a:bodyPr wrap="square">
            <a:normAutofit/>
          </a:bodyPr>
          <a:lstStyle>
            <a:lvl1pPr>
              <a:lnSpc>
                <a:spcPct val="100000"/>
              </a:lnSpc>
              <a:defRPr sz="2400"/>
            </a:lvl1pPr>
          </a:lstStyle>
          <a:p>
            <a:r>
              <a:rPr lang="en-US"/>
              <a:t>Click to edit page title</a:t>
            </a:r>
          </a:p>
        </p:txBody>
      </p:sp>
      <p:sp>
        <p:nvSpPr>
          <p:cNvPr id="12" name="Text Placeholder 7">
            <a:extLst>
              <a:ext uri="{FF2B5EF4-FFF2-40B4-BE49-F238E27FC236}">
                <a16:creationId xmlns:a16="http://schemas.microsoft.com/office/drawing/2014/main" id="{7255D2B5-8AD2-419C-9D98-2797580D092F}"/>
              </a:ext>
            </a:extLst>
          </p:cNvPr>
          <p:cNvSpPr>
            <a:spLocks noGrp="1"/>
          </p:cNvSpPr>
          <p:nvPr>
            <p:ph type="body" sz="quarter" idx="13" hasCustomPrompt="1"/>
          </p:nvPr>
        </p:nvSpPr>
        <p:spPr>
          <a:xfrm>
            <a:off x="396000" y="900000"/>
            <a:ext cx="8280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8" name="Text Placeholder 2">
            <a:extLst>
              <a:ext uri="{FF2B5EF4-FFF2-40B4-BE49-F238E27FC236}">
                <a16:creationId xmlns:a16="http://schemas.microsoft.com/office/drawing/2014/main" id="{4EDB1D34-B789-4D2B-9168-4D903EFDBE9C}"/>
              </a:ext>
            </a:extLst>
          </p:cNvPr>
          <p:cNvSpPr>
            <a:spLocks noGrp="1"/>
          </p:cNvSpPr>
          <p:nvPr>
            <p:ph type="body" sz="quarter" idx="26"/>
          </p:nvPr>
        </p:nvSpPr>
        <p:spPr>
          <a:xfrm>
            <a:off x="396000" y="1620000"/>
            <a:ext cx="8280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B7E17567-7060-46D5-B649-DDB333AF9FDB}"/>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4" name="Espace réservé du pied de page 4">
            <a:extLst>
              <a:ext uri="{FF2B5EF4-FFF2-40B4-BE49-F238E27FC236}">
                <a16:creationId xmlns:a16="http://schemas.microsoft.com/office/drawing/2014/main" id="{0B69C6E9-4FAB-4AAB-96BC-3C9EC10457F5}"/>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68421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ey backgroud">
    <p:spTree>
      <p:nvGrpSpPr>
        <p:cNvPr id="1" name=""/>
        <p:cNvGrpSpPr/>
        <p:nvPr/>
      </p:nvGrpSpPr>
      <p:grpSpPr>
        <a:xfrm>
          <a:off x="0" y="0"/>
          <a:ext cx="0" cy="0"/>
          <a:chOff x="0" y="0"/>
          <a:chExt cx="0" cy="0"/>
        </a:xfrm>
      </p:grpSpPr>
      <p:sp>
        <p:nvSpPr>
          <p:cNvPr id="6" name="Graphic 2">
            <a:extLst>
              <a:ext uri="{FF2B5EF4-FFF2-40B4-BE49-F238E27FC236}">
                <a16:creationId xmlns:a16="http://schemas.microsoft.com/office/drawing/2014/main" id="{B78F6E79-49D6-4D69-9702-8DDE5FCAAA65}"/>
              </a:ext>
            </a:extLst>
          </p:cNvPr>
          <p:cNvSpPr/>
          <p:nvPr userDrawn="1"/>
        </p:nvSpPr>
        <p:spPr>
          <a:xfrm>
            <a:off x="3659301" y="0"/>
            <a:ext cx="8532699" cy="6261861"/>
          </a:xfrm>
          <a:custGeom>
            <a:avLst/>
            <a:gdLst>
              <a:gd name="connsiteX0" fmla="*/ 848 w 8663952"/>
              <a:gd name="connsiteY0" fmla="*/ 792 h 6358183"/>
              <a:gd name="connsiteX1" fmla="*/ 848 w 8663952"/>
              <a:gd name="connsiteY1" fmla="*/ 5082441 h 6358183"/>
              <a:gd name="connsiteX2" fmla="*/ 322407 w 8663952"/>
              <a:gd name="connsiteY2" fmla="*/ 5893845 h 6358183"/>
              <a:gd name="connsiteX3" fmla="*/ 771173 w 8663952"/>
              <a:gd name="connsiteY3" fmla="*/ 6019143 h 6358183"/>
              <a:gd name="connsiteX4" fmla="*/ 2231011 w 8663952"/>
              <a:gd name="connsiteY4" fmla="*/ 6115982 h 6358183"/>
              <a:gd name="connsiteX5" fmla="*/ 8664801 w 8663952"/>
              <a:gd name="connsiteY5" fmla="*/ 6358976 h 6358183"/>
              <a:gd name="connsiteX6" fmla="*/ 8664801 w 8663952"/>
              <a:gd name="connsiteY6" fmla="*/ 792 h 6358183"/>
              <a:gd name="connsiteX7" fmla="*/ 848 w 8663952"/>
              <a:gd name="connsiteY7" fmla="*/ 792 h 635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3952" h="6358183">
                <a:moveTo>
                  <a:pt x="848" y="792"/>
                </a:moveTo>
                <a:lnTo>
                  <a:pt x="848" y="5082441"/>
                </a:lnTo>
                <a:cubicBezTo>
                  <a:pt x="848" y="5445529"/>
                  <a:pt x="65520" y="5732748"/>
                  <a:pt x="322407" y="5893845"/>
                </a:cubicBezTo>
                <a:cubicBezTo>
                  <a:pt x="431565" y="5962299"/>
                  <a:pt x="580754" y="6001094"/>
                  <a:pt x="771173" y="6019143"/>
                </a:cubicBezTo>
                <a:cubicBezTo>
                  <a:pt x="851347" y="6026745"/>
                  <a:pt x="1754197" y="6092502"/>
                  <a:pt x="2231011" y="6115982"/>
                </a:cubicBezTo>
                <a:cubicBezTo>
                  <a:pt x="2671202" y="6137664"/>
                  <a:pt x="7785692" y="6329318"/>
                  <a:pt x="8664801" y="6358976"/>
                </a:cubicBezTo>
                <a:lnTo>
                  <a:pt x="8664801" y="792"/>
                </a:lnTo>
                <a:lnTo>
                  <a:pt x="848" y="792"/>
                </a:lnTo>
                <a:close/>
              </a:path>
            </a:pathLst>
          </a:custGeom>
          <a:solidFill>
            <a:srgbClr val="E8E9E9"/>
          </a:solidFill>
          <a:ln w="37442" cap="flat">
            <a:noFill/>
            <a:prstDash val="solid"/>
            <a:round/>
          </a:ln>
        </p:spPr>
        <p:txBody>
          <a:bodyPr rtlCol="0" anchor="ctr"/>
          <a:lstStyle/>
          <a:p>
            <a:endParaRPr lang="en-US"/>
          </a:p>
        </p:txBody>
      </p:sp>
      <p:sp>
        <p:nvSpPr>
          <p:cNvPr id="12" name="Title 3">
            <a:extLst>
              <a:ext uri="{FF2B5EF4-FFF2-40B4-BE49-F238E27FC236}">
                <a16:creationId xmlns:a16="http://schemas.microsoft.com/office/drawing/2014/main" id="{66D32D0D-C649-4B11-8C6E-7FBAFCBFFF55}"/>
              </a:ext>
            </a:extLst>
          </p:cNvPr>
          <p:cNvSpPr>
            <a:spLocks noGrp="1"/>
          </p:cNvSpPr>
          <p:nvPr>
            <p:ph type="title" hasCustomPrompt="1"/>
          </p:nvPr>
        </p:nvSpPr>
        <p:spPr>
          <a:xfrm>
            <a:off x="396001" y="0"/>
            <a:ext cx="3060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15" name="Text Placeholder 7">
            <a:extLst>
              <a:ext uri="{FF2B5EF4-FFF2-40B4-BE49-F238E27FC236}">
                <a16:creationId xmlns:a16="http://schemas.microsoft.com/office/drawing/2014/main" id="{6F741F99-7CAF-4125-A64A-4D20DCBE3B9F}"/>
              </a:ext>
            </a:extLst>
          </p:cNvPr>
          <p:cNvSpPr>
            <a:spLocks noGrp="1"/>
          </p:cNvSpPr>
          <p:nvPr>
            <p:ph type="body" sz="quarter" idx="13" hasCustomPrompt="1"/>
          </p:nvPr>
        </p:nvSpPr>
        <p:spPr>
          <a:xfrm>
            <a:off x="395999" y="900000"/>
            <a:ext cx="3060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18" name="Slide Number Placeholder 3">
            <a:extLst>
              <a:ext uri="{FF2B5EF4-FFF2-40B4-BE49-F238E27FC236}">
                <a16:creationId xmlns:a16="http://schemas.microsoft.com/office/drawing/2014/main" id="{988FE65A-60FB-4982-B2BC-57FE47416139}"/>
              </a:ext>
            </a:extLst>
          </p:cNvPr>
          <p:cNvSpPr>
            <a:spLocks noGrp="1"/>
          </p:cNvSpPr>
          <p:nvPr>
            <p:ph type="sldNum" sz="quarter" idx="20"/>
          </p:nvPr>
        </p:nvSpPr>
        <p:spPr>
          <a:xfrm>
            <a:off x="396000" y="6406271"/>
            <a:ext cx="545132" cy="299295"/>
          </a:xfrm>
        </p:spPr>
        <p:txBody>
          <a:bodyPr/>
          <a:lstStyle/>
          <a:p>
            <a:fld id="{F0D7B86E-2359-49C5-ACBB-A3BDB035216F}" type="slidenum">
              <a:rPr lang="en-US" smtClean="0"/>
              <a:pPr/>
              <a:t>‹#›</a:t>
            </a:fld>
            <a:endParaRPr lang="en-US"/>
          </a:p>
        </p:txBody>
      </p:sp>
      <p:sp>
        <p:nvSpPr>
          <p:cNvPr id="9" name="Date Placeholder 3">
            <a:extLst>
              <a:ext uri="{FF2B5EF4-FFF2-40B4-BE49-F238E27FC236}">
                <a16:creationId xmlns:a16="http://schemas.microsoft.com/office/drawing/2014/main" id="{7B5A6F48-68A9-4C58-8880-9A1ADAAAE0EE}"/>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0" name="Espace réservé du pied de page 4">
            <a:extLst>
              <a:ext uri="{FF2B5EF4-FFF2-40B4-BE49-F238E27FC236}">
                <a16:creationId xmlns:a16="http://schemas.microsoft.com/office/drawing/2014/main" id="{B650A599-E49B-4036-9928-D67DD5ACB8FA}"/>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284028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range tex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5517A3-341D-481F-BB80-84E55D8918FB}"/>
              </a:ext>
            </a:extLst>
          </p:cNvPr>
          <p:cNvSpPr>
            <a:spLocks noGrp="1"/>
          </p:cNvSpPr>
          <p:nvPr>
            <p:ph type="sldNum" sz="quarter" idx="12"/>
          </p:nvPr>
        </p:nvSpPr>
        <p:spPr/>
        <p:txBody>
          <a:bodyPr/>
          <a:lstStyle/>
          <a:p>
            <a:fld id="{F0D7B86E-2359-49C5-ACBB-A3BDB035216F}" type="slidenum">
              <a:rPr lang="en-US" smtClean="0"/>
              <a:pPr/>
              <a:t>‹#›</a:t>
            </a:fld>
            <a:endParaRPr lang="en-US"/>
          </a:p>
        </p:txBody>
      </p:sp>
      <p:sp>
        <p:nvSpPr>
          <p:cNvPr id="13" name="Title 3">
            <a:extLst>
              <a:ext uri="{FF2B5EF4-FFF2-40B4-BE49-F238E27FC236}">
                <a16:creationId xmlns:a16="http://schemas.microsoft.com/office/drawing/2014/main" id="{3871FB65-6C41-464E-B0F9-FD4802D19915}"/>
              </a:ext>
            </a:extLst>
          </p:cNvPr>
          <p:cNvSpPr>
            <a:spLocks noGrp="1"/>
          </p:cNvSpPr>
          <p:nvPr>
            <p:ph type="title" hasCustomPrompt="1"/>
          </p:nvPr>
        </p:nvSpPr>
        <p:spPr>
          <a:xfrm>
            <a:off x="396000" y="0"/>
            <a:ext cx="11412000" cy="900000"/>
          </a:xfrm>
        </p:spPr>
        <p:txBody>
          <a:bodyPr wrap="square">
            <a:normAutofit/>
          </a:bodyPr>
          <a:lstStyle>
            <a:lvl1pPr>
              <a:lnSpc>
                <a:spcPct val="100000"/>
              </a:lnSpc>
              <a:defRPr sz="2400">
                <a:solidFill>
                  <a:srgbClr val="F58C35"/>
                </a:solidFill>
              </a:defRPr>
            </a:lvl1pPr>
          </a:lstStyle>
          <a:p>
            <a:r>
              <a:rPr lang="en-US"/>
              <a:t>Click to edit page title</a:t>
            </a:r>
          </a:p>
        </p:txBody>
      </p:sp>
      <p:cxnSp>
        <p:nvCxnSpPr>
          <p:cNvPr id="14" name="Straight Connector 13">
            <a:extLst>
              <a:ext uri="{FF2B5EF4-FFF2-40B4-BE49-F238E27FC236}">
                <a16:creationId xmlns:a16="http://schemas.microsoft.com/office/drawing/2014/main" id="{7FFC94B8-AEF1-4FF9-A5F4-5D829B53AE92}"/>
              </a:ext>
            </a:extLst>
          </p:cNvPr>
          <p:cNvCxnSpPr>
            <a:cxnSpLocks/>
          </p:cNvCxnSpPr>
          <p:nvPr userDrawn="1"/>
        </p:nvCxnSpPr>
        <p:spPr>
          <a:xfrm>
            <a:off x="396000" y="900000"/>
            <a:ext cx="2452451" cy="0"/>
          </a:xfrm>
          <a:prstGeom prst="line">
            <a:avLst/>
          </a:prstGeom>
          <a:ln w="22225">
            <a:solidFill>
              <a:srgbClr val="FE8C35"/>
            </a:solidFill>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FC8CC406-8A3B-49DB-B188-F2FD96EB0551}"/>
              </a:ext>
            </a:extLst>
          </p:cNvPr>
          <p:cNvSpPr>
            <a:spLocks noGrp="1"/>
          </p:cNvSpPr>
          <p:nvPr>
            <p:ph type="body" sz="quarter" idx="22" hasCustomPrompt="1"/>
          </p:nvPr>
        </p:nvSpPr>
        <p:spPr>
          <a:xfrm>
            <a:off x="396000" y="1620000"/>
            <a:ext cx="11412000" cy="1561178"/>
          </a:xfrm>
        </p:spPr>
        <p:txBody>
          <a:bodyPr vert="horz" lIns="0" tIns="72000" rIns="0" bIns="72000" rtlCol="0">
            <a:spAutoFit/>
          </a:bodyPr>
          <a:lstStyle>
            <a:lvl1pPr marL="268288" indent="-268288">
              <a:buClr>
                <a:schemeClr val="accent2"/>
              </a:buClr>
              <a:buFont typeface="Segoe UI Symbol" panose="020B0502040204020203" pitchFamily="34" charset="0"/>
              <a:buChar char="❯"/>
              <a:defRPr lang="en-US" dirty="0"/>
            </a:lvl1pPr>
            <a:lvl2pPr>
              <a:buClr>
                <a:schemeClr val="accent2"/>
              </a:buClr>
              <a:defRPr lang="en-US" dirty="0"/>
            </a:lvl2pPr>
            <a:lvl3pPr marL="1143000" indent="-228600">
              <a:buClr>
                <a:schemeClr val="accent2"/>
              </a:buClr>
              <a:buFont typeface="Segoe UI Symbol" panose="020B0502040204020203" pitchFamily="34" charset="0"/>
              <a:buChar char="⚬"/>
              <a:defRPr lang="en-US" dirty="0"/>
            </a:lvl3pPr>
            <a:lvl4pPr>
              <a:buClr>
                <a:schemeClr val="accent2"/>
              </a:buClr>
              <a:defRPr lang="en-US" dirty="0"/>
            </a:lvl4pPr>
            <a:lvl5pPr marL="2057400" indent="-228600">
              <a:buClr>
                <a:schemeClr val="accent2"/>
              </a:buClr>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AF975CEC-10AE-4B51-B6E6-83E3B5996C7A}"/>
              </a:ext>
            </a:extLst>
          </p:cNvPr>
          <p:cNvSpPr>
            <a:spLocks noGrp="1"/>
          </p:cNvSpPr>
          <p:nvPr>
            <p:ph type="body" sz="quarter" idx="13" hasCustomPrompt="1"/>
          </p:nvPr>
        </p:nvSpPr>
        <p:spPr>
          <a:xfrm>
            <a:off x="396000" y="900000"/>
            <a:ext cx="11412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11" name="Date Placeholder 3">
            <a:extLst>
              <a:ext uri="{FF2B5EF4-FFF2-40B4-BE49-F238E27FC236}">
                <a16:creationId xmlns:a16="http://schemas.microsoft.com/office/drawing/2014/main" id="{9FE32014-96CD-430A-86BF-96167C210734}"/>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2" name="Espace réservé du pied de page 4">
            <a:extLst>
              <a:ext uri="{FF2B5EF4-FFF2-40B4-BE49-F238E27FC236}">
                <a16:creationId xmlns:a16="http://schemas.microsoft.com/office/drawing/2014/main" id="{FD2D03E3-4C5E-4C1B-A75B-0C9FAC3B227E}"/>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2234790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urquoise blue tex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B5DFD2A-B12D-4CD0-B863-FA98A75F7CCA}"/>
              </a:ext>
            </a:extLst>
          </p:cNvPr>
          <p:cNvSpPr>
            <a:spLocks noGrp="1"/>
          </p:cNvSpPr>
          <p:nvPr>
            <p:ph type="body" sz="quarter" idx="22" hasCustomPrompt="1"/>
          </p:nvPr>
        </p:nvSpPr>
        <p:spPr>
          <a:xfrm>
            <a:off x="396000" y="1620000"/>
            <a:ext cx="11412000" cy="1561178"/>
          </a:xfrm>
        </p:spPr>
        <p:txBody>
          <a:bodyPr vert="horz" lIns="0" tIns="72000" rIns="0" bIns="72000" rtlCol="0">
            <a:spAutoFit/>
          </a:bodyPr>
          <a:lstStyle>
            <a:lvl1pPr marL="268288" indent="-268288">
              <a:buClr>
                <a:schemeClr val="accent3"/>
              </a:buClr>
              <a:buFont typeface="Segoe UI Symbol" panose="020B0502040204020203" pitchFamily="34" charset="0"/>
              <a:buChar char="❯"/>
              <a:defRPr lang="en-US" dirty="0"/>
            </a:lvl1pPr>
            <a:lvl2pPr>
              <a:buClr>
                <a:schemeClr val="accent3"/>
              </a:buClr>
              <a:defRPr lang="en-US" dirty="0"/>
            </a:lvl2pPr>
            <a:lvl3pPr marL="1143000" indent="-228600">
              <a:buClr>
                <a:schemeClr val="accent3"/>
              </a:buClr>
              <a:buFont typeface="Segoe UI Symbol" panose="020B0502040204020203" pitchFamily="34" charset="0"/>
              <a:buChar char="⚬"/>
              <a:defRPr lang="en-US" dirty="0"/>
            </a:lvl3pPr>
            <a:lvl4pPr>
              <a:buClr>
                <a:schemeClr val="accent3"/>
              </a:buClr>
              <a:defRPr lang="en-US" dirty="0"/>
            </a:lvl4pPr>
            <a:lvl5pPr>
              <a:buClr>
                <a:schemeClr val="accent3"/>
              </a:buCl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832E290-B5C6-420F-AC1E-ABE762EDD36E}"/>
              </a:ext>
            </a:extLst>
          </p:cNvPr>
          <p:cNvSpPr>
            <a:spLocks noGrp="1"/>
          </p:cNvSpPr>
          <p:nvPr>
            <p:ph type="sldNum" sz="quarter" idx="25"/>
          </p:nvPr>
        </p:nvSpPr>
        <p:spPr/>
        <p:txBody>
          <a:bodyPr/>
          <a:lstStyle/>
          <a:p>
            <a:fld id="{F0D7B86E-2359-49C5-ACBB-A3BDB035216F}" type="slidenum">
              <a:rPr lang="en-US" smtClean="0"/>
              <a:pPr/>
              <a:t>‹#›</a:t>
            </a:fld>
            <a:endParaRPr lang="en-US"/>
          </a:p>
        </p:txBody>
      </p:sp>
      <p:sp>
        <p:nvSpPr>
          <p:cNvPr id="12" name="Title 3">
            <a:extLst>
              <a:ext uri="{FF2B5EF4-FFF2-40B4-BE49-F238E27FC236}">
                <a16:creationId xmlns:a16="http://schemas.microsoft.com/office/drawing/2014/main" id="{726DDCCF-CA5C-465A-BA79-32D507D3C810}"/>
              </a:ext>
            </a:extLst>
          </p:cNvPr>
          <p:cNvSpPr>
            <a:spLocks noGrp="1"/>
          </p:cNvSpPr>
          <p:nvPr>
            <p:ph type="title" hasCustomPrompt="1"/>
          </p:nvPr>
        </p:nvSpPr>
        <p:spPr>
          <a:xfrm>
            <a:off x="396000" y="385262"/>
            <a:ext cx="11412000" cy="514738"/>
          </a:xfrm>
        </p:spPr>
        <p:txBody>
          <a:bodyPr wrap="square">
            <a:spAutoFit/>
          </a:bodyPr>
          <a:lstStyle>
            <a:lvl1pPr>
              <a:lnSpc>
                <a:spcPct val="100000"/>
              </a:lnSpc>
              <a:defRPr sz="2400">
                <a:solidFill>
                  <a:schemeClr val="accent3"/>
                </a:solidFill>
              </a:defRPr>
            </a:lvl1pPr>
          </a:lstStyle>
          <a:p>
            <a:r>
              <a:rPr lang="en-US"/>
              <a:t>Click to edit page title</a:t>
            </a:r>
          </a:p>
        </p:txBody>
      </p:sp>
      <p:cxnSp>
        <p:nvCxnSpPr>
          <p:cNvPr id="13" name="Straight Connector 12">
            <a:extLst>
              <a:ext uri="{FF2B5EF4-FFF2-40B4-BE49-F238E27FC236}">
                <a16:creationId xmlns:a16="http://schemas.microsoft.com/office/drawing/2014/main" id="{1C90C44A-ACEC-4109-98EE-C954E5C0F233}"/>
              </a:ext>
            </a:extLst>
          </p:cNvPr>
          <p:cNvCxnSpPr>
            <a:cxnSpLocks/>
          </p:cNvCxnSpPr>
          <p:nvPr userDrawn="1"/>
        </p:nvCxnSpPr>
        <p:spPr>
          <a:xfrm>
            <a:off x="396000" y="900000"/>
            <a:ext cx="2452451" cy="0"/>
          </a:xfrm>
          <a:prstGeom prst="line">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EA8C533-F75C-4B2E-8BA3-41166FEF0339}"/>
              </a:ext>
            </a:extLst>
          </p:cNvPr>
          <p:cNvSpPr>
            <a:spLocks noGrp="1"/>
          </p:cNvSpPr>
          <p:nvPr>
            <p:ph type="body" sz="quarter" idx="13" hasCustomPrompt="1"/>
          </p:nvPr>
        </p:nvSpPr>
        <p:spPr>
          <a:xfrm>
            <a:off x="396000" y="900000"/>
            <a:ext cx="11412000" cy="422405"/>
          </a:xfrm>
          <a:prstGeom prst="rect">
            <a:avLst/>
          </a:prstGeom>
        </p:spPr>
        <p:txBody>
          <a:bodyPr vert="horz" wrap="square" lIns="0" tIns="72000" rIns="0" bIns="72000" rtlCol="0" anchor="t" anchorCtr="0">
            <a:spAutoFit/>
          </a:bodyPr>
          <a:lstStyle>
            <a:lvl1pPr>
              <a:defRPr lang="en-US" b="0" spc="90" baseline="0" dirty="0"/>
            </a:lvl1pPr>
          </a:lstStyle>
          <a:p>
            <a:pPr marL="0" lvl="0" indent="0">
              <a:spcBef>
                <a:spcPts val="0"/>
              </a:spcBef>
              <a:buNone/>
            </a:pPr>
            <a:r>
              <a:rPr lang="fr-FR"/>
              <a:t>Click to </a:t>
            </a:r>
            <a:r>
              <a:rPr lang="fr-FR" err="1"/>
              <a:t>edit</a:t>
            </a:r>
            <a:r>
              <a:rPr lang="fr-FR"/>
              <a:t> </a:t>
            </a:r>
            <a:r>
              <a:rPr lang="fr-FR" err="1"/>
              <a:t>subtitle</a:t>
            </a:r>
            <a:endParaRPr lang="en-US"/>
          </a:p>
        </p:txBody>
      </p:sp>
      <p:sp>
        <p:nvSpPr>
          <p:cNvPr id="14" name="Date Placeholder 3">
            <a:extLst>
              <a:ext uri="{FF2B5EF4-FFF2-40B4-BE49-F238E27FC236}">
                <a16:creationId xmlns:a16="http://schemas.microsoft.com/office/drawing/2014/main" id="{FFCAAE02-13F9-43D4-9955-20725F86367E}"/>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5" name="Espace réservé du pied de page 4">
            <a:extLst>
              <a:ext uri="{FF2B5EF4-FFF2-40B4-BE49-F238E27FC236}">
                <a16:creationId xmlns:a16="http://schemas.microsoft.com/office/drawing/2014/main" id="{E0F996D6-78D6-4B25-ACDE-31BCC3BF4632}"/>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216845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10F3FA8A-EEEE-49F0-861F-241D237B5F2F}"/>
              </a:ext>
            </a:extLst>
          </p:cNvPr>
          <p:cNvSpPr>
            <a:spLocks noGrp="1"/>
          </p:cNvSpPr>
          <p:nvPr>
            <p:ph type="pic" sz="quarter" idx="15"/>
          </p:nvPr>
        </p:nvSpPr>
        <p:spPr>
          <a:xfrm>
            <a:off x="396000" y="2381478"/>
            <a:ext cx="11795998" cy="4143411"/>
          </a:xfrm>
          <a:custGeom>
            <a:avLst/>
            <a:gdLst>
              <a:gd name="connsiteX0" fmla="*/ 11770402 w 11770402"/>
              <a:gd name="connsiteY0" fmla="*/ 0 h 4143411"/>
              <a:gd name="connsiteX1" fmla="*/ 11770402 w 11770402"/>
              <a:gd name="connsiteY1" fmla="*/ 4143411 h 4143411"/>
              <a:gd name="connsiteX2" fmla="*/ 11764142 w 11770402"/>
              <a:gd name="connsiteY2" fmla="*/ 4143411 h 4143411"/>
              <a:gd name="connsiteX3" fmla="*/ 11746734 w 11770402"/>
              <a:gd name="connsiteY3" fmla="*/ 4142813 h 4143411"/>
              <a:gd name="connsiteX4" fmla="*/ 2788764 w 11770402"/>
              <a:gd name="connsiteY4" fmla="*/ 3825727 h 4143411"/>
              <a:gd name="connsiteX5" fmla="*/ 963283 w 11770402"/>
              <a:gd name="connsiteY5" fmla="*/ 3702022 h 4143411"/>
              <a:gd name="connsiteX6" fmla="*/ 402128 w 11770402"/>
              <a:gd name="connsiteY6" fmla="*/ 3542007 h 4143411"/>
              <a:gd name="connsiteX7" fmla="*/ 0 w 11770402"/>
              <a:gd name="connsiteY7" fmla="*/ 2505660 h 4143411"/>
              <a:gd name="connsiteX8" fmla="*/ 0 w 11770402"/>
              <a:gd name="connsiteY8" fmla="*/ 148319 h 4143411"/>
              <a:gd name="connsiteX9" fmla="*/ 142778 w 11770402"/>
              <a:gd name="connsiteY9" fmla="*/ 8946 h 41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0402" h="4143411">
                <a:moveTo>
                  <a:pt x="11770402" y="0"/>
                </a:moveTo>
                <a:lnTo>
                  <a:pt x="11770402" y="4143411"/>
                </a:lnTo>
                <a:lnTo>
                  <a:pt x="11764142" y="4143411"/>
                </a:lnTo>
                <a:lnTo>
                  <a:pt x="11746734" y="4142813"/>
                </a:lnTo>
                <a:cubicBezTo>
                  <a:pt x="11254306" y="4125895"/>
                  <a:pt x="3366434" y="3854752"/>
                  <a:pt x="2788764" y="3825727"/>
                </a:cubicBezTo>
                <a:cubicBezTo>
                  <a:pt x="2192532" y="3795728"/>
                  <a:pt x="1063533" y="3711749"/>
                  <a:pt x="963283" y="3702022"/>
                </a:cubicBezTo>
                <a:cubicBezTo>
                  <a:pt x="725160" y="3679003"/>
                  <a:pt x="538618" y="3629439"/>
                  <a:pt x="402128" y="3542007"/>
                </a:cubicBezTo>
                <a:cubicBezTo>
                  <a:pt x="80875" y="3336215"/>
                  <a:pt x="0" y="2969406"/>
                  <a:pt x="0" y="2505660"/>
                </a:cubicBezTo>
                <a:lnTo>
                  <a:pt x="0" y="148319"/>
                </a:lnTo>
                <a:cubicBezTo>
                  <a:pt x="182" y="71244"/>
                  <a:pt x="64409" y="8909"/>
                  <a:pt x="142778" y="8946"/>
                </a:cubicBezTo>
                <a:close/>
              </a:path>
            </a:pathLst>
          </a:custGeom>
          <a:noFill/>
        </p:spPr>
        <p:txBody>
          <a:bodyPr wrap="square">
            <a:noAutofit/>
          </a:bodyPr>
          <a:lstStyle>
            <a:lvl1pPr marL="0" indent="0" algn="ctr">
              <a:buNone/>
              <a:defRPr>
                <a:solidFill>
                  <a:schemeClr val="accent1"/>
                </a:solidFill>
              </a:defRPr>
            </a:lvl1pPr>
          </a:lstStyle>
          <a:p>
            <a:r>
              <a:rPr lang="en-US"/>
              <a:t>Click icon to add picture</a:t>
            </a:r>
          </a:p>
        </p:txBody>
      </p:sp>
      <p:sp>
        <p:nvSpPr>
          <p:cNvPr id="11" name="Text Placeholder 7">
            <a:extLst>
              <a:ext uri="{FF2B5EF4-FFF2-40B4-BE49-F238E27FC236}">
                <a16:creationId xmlns:a16="http://schemas.microsoft.com/office/drawing/2014/main" id="{2E648A42-5470-4544-8311-0B6C1DAD3BE5}"/>
              </a:ext>
            </a:extLst>
          </p:cNvPr>
          <p:cNvSpPr>
            <a:spLocks noGrp="1"/>
          </p:cNvSpPr>
          <p:nvPr>
            <p:ph type="body" sz="quarter" idx="14" hasCustomPrompt="1"/>
          </p:nvPr>
        </p:nvSpPr>
        <p:spPr>
          <a:xfrm>
            <a:off x="395999" y="1800000"/>
            <a:ext cx="8052881" cy="391628"/>
          </a:xfrm>
          <a:prstGeom prst="rect">
            <a:avLst/>
          </a:prstGeom>
        </p:spPr>
        <p:txBody>
          <a:bodyPr wrap="square" anchor="b" anchorCtr="0">
            <a:spAutoFit/>
          </a:bodyPr>
          <a:lstStyle>
            <a:lvl1pPr marL="0" indent="0">
              <a:buNone/>
              <a:defRPr sz="1600" b="0" spc="90" baseline="0">
                <a:solidFill>
                  <a:srgbClr val="696969"/>
                </a:solidFill>
              </a:defRPr>
            </a:lvl1pPr>
          </a:lstStyle>
          <a:p>
            <a:pPr lvl="0"/>
            <a:r>
              <a:rPr lang="fr-FR"/>
              <a:t>Click to </a:t>
            </a:r>
            <a:r>
              <a:rPr lang="fr-FR" err="1"/>
              <a:t>edit</a:t>
            </a:r>
            <a:r>
              <a:rPr lang="fr-FR"/>
              <a:t> </a:t>
            </a:r>
            <a:r>
              <a:rPr lang="fr-FR" err="1"/>
              <a:t>name</a:t>
            </a:r>
            <a:r>
              <a:rPr lang="fr-FR"/>
              <a:t>, </a:t>
            </a:r>
            <a:r>
              <a:rPr lang="fr-FR" err="1"/>
              <a:t>title</a:t>
            </a:r>
            <a:r>
              <a:rPr lang="fr-FR"/>
              <a:t>, mail</a:t>
            </a:r>
            <a:endParaRPr lang="en-US"/>
          </a:p>
        </p:txBody>
      </p:sp>
      <p:sp>
        <p:nvSpPr>
          <p:cNvPr id="14" name="Text Placeholder 7">
            <a:extLst>
              <a:ext uri="{FF2B5EF4-FFF2-40B4-BE49-F238E27FC236}">
                <a16:creationId xmlns:a16="http://schemas.microsoft.com/office/drawing/2014/main" id="{9FCCCE3E-02E1-414B-B415-15EA0AE463C5}"/>
              </a:ext>
            </a:extLst>
          </p:cNvPr>
          <p:cNvSpPr>
            <a:spLocks noGrp="1"/>
          </p:cNvSpPr>
          <p:nvPr>
            <p:ph type="body" sz="quarter" idx="16" hasCustomPrompt="1"/>
          </p:nvPr>
        </p:nvSpPr>
        <p:spPr>
          <a:xfrm>
            <a:off x="395999" y="1154050"/>
            <a:ext cx="8052882" cy="422405"/>
          </a:xfrm>
          <a:prstGeom prst="rect">
            <a:avLst/>
          </a:prstGeom>
        </p:spPr>
        <p:txBody>
          <a:bodyPr wrap="square" anchor="ctr" anchorCtr="0">
            <a:spAutoFit/>
          </a:bodyPr>
          <a:lstStyle>
            <a:lvl1pPr marL="0" indent="0">
              <a:buNone/>
              <a:defRPr sz="1800" spc="90" baseline="0">
                <a:solidFill>
                  <a:srgbClr val="696969"/>
                </a:solidFill>
              </a:defRPr>
            </a:lvl1pPr>
          </a:lstStyle>
          <a:p>
            <a:pPr lvl="0"/>
            <a:r>
              <a:rPr lang="fr-FR"/>
              <a:t>Click to </a:t>
            </a:r>
            <a:r>
              <a:rPr lang="fr-FR" err="1"/>
              <a:t>edit</a:t>
            </a:r>
            <a:r>
              <a:rPr lang="fr-FR"/>
              <a:t> </a:t>
            </a:r>
            <a:r>
              <a:rPr lang="fr-FR" err="1"/>
              <a:t>subtitle</a:t>
            </a:r>
            <a:endParaRPr lang="en-US"/>
          </a:p>
        </p:txBody>
      </p:sp>
      <p:sp>
        <p:nvSpPr>
          <p:cNvPr id="16" name="Title 3">
            <a:extLst>
              <a:ext uri="{FF2B5EF4-FFF2-40B4-BE49-F238E27FC236}">
                <a16:creationId xmlns:a16="http://schemas.microsoft.com/office/drawing/2014/main" id="{CBF98F42-EA67-43BD-BF74-DC2241510EA5}"/>
              </a:ext>
            </a:extLst>
          </p:cNvPr>
          <p:cNvSpPr>
            <a:spLocks noGrp="1"/>
          </p:cNvSpPr>
          <p:nvPr>
            <p:ph type="title" hasCustomPrompt="1"/>
          </p:nvPr>
        </p:nvSpPr>
        <p:spPr>
          <a:xfrm>
            <a:off x="395999" y="0"/>
            <a:ext cx="8052882"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cxnSp>
        <p:nvCxnSpPr>
          <p:cNvPr id="13" name="Straight Connector 14">
            <a:extLst>
              <a:ext uri="{FF2B5EF4-FFF2-40B4-BE49-F238E27FC236}">
                <a16:creationId xmlns:a16="http://schemas.microsoft.com/office/drawing/2014/main" id="{F1D55521-E097-4230-996C-1501BCFE0DCD}"/>
              </a:ext>
            </a:extLst>
          </p:cNvPr>
          <p:cNvCxnSpPr>
            <a:cxnSpLocks/>
          </p:cNvCxnSpPr>
          <p:nvPr userDrawn="1"/>
        </p:nvCxnSpPr>
        <p:spPr>
          <a:xfrm>
            <a:off x="384627" y="900000"/>
            <a:ext cx="2452451"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9" name="Picture 21">
            <a:extLst>
              <a:ext uri="{FF2B5EF4-FFF2-40B4-BE49-F238E27FC236}">
                <a16:creationId xmlns:a16="http://schemas.microsoft.com/office/drawing/2014/main" id="{99160532-F4E6-4613-BF3F-37D486F887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6171" y="351509"/>
            <a:ext cx="3721394" cy="1742874"/>
          </a:xfrm>
          <a:prstGeom prst="rect">
            <a:avLst/>
          </a:prstGeom>
        </p:spPr>
      </p:pic>
    </p:spTree>
    <p:extLst>
      <p:ext uri="{BB962C8B-B14F-4D97-AF65-F5344CB8AC3E}">
        <p14:creationId xmlns:p14="http://schemas.microsoft.com/office/powerpoint/2010/main" val="1470864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yan blue tex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1A88E6-70E1-44DA-9BFA-4BD6766301B8}"/>
              </a:ext>
            </a:extLst>
          </p:cNvPr>
          <p:cNvSpPr>
            <a:spLocks noGrp="1"/>
          </p:cNvSpPr>
          <p:nvPr>
            <p:ph type="sldNum" sz="quarter" idx="20"/>
          </p:nvPr>
        </p:nvSpPr>
        <p:spPr/>
        <p:txBody>
          <a:bodyPr/>
          <a:lstStyle/>
          <a:p>
            <a:fld id="{F0D7B86E-2359-49C5-ACBB-A3BDB035216F}" type="slidenum">
              <a:rPr lang="en-US" smtClean="0"/>
              <a:pPr/>
              <a:t>‹#›</a:t>
            </a:fld>
            <a:endParaRPr lang="en-US"/>
          </a:p>
        </p:txBody>
      </p:sp>
      <p:sp>
        <p:nvSpPr>
          <p:cNvPr id="12" name="Title 3">
            <a:extLst>
              <a:ext uri="{FF2B5EF4-FFF2-40B4-BE49-F238E27FC236}">
                <a16:creationId xmlns:a16="http://schemas.microsoft.com/office/drawing/2014/main" id="{38F5F631-A3E0-42F7-936E-EC69FACE10FD}"/>
              </a:ext>
            </a:extLst>
          </p:cNvPr>
          <p:cNvSpPr>
            <a:spLocks noGrp="1"/>
          </p:cNvSpPr>
          <p:nvPr>
            <p:ph type="title" hasCustomPrompt="1"/>
          </p:nvPr>
        </p:nvSpPr>
        <p:spPr>
          <a:xfrm>
            <a:off x="396000" y="0"/>
            <a:ext cx="11412000" cy="900000"/>
          </a:xfrm>
        </p:spPr>
        <p:txBody>
          <a:bodyPr wrap="square">
            <a:normAutofit/>
          </a:bodyPr>
          <a:lstStyle>
            <a:lvl1pPr>
              <a:lnSpc>
                <a:spcPct val="100000"/>
              </a:lnSpc>
              <a:defRPr sz="2400">
                <a:solidFill>
                  <a:schemeClr val="accent5"/>
                </a:solidFill>
              </a:defRPr>
            </a:lvl1pPr>
          </a:lstStyle>
          <a:p>
            <a:r>
              <a:rPr lang="en-US"/>
              <a:t>Click to edit page title</a:t>
            </a:r>
          </a:p>
        </p:txBody>
      </p:sp>
      <p:cxnSp>
        <p:nvCxnSpPr>
          <p:cNvPr id="13" name="Straight Connector 12">
            <a:extLst>
              <a:ext uri="{FF2B5EF4-FFF2-40B4-BE49-F238E27FC236}">
                <a16:creationId xmlns:a16="http://schemas.microsoft.com/office/drawing/2014/main" id="{60B14BEC-DF55-4753-962B-E5388B538A4C}"/>
              </a:ext>
            </a:extLst>
          </p:cNvPr>
          <p:cNvCxnSpPr>
            <a:cxnSpLocks/>
          </p:cNvCxnSpPr>
          <p:nvPr userDrawn="1"/>
        </p:nvCxnSpPr>
        <p:spPr>
          <a:xfrm>
            <a:off x="396000" y="900000"/>
            <a:ext cx="2452451"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 Placeholder 7">
            <a:extLst>
              <a:ext uri="{FF2B5EF4-FFF2-40B4-BE49-F238E27FC236}">
                <a16:creationId xmlns:a16="http://schemas.microsoft.com/office/drawing/2014/main" id="{A7ACC7D1-006E-4AB6-94E7-1A65ECA7D150}"/>
              </a:ext>
            </a:extLst>
          </p:cNvPr>
          <p:cNvSpPr>
            <a:spLocks noGrp="1"/>
          </p:cNvSpPr>
          <p:nvPr>
            <p:ph type="body" sz="quarter" idx="13" hasCustomPrompt="1"/>
          </p:nvPr>
        </p:nvSpPr>
        <p:spPr>
          <a:xfrm>
            <a:off x="396000" y="900000"/>
            <a:ext cx="11412000" cy="422405"/>
          </a:xfrm>
          <a:prstGeom prst="rect">
            <a:avLst/>
          </a:prstGeom>
        </p:spPr>
        <p:txBody>
          <a:bodyPr vert="horz" wrap="square" lIns="0" tIns="72000" rIns="0" bIns="72000" rtlCol="0" anchor="t" anchorCtr="0">
            <a:spAutoFit/>
          </a:bodyPr>
          <a:lstStyle>
            <a:lvl1pPr>
              <a:defRPr lang="en-US" b="0" spc="90" baseline="0" dirty="0"/>
            </a:lvl1pPr>
          </a:lstStyle>
          <a:p>
            <a:pPr marL="0" lvl="0" indent="0">
              <a:spcBef>
                <a:spcPts val="0"/>
              </a:spcBef>
              <a:buNone/>
            </a:pPr>
            <a:r>
              <a:rPr lang="fr-FR"/>
              <a:t>Click to </a:t>
            </a:r>
            <a:r>
              <a:rPr lang="fr-FR" err="1"/>
              <a:t>edit</a:t>
            </a:r>
            <a:r>
              <a:rPr lang="fr-FR"/>
              <a:t> </a:t>
            </a:r>
            <a:r>
              <a:rPr lang="fr-FR" err="1"/>
              <a:t>subtitle</a:t>
            </a:r>
            <a:endParaRPr lang="en-US"/>
          </a:p>
        </p:txBody>
      </p:sp>
      <p:sp>
        <p:nvSpPr>
          <p:cNvPr id="8" name="Text Placeholder 2">
            <a:extLst>
              <a:ext uri="{FF2B5EF4-FFF2-40B4-BE49-F238E27FC236}">
                <a16:creationId xmlns:a16="http://schemas.microsoft.com/office/drawing/2014/main" id="{BF14E842-37A4-48C0-BDD1-AA1475EC02AC}"/>
              </a:ext>
            </a:extLst>
          </p:cNvPr>
          <p:cNvSpPr>
            <a:spLocks noGrp="1"/>
          </p:cNvSpPr>
          <p:nvPr>
            <p:ph type="body" sz="quarter" idx="22" hasCustomPrompt="1"/>
          </p:nvPr>
        </p:nvSpPr>
        <p:spPr>
          <a:xfrm>
            <a:off x="396000" y="1620000"/>
            <a:ext cx="11412000" cy="1561178"/>
          </a:xfrm>
        </p:spPr>
        <p:txBody>
          <a:bodyPr vert="horz" lIns="0" tIns="72000" rIns="0" bIns="72000" rtlCol="0">
            <a:spAutoFit/>
          </a:bodyPr>
          <a:lstStyle>
            <a:lvl1pPr marL="268288" indent="-268288">
              <a:buClr>
                <a:schemeClr val="accent5"/>
              </a:buClr>
              <a:buFont typeface="Segoe UI Symbol" panose="020B0502040204020203" pitchFamily="34" charset="0"/>
              <a:buChar char="❯"/>
              <a:defRPr lang="en-US" dirty="0"/>
            </a:lvl1pPr>
            <a:lvl2pPr>
              <a:buClr>
                <a:schemeClr val="accent5"/>
              </a:buClr>
              <a:defRPr lang="en-US" dirty="0"/>
            </a:lvl2pPr>
            <a:lvl3pPr marL="1143000" indent="-228600">
              <a:buClr>
                <a:schemeClr val="accent5"/>
              </a:buClr>
              <a:buFont typeface="Segoe UI Symbol" panose="020B0502040204020203" pitchFamily="34" charset="0"/>
              <a:buChar char="⚬"/>
              <a:defRPr lang="en-US" dirty="0"/>
            </a:lvl3pPr>
            <a:lvl4pPr>
              <a:buClr>
                <a:schemeClr val="accent5"/>
              </a:buClr>
              <a:defRPr lang="en-US" dirty="0"/>
            </a:lvl4pPr>
            <a:lvl5pPr>
              <a:buClr>
                <a:schemeClr val="accent5"/>
              </a:buCl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3">
            <a:extLst>
              <a:ext uri="{FF2B5EF4-FFF2-40B4-BE49-F238E27FC236}">
                <a16:creationId xmlns:a16="http://schemas.microsoft.com/office/drawing/2014/main" id="{4263616A-E73E-463F-81EE-2D47272E587F}"/>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5" name="Espace réservé du pied de page 4">
            <a:extLst>
              <a:ext uri="{FF2B5EF4-FFF2-40B4-BE49-F238E27FC236}">
                <a16:creationId xmlns:a16="http://schemas.microsoft.com/office/drawing/2014/main" id="{F6E79C7C-97D9-41E3-A17F-3074D24B81B3}"/>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3772693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almon pink tex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1A88E6-70E1-44DA-9BFA-4BD6766301B8}"/>
              </a:ext>
            </a:extLst>
          </p:cNvPr>
          <p:cNvSpPr>
            <a:spLocks noGrp="1"/>
          </p:cNvSpPr>
          <p:nvPr>
            <p:ph type="sldNum" sz="quarter" idx="20"/>
          </p:nvPr>
        </p:nvSpPr>
        <p:spPr/>
        <p:txBody>
          <a:bodyPr/>
          <a:lstStyle/>
          <a:p>
            <a:fld id="{F0D7B86E-2359-49C5-ACBB-A3BDB035216F}" type="slidenum">
              <a:rPr lang="en-US" smtClean="0"/>
              <a:pPr/>
              <a:t>‹#›</a:t>
            </a:fld>
            <a:endParaRPr lang="en-US"/>
          </a:p>
        </p:txBody>
      </p:sp>
      <p:sp>
        <p:nvSpPr>
          <p:cNvPr id="12" name="Title 3">
            <a:extLst>
              <a:ext uri="{FF2B5EF4-FFF2-40B4-BE49-F238E27FC236}">
                <a16:creationId xmlns:a16="http://schemas.microsoft.com/office/drawing/2014/main" id="{38F5F631-A3E0-42F7-936E-EC69FACE10FD}"/>
              </a:ext>
            </a:extLst>
          </p:cNvPr>
          <p:cNvSpPr>
            <a:spLocks noGrp="1"/>
          </p:cNvSpPr>
          <p:nvPr>
            <p:ph type="title" hasCustomPrompt="1"/>
          </p:nvPr>
        </p:nvSpPr>
        <p:spPr>
          <a:xfrm>
            <a:off x="396000" y="0"/>
            <a:ext cx="11412000" cy="900000"/>
          </a:xfrm>
        </p:spPr>
        <p:txBody>
          <a:bodyPr wrap="square">
            <a:normAutofit/>
          </a:bodyPr>
          <a:lstStyle>
            <a:lvl1pPr>
              <a:lnSpc>
                <a:spcPct val="100000"/>
              </a:lnSpc>
              <a:defRPr sz="2400">
                <a:solidFill>
                  <a:schemeClr val="accent4"/>
                </a:solidFill>
              </a:defRPr>
            </a:lvl1pPr>
          </a:lstStyle>
          <a:p>
            <a:r>
              <a:rPr lang="en-US"/>
              <a:t>Click to edit page title</a:t>
            </a:r>
          </a:p>
        </p:txBody>
      </p:sp>
      <p:cxnSp>
        <p:nvCxnSpPr>
          <p:cNvPr id="13" name="Straight Connector 12">
            <a:extLst>
              <a:ext uri="{FF2B5EF4-FFF2-40B4-BE49-F238E27FC236}">
                <a16:creationId xmlns:a16="http://schemas.microsoft.com/office/drawing/2014/main" id="{60B14BEC-DF55-4753-962B-E5388B538A4C}"/>
              </a:ext>
            </a:extLst>
          </p:cNvPr>
          <p:cNvCxnSpPr>
            <a:cxnSpLocks/>
          </p:cNvCxnSpPr>
          <p:nvPr userDrawn="1"/>
        </p:nvCxnSpPr>
        <p:spPr>
          <a:xfrm>
            <a:off x="396000" y="900000"/>
            <a:ext cx="2452451" cy="0"/>
          </a:xfrm>
          <a:prstGeom prst="line">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 Placeholder 7">
            <a:extLst>
              <a:ext uri="{FF2B5EF4-FFF2-40B4-BE49-F238E27FC236}">
                <a16:creationId xmlns:a16="http://schemas.microsoft.com/office/drawing/2014/main" id="{A7ACC7D1-006E-4AB6-94E7-1A65ECA7D150}"/>
              </a:ext>
            </a:extLst>
          </p:cNvPr>
          <p:cNvSpPr>
            <a:spLocks noGrp="1"/>
          </p:cNvSpPr>
          <p:nvPr>
            <p:ph type="body" sz="quarter" idx="13" hasCustomPrompt="1"/>
          </p:nvPr>
        </p:nvSpPr>
        <p:spPr>
          <a:xfrm>
            <a:off x="396000" y="900000"/>
            <a:ext cx="11412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8" name="Text Placeholder 2">
            <a:extLst>
              <a:ext uri="{FF2B5EF4-FFF2-40B4-BE49-F238E27FC236}">
                <a16:creationId xmlns:a16="http://schemas.microsoft.com/office/drawing/2014/main" id="{BF14E842-37A4-48C0-BDD1-AA1475EC02AC}"/>
              </a:ext>
            </a:extLst>
          </p:cNvPr>
          <p:cNvSpPr>
            <a:spLocks noGrp="1"/>
          </p:cNvSpPr>
          <p:nvPr>
            <p:ph type="body" sz="quarter" idx="22" hasCustomPrompt="1"/>
          </p:nvPr>
        </p:nvSpPr>
        <p:spPr>
          <a:xfrm>
            <a:off x="396000" y="1620000"/>
            <a:ext cx="11412000" cy="1561178"/>
          </a:xfrm>
        </p:spPr>
        <p:txBody>
          <a:bodyPr vert="horz" lIns="0" tIns="72000" rIns="0" bIns="72000" rtlCol="0">
            <a:spAutoFit/>
          </a:bodyPr>
          <a:lstStyle>
            <a:lvl1pPr marL="268288" indent="-268288">
              <a:buClr>
                <a:schemeClr val="accent4"/>
              </a:buClr>
              <a:buFont typeface="Segoe UI Symbol" panose="020B0502040204020203" pitchFamily="34" charset="0"/>
              <a:buChar char="❯"/>
              <a:defRPr lang="en-US" dirty="0"/>
            </a:lvl1pPr>
            <a:lvl2pPr marL="685800" indent="-228600">
              <a:buClr>
                <a:schemeClr val="accent4"/>
              </a:buClr>
              <a:buFont typeface="Arial" panose="020B0604020202020204" pitchFamily="34" charset="0"/>
              <a:buChar char="•"/>
              <a:defRPr lang="en-US" dirty="0"/>
            </a:lvl2pPr>
            <a:lvl3pPr marL="1143000" indent="-228600">
              <a:buClr>
                <a:schemeClr val="accent4"/>
              </a:buClr>
              <a:buFont typeface="Segoe UI Symbol" panose="020B0502040204020203" pitchFamily="34" charset="0"/>
              <a:buChar char="⚬"/>
              <a:defRPr lang="en-US" dirty="0"/>
            </a:lvl3pPr>
            <a:lvl4pPr>
              <a:buClr>
                <a:schemeClr val="accent4"/>
              </a:buClr>
              <a:defRPr lang="en-US" dirty="0"/>
            </a:lvl4pPr>
            <a:lvl5pPr>
              <a:buClr>
                <a:schemeClr val="accent4"/>
              </a:buCl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3">
            <a:extLst>
              <a:ext uri="{FF2B5EF4-FFF2-40B4-BE49-F238E27FC236}">
                <a16:creationId xmlns:a16="http://schemas.microsoft.com/office/drawing/2014/main" id="{C4CDDE4B-0408-41CB-B89B-6F2A08ED059E}"/>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5" name="Espace réservé du pied de page 4">
            <a:extLst>
              <a:ext uri="{FF2B5EF4-FFF2-40B4-BE49-F238E27FC236}">
                <a16:creationId xmlns:a16="http://schemas.microsoft.com/office/drawing/2014/main" id="{2E41B946-3734-4491-95C6-E07650DB6236}"/>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212578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mpty slid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295255-A943-4AA7-A2F7-0FDE435F05AE}"/>
              </a:ext>
            </a:extLst>
          </p:cNvPr>
          <p:cNvSpPr>
            <a:spLocks noGrp="1"/>
          </p:cNvSpPr>
          <p:nvPr>
            <p:ph type="sldNum" sz="quarter" idx="20"/>
          </p:nvPr>
        </p:nvSpPr>
        <p:spPr>
          <a:xfrm>
            <a:off x="396000" y="6406271"/>
            <a:ext cx="545132" cy="299295"/>
          </a:xfrm>
        </p:spPr>
        <p:txBody>
          <a:bodyPr/>
          <a:lstStyle/>
          <a:p>
            <a:fld id="{F0D7B86E-2359-49C5-ACBB-A3BDB035216F}" type="slidenum">
              <a:rPr lang="en-US" smtClean="0"/>
              <a:pPr/>
              <a:t>‹#›</a:t>
            </a:fld>
            <a:endParaRPr lang="en-US"/>
          </a:p>
        </p:txBody>
      </p:sp>
      <p:cxnSp>
        <p:nvCxnSpPr>
          <p:cNvPr id="5" name="Straight Connector 10">
            <a:extLst>
              <a:ext uri="{FF2B5EF4-FFF2-40B4-BE49-F238E27FC236}">
                <a16:creationId xmlns:a16="http://schemas.microsoft.com/office/drawing/2014/main" id="{27EFF21A-0373-4C81-B4E2-7FE177714CE9}"/>
              </a:ext>
            </a:extLst>
          </p:cNvPr>
          <p:cNvCxnSpPr>
            <a:cxnSpLocks/>
          </p:cNvCxnSpPr>
          <p:nvPr userDrawn="1"/>
        </p:nvCxnSpPr>
        <p:spPr>
          <a:xfrm>
            <a:off x="907763" y="6471162"/>
            <a:ext cx="0" cy="176315"/>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931FCE26-3FC9-4A54-A86E-476DAF7A4A6F}"/>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0" name="Espace réservé du pied de page 4">
            <a:extLst>
              <a:ext uri="{FF2B5EF4-FFF2-40B4-BE49-F238E27FC236}">
                <a16:creationId xmlns:a16="http://schemas.microsoft.com/office/drawing/2014/main" id="{AD2B462B-C975-4A40-9443-575B6FD4D025}"/>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pic>
        <p:nvPicPr>
          <p:cNvPr id="8" name="Picture 36">
            <a:extLst>
              <a:ext uri="{FF2B5EF4-FFF2-40B4-BE49-F238E27FC236}">
                <a16:creationId xmlns:a16="http://schemas.microsoft.com/office/drawing/2014/main" id="{3243B9A4-892F-4A01-BCFA-D75236BD8C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9391" y="6156000"/>
            <a:ext cx="1580105" cy="740025"/>
          </a:xfrm>
          <a:prstGeom prst="rect">
            <a:avLst/>
          </a:prstGeom>
        </p:spPr>
      </p:pic>
    </p:spTree>
    <p:extLst>
      <p:ext uri="{BB962C8B-B14F-4D97-AF65-F5344CB8AC3E}">
        <p14:creationId xmlns:p14="http://schemas.microsoft.com/office/powerpoint/2010/main" val="3398589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page - logo">
    <p:spTree>
      <p:nvGrpSpPr>
        <p:cNvPr id="1" name=""/>
        <p:cNvGrpSpPr/>
        <p:nvPr/>
      </p:nvGrpSpPr>
      <p:grpSpPr>
        <a:xfrm>
          <a:off x="0" y="0"/>
          <a:ext cx="0" cy="0"/>
          <a:chOff x="0" y="0"/>
          <a:chExt cx="0" cy="0"/>
        </a:xfrm>
      </p:grpSpPr>
      <p:pic>
        <p:nvPicPr>
          <p:cNvPr id="8" name="Picture 5">
            <a:extLst>
              <a:ext uri="{FF2B5EF4-FFF2-40B4-BE49-F238E27FC236}">
                <a16:creationId xmlns:a16="http://schemas.microsoft.com/office/drawing/2014/main" id="{B200FB46-8F4D-4083-9589-085063B5B4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13394" y="1844792"/>
            <a:ext cx="6765212" cy="3168415"/>
          </a:xfrm>
          <a:prstGeom prst="rect">
            <a:avLst/>
          </a:prstGeom>
        </p:spPr>
      </p:pic>
    </p:spTree>
    <p:extLst>
      <p:ext uri="{BB962C8B-B14F-4D97-AF65-F5344CB8AC3E}">
        <p14:creationId xmlns:p14="http://schemas.microsoft.com/office/powerpoint/2010/main" val="400198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10F3FA8A-EEEE-49F0-861F-241D237B5F2F}"/>
              </a:ext>
            </a:extLst>
          </p:cNvPr>
          <p:cNvSpPr>
            <a:spLocks noGrp="1"/>
          </p:cNvSpPr>
          <p:nvPr>
            <p:ph type="pic" sz="quarter" idx="15"/>
          </p:nvPr>
        </p:nvSpPr>
        <p:spPr>
          <a:xfrm>
            <a:off x="396000" y="2381478"/>
            <a:ext cx="11807371" cy="4143411"/>
          </a:xfrm>
          <a:custGeom>
            <a:avLst/>
            <a:gdLst>
              <a:gd name="connsiteX0" fmla="*/ 11770402 w 11770402"/>
              <a:gd name="connsiteY0" fmla="*/ 0 h 4143411"/>
              <a:gd name="connsiteX1" fmla="*/ 11770402 w 11770402"/>
              <a:gd name="connsiteY1" fmla="*/ 4143411 h 4143411"/>
              <a:gd name="connsiteX2" fmla="*/ 11764142 w 11770402"/>
              <a:gd name="connsiteY2" fmla="*/ 4143411 h 4143411"/>
              <a:gd name="connsiteX3" fmla="*/ 11746734 w 11770402"/>
              <a:gd name="connsiteY3" fmla="*/ 4142813 h 4143411"/>
              <a:gd name="connsiteX4" fmla="*/ 2788764 w 11770402"/>
              <a:gd name="connsiteY4" fmla="*/ 3825727 h 4143411"/>
              <a:gd name="connsiteX5" fmla="*/ 963283 w 11770402"/>
              <a:gd name="connsiteY5" fmla="*/ 3702022 h 4143411"/>
              <a:gd name="connsiteX6" fmla="*/ 402128 w 11770402"/>
              <a:gd name="connsiteY6" fmla="*/ 3542007 h 4143411"/>
              <a:gd name="connsiteX7" fmla="*/ 0 w 11770402"/>
              <a:gd name="connsiteY7" fmla="*/ 2505660 h 4143411"/>
              <a:gd name="connsiteX8" fmla="*/ 0 w 11770402"/>
              <a:gd name="connsiteY8" fmla="*/ 148319 h 4143411"/>
              <a:gd name="connsiteX9" fmla="*/ 142778 w 11770402"/>
              <a:gd name="connsiteY9" fmla="*/ 8946 h 414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70402" h="4143411">
                <a:moveTo>
                  <a:pt x="11770402" y="0"/>
                </a:moveTo>
                <a:lnTo>
                  <a:pt x="11770402" y="4143411"/>
                </a:lnTo>
                <a:lnTo>
                  <a:pt x="11764142" y="4143411"/>
                </a:lnTo>
                <a:lnTo>
                  <a:pt x="11746734" y="4142813"/>
                </a:lnTo>
                <a:cubicBezTo>
                  <a:pt x="11254306" y="4125895"/>
                  <a:pt x="3366434" y="3854752"/>
                  <a:pt x="2788764" y="3825727"/>
                </a:cubicBezTo>
                <a:cubicBezTo>
                  <a:pt x="2192532" y="3795728"/>
                  <a:pt x="1063533" y="3711749"/>
                  <a:pt x="963283" y="3702022"/>
                </a:cubicBezTo>
                <a:cubicBezTo>
                  <a:pt x="725160" y="3679003"/>
                  <a:pt x="538618" y="3629439"/>
                  <a:pt x="402128" y="3542007"/>
                </a:cubicBezTo>
                <a:cubicBezTo>
                  <a:pt x="80875" y="3336215"/>
                  <a:pt x="0" y="2969406"/>
                  <a:pt x="0" y="2505660"/>
                </a:cubicBezTo>
                <a:lnTo>
                  <a:pt x="0" y="148319"/>
                </a:lnTo>
                <a:cubicBezTo>
                  <a:pt x="182" y="71244"/>
                  <a:pt x="64409" y="8909"/>
                  <a:pt x="142778" y="8946"/>
                </a:cubicBezTo>
                <a:close/>
              </a:path>
            </a:pathLst>
          </a:custGeom>
          <a:noFill/>
        </p:spPr>
        <p:txBody>
          <a:bodyPr wrap="square">
            <a:noAutofit/>
          </a:bodyPr>
          <a:lstStyle>
            <a:lvl1pPr marL="0" indent="0" algn="ctr">
              <a:buNone/>
              <a:defRPr>
                <a:solidFill>
                  <a:schemeClr val="accent1"/>
                </a:solidFill>
              </a:defRPr>
            </a:lvl1pPr>
          </a:lstStyle>
          <a:p>
            <a:r>
              <a:rPr lang="en-US"/>
              <a:t>Click icon to add picture</a:t>
            </a:r>
          </a:p>
        </p:txBody>
      </p:sp>
      <p:sp>
        <p:nvSpPr>
          <p:cNvPr id="11" name="Text Placeholder 7">
            <a:extLst>
              <a:ext uri="{FF2B5EF4-FFF2-40B4-BE49-F238E27FC236}">
                <a16:creationId xmlns:a16="http://schemas.microsoft.com/office/drawing/2014/main" id="{2E648A42-5470-4544-8311-0B6C1DAD3BE5}"/>
              </a:ext>
            </a:extLst>
          </p:cNvPr>
          <p:cNvSpPr>
            <a:spLocks noGrp="1"/>
          </p:cNvSpPr>
          <p:nvPr>
            <p:ph type="body" sz="quarter" idx="14" hasCustomPrompt="1"/>
          </p:nvPr>
        </p:nvSpPr>
        <p:spPr>
          <a:xfrm>
            <a:off x="396000" y="1800000"/>
            <a:ext cx="8053200" cy="391628"/>
          </a:xfrm>
          <a:prstGeom prst="rect">
            <a:avLst/>
          </a:prstGeom>
        </p:spPr>
        <p:txBody>
          <a:bodyPr wrap="square" anchor="b" anchorCtr="0">
            <a:spAutoFit/>
          </a:bodyPr>
          <a:lstStyle>
            <a:lvl1pPr marL="0" indent="0">
              <a:buNone/>
              <a:defRPr sz="1600" b="0" spc="90" baseline="0">
                <a:solidFill>
                  <a:schemeClr val="bg2">
                    <a:lumMod val="75000"/>
                  </a:schemeClr>
                </a:solidFill>
              </a:defRPr>
            </a:lvl1pPr>
          </a:lstStyle>
          <a:p>
            <a:pPr lvl="0"/>
            <a:r>
              <a:rPr lang="fr-FR"/>
              <a:t>Click to </a:t>
            </a:r>
            <a:r>
              <a:rPr lang="fr-FR" err="1"/>
              <a:t>edit</a:t>
            </a:r>
            <a:r>
              <a:rPr lang="fr-FR"/>
              <a:t> </a:t>
            </a:r>
            <a:r>
              <a:rPr lang="fr-FR" err="1"/>
              <a:t>name</a:t>
            </a:r>
            <a:r>
              <a:rPr lang="fr-FR"/>
              <a:t>, </a:t>
            </a:r>
            <a:r>
              <a:rPr lang="fr-FR" err="1"/>
              <a:t>title</a:t>
            </a:r>
            <a:r>
              <a:rPr lang="fr-FR"/>
              <a:t>, mail</a:t>
            </a:r>
            <a:endParaRPr lang="en-US"/>
          </a:p>
        </p:txBody>
      </p:sp>
      <p:sp>
        <p:nvSpPr>
          <p:cNvPr id="14" name="Text Placeholder 7">
            <a:extLst>
              <a:ext uri="{FF2B5EF4-FFF2-40B4-BE49-F238E27FC236}">
                <a16:creationId xmlns:a16="http://schemas.microsoft.com/office/drawing/2014/main" id="{9FCCCE3E-02E1-414B-B415-15EA0AE463C5}"/>
              </a:ext>
            </a:extLst>
          </p:cNvPr>
          <p:cNvSpPr>
            <a:spLocks noGrp="1"/>
          </p:cNvSpPr>
          <p:nvPr>
            <p:ph type="body" sz="quarter" idx="16" hasCustomPrompt="1"/>
          </p:nvPr>
        </p:nvSpPr>
        <p:spPr>
          <a:xfrm>
            <a:off x="396000" y="1433656"/>
            <a:ext cx="8053200" cy="313932"/>
          </a:xfrm>
          <a:prstGeom prst="rect">
            <a:avLst/>
          </a:prstGeom>
        </p:spPr>
        <p:txBody>
          <a:bodyPr wrap="square" anchor="t" anchorCtr="0">
            <a:spAutoFit/>
          </a:bodyPr>
          <a:lstStyle>
            <a:lvl1pPr marL="0" indent="0">
              <a:buNone/>
              <a:defRPr sz="1600" spc="90" baseline="0">
                <a:solidFill>
                  <a:schemeClr val="bg2">
                    <a:lumMod val="75000"/>
                  </a:schemeClr>
                </a:solidFill>
              </a:defRPr>
            </a:lvl1pPr>
          </a:lstStyle>
          <a:p>
            <a:pPr lvl="0"/>
            <a:r>
              <a:rPr lang="fr-FR"/>
              <a:t>Click to </a:t>
            </a:r>
            <a:r>
              <a:rPr lang="fr-FR" err="1"/>
              <a:t>edit</a:t>
            </a:r>
            <a:r>
              <a:rPr lang="fr-FR"/>
              <a:t> </a:t>
            </a:r>
            <a:r>
              <a:rPr lang="fr-FR" err="1"/>
              <a:t>subtitle</a:t>
            </a:r>
            <a:endParaRPr lang="en-US"/>
          </a:p>
        </p:txBody>
      </p:sp>
      <p:sp>
        <p:nvSpPr>
          <p:cNvPr id="16" name="Title 3">
            <a:extLst>
              <a:ext uri="{FF2B5EF4-FFF2-40B4-BE49-F238E27FC236}">
                <a16:creationId xmlns:a16="http://schemas.microsoft.com/office/drawing/2014/main" id="{CBF98F42-EA67-43BD-BF74-DC2241510EA5}"/>
              </a:ext>
            </a:extLst>
          </p:cNvPr>
          <p:cNvSpPr>
            <a:spLocks noGrp="1"/>
          </p:cNvSpPr>
          <p:nvPr>
            <p:ph type="title" hasCustomPrompt="1"/>
          </p:nvPr>
        </p:nvSpPr>
        <p:spPr>
          <a:xfrm>
            <a:off x="396000" y="1"/>
            <a:ext cx="8052882"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10" name="Text Placeholder 7">
            <a:extLst>
              <a:ext uri="{FF2B5EF4-FFF2-40B4-BE49-F238E27FC236}">
                <a16:creationId xmlns:a16="http://schemas.microsoft.com/office/drawing/2014/main" id="{1496C213-7819-4CF6-A550-7246B2938E2C}"/>
              </a:ext>
            </a:extLst>
          </p:cNvPr>
          <p:cNvSpPr>
            <a:spLocks noGrp="1"/>
          </p:cNvSpPr>
          <p:nvPr>
            <p:ph type="body" sz="quarter" idx="17" hasCustomPrompt="1"/>
          </p:nvPr>
        </p:nvSpPr>
        <p:spPr>
          <a:xfrm>
            <a:off x="396000" y="1067312"/>
            <a:ext cx="8053200" cy="313932"/>
          </a:xfrm>
          <a:prstGeom prst="rect">
            <a:avLst/>
          </a:prstGeom>
        </p:spPr>
        <p:txBody>
          <a:bodyPr wrap="square" anchor="t" anchorCtr="0">
            <a:spAutoFit/>
          </a:bodyPr>
          <a:lstStyle>
            <a:lvl1pPr marL="0" indent="0">
              <a:buNone/>
              <a:defRPr sz="1600" cap="all" spc="90" baseline="0">
                <a:solidFill>
                  <a:schemeClr val="accent1"/>
                </a:solidFill>
              </a:defRPr>
            </a:lvl1pPr>
          </a:lstStyle>
          <a:p>
            <a:pPr lvl="0"/>
            <a:r>
              <a:rPr lang="fr-FR"/>
              <a:t>Click to </a:t>
            </a:r>
            <a:r>
              <a:rPr lang="fr-FR" err="1"/>
              <a:t>edit</a:t>
            </a:r>
            <a:r>
              <a:rPr lang="fr-FR"/>
              <a:t> business group</a:t>
            </a:r>
            <a:endParaRPr lang="en-US"/>
          </a:p>
        </p:txBody>
      </p:sp>
      <p:cxnSp>
        <p:nvCxnSpPr>
          <p:cNvPr id="12" name="Straight Connector 14">
            <a:extLst>
              <a:ext uri="{FF2B5EF4-FFF2-40B4-BE49-F238E27FC236}">
                <a16:creationId xmlns:a16="http://schemas.microsoft.com/office/drawing/2014/main" id="{704C96A2-DDA5-4727-9850-CC76D1C3D6E9}"/>
              </a:ext>
            </a:extLst>
          </p:cNvPr>
          <p:cNvCxnSpPr>
            <a:cxnSpLocks/>
          </p:cNvCxnSpPr>
          <p:nvPr userDrawn="1"/>
        </p:nvCxnSpPr>
        <p:spPr>
          <a:xfrm>
            <a:off x="384627" y="900000"/>
            <a:ext cx="2452451"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15" name="Picture 21">
            <a:extLst>
              <a:ext uri="{FF2B5EF4-FFF2-40B4-BE49-F238E27FC236}">
                <a16:creationId xmlns:a16="http://schemas.microsoft.com/office/drawing/2014/main" id="{77D08BCC-9838-4243-A8CA-1205EDCAF3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6171" y="351509"/>
            <a:ext cx="3721394" cy="1742874"/>
          </a:xfrm>
          <a:prstGeom prst="rect">
            <a:avLst/>
          </a:prstGeom>
        </p:spPr>
      </p:pic>
    </p:spTree>
    <p:extLst>
      <p:ext uri="{BB962C8B-B14F-4D97-AF65-F5344CB8AC3E}">
        <p14:creationId xmlns:p14="http://schemas.microsoft.com/office/powerpoint/2010/main" val="1269956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2D32B343-2D4C-49DF-AB23-01BD9157E137}"/>
              </a:ext>
            </a:extLst>
          </p:cNvPr>
          <p:cNvSpPr/>
          <p:nvPr userDrawn="1"/>
        </p:nvSpPr>
        <p:spPr>
          <a:xfrm>
            <a:off x="2685039" y="566"/>
            <a:ext cx="8269696" cy="6864433"/>
          </a:xfrm>
          <a:custGeom>
            <a:avLst/>
            <a:gdLst>
              <a:gd name="connsiteX0" fmla="*/ 7698197 w 7698740"/>
              <a:gd name="connsiteY0" fmla="*/ -51 h 6390499"/>
              <a:gd name="connsiteX1" fmla="*/ 7698741 w 7698740"/>
              <a:gd name="connsiteY1" fmla="*/ 1076049 h 6390499"/>
              <a:gd name="connsiteX2" fmla="*/ 1780321 w 7698740"/>
              <a:gd name="connsiteY2" fmla="*/ 1072976 h 6390499"/>
              <a:gd name="connsiteX3" fmla="*/ 2422520 w 7698740"/>
              <a:gd name="connsiteY3" fmla="*/ 1520085 h 6390499"/>
              <a:gd name="connsiteX4" fmla="*/ 5723310 w 7698740"/>
              <a:gd name="connsiteY4" fmla="*/ 1809844 h 6390499"/>
              <a:gd name="connsiteX5" fmla="*/ 5726764 w 7698740"/>
              <a:gd name="connsiteY5" fmla="*/ 4164257 h 6390499"/>
              <a:gd name="connsiteX6" fmla="*/ 2576474 w 7698740"/>
              <a:gd name="connsiteY6" fmla="*/ 4438538 h 6390499"/>
              <a:gd name="connsiteX7" fmla="*/ 1782420 w 7698740"/>
              <a:gd name="connsiteY7" fmla="*/ 4892944 h 6390499"/>
              <a:gd name="connsiteX8" fmla="*/ 1783263 w 7698740"/>
              <a:gd name="connsiteY8" fmla="*/ 6390449 h 6390499"/>
              <a:gd name="connsiteX9" fmla="*/ 0 w 7698740"/>
              <a:gd name="connsiteY9" fmla="*/ 6389478 h 6390499"/>
              <a:gd name="connsiteX10" fmla="*/ 1552 w 7698740"/>
              <a:gd name="connsiteY10" fmla="*/ 4441837 h 6390499"/>
              <a:gd name="connsiteX11" fmla="*/ 676679 w 7698740"/>
              <a:gd name="connsiteY11" fmla="*/ 3404288 h 6390499"/>
              <a:gd name="connsiteX12" fmla="*/ 4839998 w 7698740"/>
              <a:gd name="connsiteY12" fmla="*/ 3142116 h 6390499"/>
              <a:gd name="connsiteX13" fmla="*/ 4837398 w 7698740"/>
              <a:gd name="connsiteY13" fmla="*/ 2897215 h 6390499"/>
              <a:gd name="connsiteX14" fmla="*/ 706308 w 7698740"/>
              <a:gd name="connsiteY14" fmla="*/ 2665673 h 6390499"/>
              <a:gd name="connsiteX15" fmla="*/ 11515 w 7698740"/>
              <a:gd name="connsiteY15" fmla="*/ 1612425 h 6390499"/>
              <a:gd name="connsiteX16" fmla="*/ 10642 w 7698740"/>
              <a:gd name="connsiteY16" fmla="*/ 6694 h 6390499"/>
              <a:gd name="connsiteX17" fmla="*/ 10708 w 7698740"/>
              <a:gd name="connsiteY17" fmla="*/ -51 h 6390499"/>
              <a:gd name="connsiteX18" fmla="*/ 7698197 w 7698740"/>
              <a:gd name="connsiteY18" fmla="*/ -51 h 63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98740" h="6390499">
                <a:moveTo>
                  <a:pt x="7698197" y="-51"/>
                </a:moveTo>
                <a:lnTo>
                  <a:pt x="7698741" y="1076049"/>
                </a:lnTo>
                <a:lnTo>
                  <a:pt x="1780321" y="1072976"/>
                </a:lnTo>
                <a:cubicBezTo>
                  <a:pt x="1780449" y="1378422"/>
                  <a:pt x="1732905" y="1461091"/>
                  <a:pt x="2422520" y="1520085"/>
                </a:cubicBezTo>
                <a:cubicBezTo>
                  <a:pt x="2951944" y="1565366"/>
                  <a:pt x="4659175" y="1705507"/>
                  <a:pt x="5723310" y="1809844"/>
                </a:cubicBezTo>
                <a:cubicBezTo>
                  <a:pt x="7050510" y="1939959"/>
                  <a:pt x="7053149" y="4033384"/>
                  <a:pt x="5726764" y="4164257"/>
                </a:cubicBezTo>
                <a:cubicBezTo>
                  <a:pt x="4663289" y="4269126"/>
                  <a:pt x="3036747" y="4393905"/>
                  <a:pt x="2576474" y="4438538"/>
                </a:cubicBezTo>
                <a:cubicBezTo>
                  <a:pt x="2116200" y="4483210"/>
                  <a:pt x="1782261" y="4600964"/>
                  <a:pt x="1782420" y="4892944"/>
                </a:cubicBezTo>
                <a:lnTo>
                  <a:pt x="1783263" y="6390449"/>
                </a:lnTo>
                <a:lnTo>
                  <a:pt x="0" y="6389478"/>
                </a:lnTo>
                <a:lnTo>
                  <a:pt x="1552" y="4441837"/>
                </a:lnTo>
                <a:cubicBezTo>
                  <a:pt x="2267" y="4005634"/>
                  <a:pt x="97514" y="3495418"/>
                  <a:pt x="676679" y="3404288"/>
                </a:cubicBezTo>
                <a:cubicBezTo>
                  <a:pt x="1255845" y="3313112"/>
                  <a:pt x="4839998" y="3142116"/>
                  <a:pt x="4839998" y="3142116"/>
                </a:cubicBezTo>
                <a:cubicBezTo>
                  <a:pt x="4946613" y="3090206"/>
                  <a:pt x="4945100" y="2947379"/>
                  <a:pt x="4837398" y="2897215"/>
                </a:cubicBezTo>
                <a:cubicBezTo>
                  <a:pt x="4837398" y="2897215"/>
                  <a:pt x="1348930" y="2760696"/>
                  <a:pt x="706308" y="2665673"/>
                </a:cubicBezTo>
                <a:cubicBezTo>
                  <a:pt x="63717" y="2570616"/>
                  <a:pt x="10673" y="2058304"/>
                  <a:pt x="11515" y="1612425"/>
                </a:cubicBezTo>
                <a:lnTo>
                  <a:pt x="10642" y="6694"/>
                </a:lnTo>
                <a:cubicBezTo>
                  <a:pt x="10646" y="4439"/>
                  <a:pt x="10669" y="2188"/>
                  <a:pt x="10708" y="-51"/>
                </a:cubicBezTo>
                <a:lnTo>
                  <a:pt x="7698197" y="-51"/>
                </a:lnTo>
                <a:close/>
              </a:path>
            </a:pathLst>
          </a:custGeom>
          <a:solidFill>
            <a:srgbClr val="E7E6E6"/>
          </a:solidFill>
          <a:ln w="32325" cap="flat">
            <a:noFill/>
            <a:prstDash val="solid"/>
            <a:round/>
          </a:ln>
        </p:spPr>
        <p:txBody>
          <a:bodyPr rtlCol="0" anchor="ctr"/>
          <a:lstStyle/>
          <a:p>
            <a:pPr lvl="0"/>
            <a:endParaRPr lang="en-US"/>
          </a:p>
        </p:txBody>
      </p:sp>
      <p:sp>
        <p:nvSpPr>
          <p:cNvPr id="18" name="Title 1">
            <a:extLst>
              <a:ext uri="{FF2B5EF4-FFF2-40B4-BE49-F238E27FC236}">
                <a16:creationId xmlns:a16="http://schemas.microsoft.com/office/drawing/2014/main" id="{4C6D5416-DBDA-4E82-B2E2-3D49AC791D00}"/>
              </a:ext>
            </a:extLst>
          </p:cNvPr>
          <p:cNvSpPr>
            <a:spLocks noGrp="1"/>
          </p:cNvSpPr>
          <p:nvPr>
            <p:ph type="title"/>
          </p:nvPr>
        </p:nvSpPr>
        <p:spPr>
          <a:xfrm>
            <a:off x="552558" y="597134"/>
            <a:ext cx="10616185" cy="773353"/>
          </a:xfrm>
        </p:spPr>
        <p:txBody>
          <a:bodyPr wrap="square" anchor="t" anchorCtr="0">
            <a:spAutoFit/>
          </a:bodyPr>
          <a:lstStyle>
            <a:lvl1pPr>
              <a:defRPr sz="5400">
                <a:solidFill>
                  <a:schemeClr val="bg2">
                    <a:lumMod val="60000"/>
                    <a:lumOff val="40000"/>
                  </a:schemeClr>
                </a:solidFill>
              </a:defRPr>
            </a:lvl1pPr>
          </a:lstStyle>
          <a:p>
            <a:r>
              <a:rPr lang="en-US"/>
              <a:t>Click to edit Master title style</a:t>
            </a:r>
          </a:p>
        </p:txBody>
      </p:sp>
    </p:spTree>
    <p:extLst>
      <p:ext uri="{BB962C8B-B14F-4D97-AF65-F5344CB8AC3E}">
        <p14:creationId xmlns:p14="http://schemas.microsoft.com/office/powerpoint/2010/main" val="284307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grey backgroud">
    <p:spTree>
      <p:nvGrpSpPr>
        <p:cNvPr id="1" name=""/>
        <p:cNvGrpSpPr/>
        <p:nvPr/>
      </p:nvGrpSpPr>
      <p:grpSpPr>
        <a:xfrm>
          <a:off x="0" y="0"/>
          <a:ext cx="0" cy="0"/>
          <a:chOff x="0" y="0"/>
          <a:chExt cx="0" cy="0"/>
        </a:xfrm>
      </p:grpSpPr>
      <p:sp>
        <p:nvSpPr>
          <p:cNvPr id="12" name="Graphic 9">
            <a:extLst>
              <a:ext uri="{FF2B5EF4-FFF2-40B4-BE49-F238E27FC236}">
                <a16:creationId xmlns:a16="http://schemas.microsoft.com/office/drawing/2014/main" id="{7D7B5769-BB03-4A7D-8204-C2C64A874215}"/>
              </a:ext>
            </a:extLst>
          </p:cNvPr>
          <p:cNvSpPr/>
          <p:nvPr/>
        </p:nvSpPr>
        <p:spPr>
          <a:xfrm>
            <a:off x="292608" y="-35450"/>
            <a:ext cx="11899391" cy="6070490"/>
          </a:xfrm>
          <a:custGeom>
            <a:avLst/>
            <a:gdLst>
              <a:gd name="connsiteX0" fmla="*/ 1164 w 11117397"/>
              <a:gd name="connsiteY0" fmla="*/ 1982 h 5651013"/>
              <a:gd name="connsiteX1" fmla="*/ 1164 w 11117397"/>
              <a:gd name="connsiteY1" fmla="*/ 4099923 h 5651013"/>
              <a:gd name="connsiteX2" fmla="*/ 390557 w 11117397"/>
              <a:gd name="connsiteY2" fmla="*/ 5082545 h 5651013"/>
              <a:gd name="connsiteX3" fmla="*/ 934037 w 11117397"/>
              <a:gd name="connsiteY3" fmla="*/ 5234297 h 5651013"/>
              <a:gd name="connsiteX4" fmla="*/ 2701871 w 11117397"/>
              <a:gd name="connsiteY4" fmla="*/ 5351554 h 5651013"/>
              <a:gd name="connsiteX5" fmla="*/ 11118562 w 11117397"/>
              <a:gd name="connsiteY5" fmla="*/ 5652995 h 5651013"/>
              <a:gd name="connsiteX6" fmla="*/ 11118562 w 11117397"/>
              <a:gd name="connsiteY6" fmla="*/ 1982 h 5651013"/>
              <a:gd name="connsiteX7" fmla="*/ 1164 w 11117397"/>
              <a:gd name="connsiteY7" fmla="*/ 1982 h 565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17397" h="5651013">
                <a:moveTo>
                  <a:pt x="1164" y="1982"/>
                </a:moveTo>
                <a:lnTo>
                  <a:pt x="1164" y="4099923"/>
                </a:lnTo>
                <a:cubicBezTo>
                  <a:pt x="1164" y="4539682"/>
                  <a:pt x="79426" y="4887436"/>
                  <a:pt x="390557" y="5082545"/>
                </a:cubicBezTo>
                <a:cubicBezTo>
                  <a:pt x="522759" y="5165447"/>
                  <a:pt x="703439" y="5212446"/>
                  <a:pt x="934037" y="5234297"/>
                </a:cubicBezTo>
                <a:cubicBezTo>
                  <a:pt x="1031130" y="5243503"/>
                  <a:pt x="2124481" y="5323107"/>
                  <a:pt x="2701871" y="5351554"/>
                </a:cubicBezTo>
                <a:cubicBezTo>
                  <a:pt x="3234977" y="5377836"/>
                  <a:pt x="10054207" y="5617059"/>
                  <a:pt x="11118562" y="5652995"/>
                </a:cubicBezTo>
                <a:lnTo>
                  <a:pt x="11118562" y="1982"/>
                </a:lnTo>
                <a:lnTo>
                  <a:pt x="1164" y="1982"/>
                </a:lnTo>
                <a:close/>
              </a:path>
            </a:pathLst>
          </a:custGeom>
          <a:solidFill>
            <a:srgbClr val="AFABAB">
              <a:alpha val="44706"/>
            </a:srgbClr>
          </a:solidFill>
          <a:ln w="34346" cap="flat">
            <a:no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id="{1DD4B6B8-325A-43EA-9662-04132CAE968A}"/>
              </a:ext>
            </a:extLst>
          </p:cNvPr>
          <p:cNvSpPr/>
          <p:nvPr userDrawn="1"/>
        </p:nvSpPr>
        <p:spPr>
          <a:xfrm rot="177733">
            <a:off x="2667879" y="-200193"/>
            <a:ext cx="7721211" cy="6066862"/>
          </a:xfrm>
          <a:custGeom>
            <a:avLst/>
            <a:gdLst>
              <a:gd name="connsiteX0" fmla="*/ 0 w 7553580"/>
              <a:gd name="connsiteY0" fmla="*/ 387905 h 6066862"/>
              <a:gd name="connsiteX1" fmla="*/ 7496257 w 7553580"/>
              <a:gd name="connsiteY1" fmla="*/ 0 h 6066862"/>
              <a:gd name="connsiteX2" fmla="*/ 7553580 w 7553580"/>
              <a:gd name="connsiteY2" fmla="*/ 1097525 h 6066862"/>
              <a:gd name="connsiteX3" fmla="*/ 1782224 w 7553580"/>
              <a:gd name="connsiteY3" fmla="*/ 1393029 h 6066862"/>
              <a:gd name="connsiteX4" fmla="*/ 2432046 w 7553580"/>
              <a:gd name="connsiteY4" fmla="*/ 1816646 h 6066862"/>
              <a:gd name="connsiteX5" fmla="*/ 5666019 w 7553580"/>
              <a:gd name="connsiteY5" fmla="*/ 1945626 h 6066862"/>
              <a:gd name="connsiteX6" fmla="*/ 5793649 w 7553580"/>
              <a:gd name="connsiteY6" fmla="*/ 4346802 h 6066862"/>
              <a:gd name="connsiteX7" fmla="*/ 2736200 w 7553580"/>
              <a:gd name="connsiteY7" fmla="*/ 4785512 h 6066862"/>
              <a:gd name="connsiteX8" fmla="*/ 1985883 w 7553580"/>
              <a:gd name="connsiteY8" fmla="*/ 5289045 h 6066862"/>
              <a:gd name="connsiteX9" fmla="*/ 2026551 w 7553580"/>
              <a:gd name="connsiteY9" fmla="*/ 6066862 h 6066862"/>
              <a:gd name="connsiteX10" fmla="*/ 284038 w 7553580"/>
              <a:gd name="connsiteY10" fmla="*/ 6066862 h 6066862"/>
              <a:gd name="connsiteX11" fmla="*/ 225507 w 7553580"/>
              <a:gd name="connsiteY11" fmla="*/ 4918806 h 6066862"/>
              <a:gd name="connsiteX12" fmla="*/ 829079 w 7553580"/>
              <a:gd name="connsiteY12" fmla="*/ 3826506 h 6066862"/>
              <a:gd name="connsiteX13" fmla="*/ 4874995 w 7553580"/>
              <a:gd name="connsiteY13" fmla="*/ 3349030 h 6066862"/>
              <a:gd name="connsiteX14" fmla="*/ 4859533 w 7553580"/>
              <a:gd name="connsiteY14" fmla="*/ 3099378 h 6066862"/>
              <a:gd name="connsiteX15" fmla="*/ 818989 w 7553580"/>
              <a:gd name="connsiteY15" fmla="*/ 3071672 h 6066862"/>
              <a:gd name="connsiteX16" fmla="*/ 85891 w 7553580"/>
              <a:gd name="connsiteY16" fmla="*/ 2032486 h 6066862"/>
              <a:gd name="connsiteX17" fmla="*/ 291 w 7553580"/>
              <a:gd name="connsiteY17" fmla="*/ 394788 h 6066862"/>
              <a:gd name="connsiteX18" fmla="*/ 0 w 7553580"/>
              <a:gd name="connsiteY18" fmla="*/ 387905 h 606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3580" h="6066862">
                <a:moveTo>
                  <a:pt x="0" y="387905"/>
                </a:moveTo>
                <a:lnTo>
                  <a:pt x="7496257" y="0"/>
                </a:lnTo>
                <a:lnTo>
                  <a:pt x="7553580" y="1097525"/>
                </a:lnTo>
                <a:lnTo>
                  <a:pt x="1782224" y="1393029"/>
                </a:lnTo>
                <a:cubicBezTo>
                  <a:pt x="1798470" y="1704559"/>
                  <a:pt x="1756472" y="1791274"/>
                  <a:pt x="2432046" y="1816646"/>
                </a:cubicBezTo>
                <a:cubicBezTo>
                  <a:pt x="2950691" y="1836116"/>
                  <a:pt x="4622849" y="1892905"/>
                  <a:pt x="5666019" y="1945626"/>
                </a:cubicBezTo>
                <a:cubicBezTo>
                  <a:pt x="6967071" y="2011367"/>
                  <a:pt x="7080131" y="4146391"/>
                  <a:pt x="5793649" y="4346802"/>
                </a:cubicBezTo>
                <a:cubicBezTo>
                  <a:pt x="4762163" y="4507423"/>
                  <a:pt x="3182669" y="4716764"/>
                  <a:pt x="2736200" y="4785512"/>
                </a:cubicBezTo>
                <a:cubicBezTo>
                  <a:pt x="2289733" y="4854299"/>
                  <a:pt x="1970317" y="4991252"/>
                  <a:pt x="1985883" y="5289045"/>
                </a:cubicBezTo>
                <a:lnTo>
                  <a:pt x="2026551" y="6066862"/>
                </a:lnTo>
                <a:lnTo>
                  <a:pt x="284038" y="6066862"/>
                </a:lnTo>
                <a:lnTo>
                  <a:pt x="225507" y="4918806"/>
                </a:lnTo>
                <a:cubicBezTo>
                  <a:pt x="203181" y="4473871"/>
                  <a:pt x="269130" y="3948677"/>
                  <a:pt x="829079" y="3826506"/>
                </a:cubicBezTo>
                <a:cubicBezTo>
                  <a:pt x="1389025" y="3704288"/>
                  <a:pt x="4874995" y="3349030"/>
                  <a:pt x="4874995" y="3349030"/>
                </a:cubicBezTo>
                <a:cubicBezTo>
                  <a:pt x="4976219" y="3290705"/>
                  <a:pt x="4967204" y="3145107"/>
                  <a:pt x="4859533" y="3099378"/>
                </a:cubicBezTo>
                <a:cubicBezTo>
                  <a:pt x="4859533" y="3099378"/>
                  <a:pt x="1450639" y="3136162"/>
                  <a:pt x="818989" y="3071672"/>
                </a:cubicBezTo>
                <a:cubicBezTo>
                  <a:pt x="187365" y="3007144"/>
                  <a:pt x="108602" y="2487296"/>
                  <a:pt x="85891" y="2032486"/>
                </a:cubicBezTo>
                <a:lnTo>
                  <a:pt x="291" y="394788"/>
                </a:lnTo>
                <a:cubicBezTo>
                  <a:pt x="176" y="392488"/>
                  <a:pt x="81" y="390191"/>
                  <a:pt x="0" y="387905"/>
                </a:cubicBezTo>
                <a:close/>
              </a:path>
            </a:pathLst>
          </a:custGeom>
          <a:solidFill>
            <a:srgbClr val="D0CECE"/>
          </a:solidFill>
          <a:ln w="32325" cap="flat">
            <a:noFill/>
            <a:prstDash val="solid"/>
            <a:round/>
          </a:ln>
        </p:spPr>
        <p:txBody>
          <a:bodyPr wrap="square" rtlCol="0" anchor="ctr">
            <a:noAutofit/>
          </a:bodyPr>
          <a:lstStyle/>
          <a:p>
            <a:pPr lvl="0"/>
            <a:endParaRPr lang="en-US">
              <a:solidFill>
                <a:schemeClr val="tx1"/>
              </a:solidFill>
            </a:endParaRPr>
          </a:p>
        </p:txBody>
      </p:sp>
      <p:sp>
        <p:nvSpPr>
          <p:cNvPr id="7" name="Title 3">
            <a:extLst>
              <a:ext uri="{FF2B5EF4-FFF2-40B4-BE49-F238E27FC236}">
                <a16:creationId xmlns:a16="http://schemas.microsoft.com/office/drawing/2014/main" id="{15145124-4CBD-469F-B5BD-BC69C4EAEC22}"/>
              </a:ext>
            </a:extLst>
          </p:cNvPr>
          <p:cNvSpPr>
            <a:spLocks noGrp="1"/>
          </p:cNvSpPr>
          <p:nvPr>
            <p:ph type="title"/>
          </p:nvPr>
        </p:nvSpPr>
        <p:spPr>
          <a:xfrm>
            <a:off x="6792324" y="3120082"/>
            <a:ext cx="4619520" cy="430887"/>
          </a:xfrm>
        </p:spPr>
        <p:txBody>
          <a:bodyPr/>
          <a:lstStyle>
            <a:lvl1pPr algn="r">
              <a:defRPr>
                <a:solidFill>
                  <a:schemeClr val="accent1"/>
                </a:solidFill>
              </a:defRPr>
            </a:lvl1pPr>
          </a:lstStyle>
          <a:p>
            <a:r>
              <a:rPr lang="en-US"/>
              <a:t>Click to edit Master title style</a:t>
            </a:r>
          </a:p>
        </p:txBody>
      </p:sp>
      <p:sp>
        <p:nvSpPr>
          <p:cNvPr id="8" name="Text Placeholder 18">
            <a:extLst>
              <a:ext uri="{FF2B5EF4-FFF2-40B4-BE49-F238E27FC236}">
                <a16:creationId xmlns:a16="http://schemas.microsoft.com/office/drawing/2014/main" id="{A7ACE5AE-7441-450E-AFEA-DF437132359B}"/>
              </a:ext>
            </a:extLst>
          </p:cNvPr>
          <p:cNvSpPr txBox="1">
            <a:spLocks/>
          </p:cNvSpPr>
          <p:nvPr userDrawn="1"/>
        </p:nvSpPr>
        <p:spPr>
          <a:xfrm>
            <a:off x="9770369" y="1503617"/>
            <a:ext cx="1641475" cy="1477328"/>
          </a:xfrm>
          <a:prstGeom prst="rect">
            <a:avLst/>
          </a:prstGeom>
        </p:spPr>
        <p:txBody>
          <a:bodyPr vert="horz" wrap="none" lIns="0" tIns="0" rIns="0" bIns="0" rtlCol="0" anchor="b" anchorCtr="0">
            <a:spAutoFit/>
          </a:bodyPr>
          <a:lstStyle>
            <a:lvl1pPr marL="0" indent="0" algn="r" defTabSz="914400" rtl="0" eaLnBrk="1" latinLnBrk="0" hangingPunct="1">
              <a:lnSpc>
                <a:spcPct val="100000"/>
              </a:lnSpc>
              <a:spcBef>
                <a:spcPts val="600"/>
              </a:spcBef>
              <a:buClr>
                <a:schemeClr val="accent1"/>
              </a:buClr>
              <a:buSzPct val="100000"/>
              <a:buFont typeface="Segoe UI Symbol" panose="020B0502040204020203" pitchFamily="34" charset="0"/>
              <a:buNone/>
              <a:defRPr lang="en-US" sz="9600" b="1" kern="1200">
                <a:solidFill>
                  <a:schemeClr val="accent1"/>
                </a:solidFill>
                <a:latin typeface="+mj-lt"/>
                <a:ea typeface="+mn-ea"/>
                <a:cs typeface="+mn-cs"/>
              </a:defRPr>
            </a:lvl1pPr>
            <a:lvl2pPr marL="6858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400" kern="1200" dirty="0">
                <a:solidFill>
                  <a:schemeClr val="tx1"/>
                </a:solidFill>
                <a:latin typeface="+mn-lt"/>
                <a:ea typeface="+mn-ea"/>
                <a:cs typeface="+mn-cs"/>
              </a:defRPr>
            </a:lvl3pPr>
            <a:lvl4pPr marL="16002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200" b="0" kern="1200" dirty="0">
                <a:solidFill>
                  <a:schemeClr val="tx1"/>
                </a:solidFill>
                <a:latin typeface="+mn-lt"/>
                <a:ea typeface="+mn-ea"/>
                <a:cs typeface="+mn-cs"/>
              </a:defRPr>
            </a:lvl4pPr>
            <a:lvl5pPr marL="2057400" indent="-228600" algn="l" defTabSz="914400" rtl="0" eaLnBrk="1" latinLnBrk="0" hangingPunct="1">
              <a:lnSpc>
                <a:spcPct val="100000"/>
              </a:lnSpc>
              <a:spcBef>
                <a:spcPts val="600"/>
              </a:spcBef>
              <a:buClr>
                <a:schemeClr val="accent1"/>
              </a:buClr>
              <a:buFont typeface="Arial" panose="020B0604020202020204" pitchFamily="34" charset="0"/>
              <a:buChar char="•"/>
              <a:defRPr sz="12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fr-FR">
                <a:solidFill>
                  <a:schemeClr val="accent1"/>
                </a:solidFill>
              </a:rPr>
              <a:t>00</a:t>
            </a:r>
          </a:p>
        </p:txBody>
      </p:sp>
    </p:spTree>
    <p:extLst>
      <p:ext uri="{BB962C8B-B14F-4D97-AF65-F5344CB8AC3E}">
        <p14:creationId xmlns:p14="http://schemas.microsoft.com/office/powerpoint/2010/main" val="213808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208804-50BA-48FB-95FB-7F4192FA5AFD}"/>
              </a:ext>
            </a:extLst>
          </p:cNvPr>
          <p:cNvSpPr>
            <a:spLocks noGrp="1"/>
          </p:cNvSpPr>
          <p:nvPr>
            <p:ph type="pic" sz="quarter" idx="10" hasCustomPrompt="1"/>
          </p:nvPr>
        </p:nvSpPr>
        <p:spPr>
          <a:xfrm>
            <a:off x="348342" y="326572"/>
            <a:ext cx="11495316" cy="5693228"/>
          </a:xfrm>
          <a:prstGeom prst="rect">
            <a:avLst/>
          </a:prstGeom>
        </p:spPr>
        <p:txBody>
          <a:bodyPr/>
          <a:lstStyle>
            <a:lvl1pPr marL="0" indent="0" algn="ctr">
              <a:buNone/>
              <a:defRPr>
                <a:solidFill>
                  <a:schemeClr val="accent1"/>
                </a:solidFill>
              </a:defRPr>
            </a:lvl1pPr>
          </a:lstStyle>
          <a:p>
            <a:r>
              <a:rPr lang="en-US"/>
              <a:t>Picture</a:t>
            </a:r>
          </a:p>
        </p:txBody>
      </p:sp>
      <p:sp>
        <p:nvSpPr>
          <p:cNvPr id="7" name="Title 3">
            <a:extLst>
              <a:ext uri="{FF2B5EF4-FFF2-40B4-BE49-F238E27FC236}">
                <a16:creationId xmlns:a16="http://schemas.microsoft.com/office/drawing/2014/main" id="{B44268CF-581B-4B71-8490-EC83FEAE3434}"/>
              </a:ext>
            </a:extLst>
          </p:cNvPr>
          <p:cNvSpPr>
            <a:spLocks noGrp="1"/>
          </p:cNvSpPr>
          <p:nvPr>
            <p:ph type="title"/>
          </p:nvPr>
        </p:nvSpPr>
        <p:spPr>
          <a:xfrm>
            <a:off x="6792324" y="3120082"/>
            <a:ext cx="4619520" cy="430887"/>
          </a:xfrm>
        </p:spPr>
        <p:txBody>
          <a:bodyPr/>
          <a:lstStyle>
            <a:lvl1pPr algn="r">
              <a:defRPr>
                <a:solidFill>
                  <a:schemeClr val="accent5"/>
                </a:solidFill>
              </a:defRPr>
            </a:lvl1pPr>
          </a:lstStyle>
          <a:p>
            <a:r>
              <a:rPr lang="en-US"/>
              <a:t>Click to edit Master title style</a:t>
            </a:r>
          </a:p>
        </p:txBody>
      </p:sp>
      <p:sp>
        <p:nvSpPr>
          <p:cNvPr id="8" name="Text Placeholder 18">
            <a:extLst>
              <a:ext uri="{FF2B5EF4-FFF2-40B4-BE49-F238E27FC236}">
                <a16:creationId xmlns:a16="http://schemas.microsoft.com/office/drawing/2014/main" id="{C14C0BC4-8DB9-481B-A137-E296CFA25BB6}"/>
              </a:ext>
            </a:extLst>
          </p:cNvPr>
          <p:cNvSpPr txBox="1">
            <a:spLocks/>
          </p:cNvSpPr>
          <p:nvPr userDrawn="1"/>
        </p:nvSpPr>
        <p:spPr>
          <a:xfrm>
            <a:off x="9770369" y="1503617"/>
            <a:ext cx="1641475" cy="1477328"/>
          </a:xfrm>
          <a:prstGeom prst="rect">
            <a:avLst/>
          </a:prstGeom>
        </p:spPr>
        <p:txBody>
          <a:bodyPr vert="horz" wrap="none" lIns="0" tIns="0" rIns="0" bIns="0" rtlCol="0" anchor="b" anchorCtr="0">
            <a:spAutoFit/>
          </a:bodyPr>
          <a:lstStyle>
            <a:lvl1pPr marL="0" indent="0" algn="r" defTabSz="914400" rtl="0" eaLnBrk="1" latinLnBrk="0" hangingPunct="1">
              <a:lnSpc>
                <a:spcPct val="100000"/>
              </a:lnSpc>
              <a:spcBef>
                <a:spcPts val="600"/>
              </a:spcBef>
              <a:buClr>
                <a:schemeClr val="accent1"/>
              </a:buClr>
              <a:buSzPct val="100000"/>
              <a:buFont typeface="Segoe UI Symbol" panose="020B0502040204020203" pitchFamily="34" charset="0"/>
              <a:buNone/>
              <a:defRPr lang="en-US" sz="9600" b="1" kern="1200">
                <a:solidFill>
                  <a:schemeClr val="accent1"/>
                </a:solidFill>
                <a:latin typeface="+mj-lt"/>
                <a:ea typeface="+mn-ea"/>
                <a:cs typeface="+mn-cs"/>
              </a:defRPr>
            </a:lvl1pPr>
            <a:lvl2pPr marL="6858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400" kern="1200" dirty="0">
                <a:solidFill>
                  <a:schemeClr val="tx1"/>
                </a:solidFill>
                <a:latin typeface="+mn-lt"/>
                <a:ea typeface="+mn-ea"/>
                <a:cs typeface="+mn-cs"/>
              </a:defRPr>
            </a:lvl3pPr>
            <a:lvl4pPr marL="16002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200" b="0" kern="1200" dirty="0">
                <a:solidFill>
                  <a:schemeClr val="tx1"/>
                </a:solidFill>
                <a:latin typeface="+mn-lt"/>
                <a:ea typeface="+mn-ea"/>
                <a:cs typeface="+mn-cs"/>
              </a:defRPr>
            </a:lvl4pPr>
            <a:lvl5pPr marL="2057400" indent="-228600" algn="l" defTabSz="914400" rtl="0" eaLnBrk="1" latinLnBrk="0" hangingPunct="1">
              <a:lnSpc>
                <a:spcPct val="100000"/>
              </a:lnSpc>
              <a:spcBef>
                <a:spcPts val="600"/>
              </a:spcBef>
              <a:buClr>
                <a:schemeClr val="accent1"/>
              </a:buClr>
              <a:buFont typeface="Arial" panose="020B0604020202020204" pitchFamily="34" charset="0"/>
              <a:buChar char="•"/>
              <a:defRPr sz="12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fr-FR">
                <a:solidFill>
                  <a:schemeClr val="accent5"/>
                </a:solidFill>
              </a:rPr>
              <a:t>00</a:t>
            </a:r>
          </a:p>
        </p:txBody>
      </p:sp>
    </p:spTree>
    <p:extLst>
      <p:ext uri="{BB962C8B-B14F-4D97-AF65-F5344CB8AC3E}">
        <p14:creationId xmlns:p14="http://schemas.microsoft.com/office/powerpoint/2010/main" val="253713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picture">
    <p:spTree>
      <p:nvGrpSpPr>
        <p:cNvPr id="1" name=""/>
        <p:cNvGrpSpPr/>
        <p:nvPr/>
      </p:nvGrpSpPr>
      <p:grpSpPr>
        <a:xfrm>
          <a:off x="0" y="0"/>
          <a:ext cx="0" cy="0"/>
          <a:chOff x="0" y="0"/>
          <a:chExt cx="0" cy="0"/>
        </a:xfrm>
      </p:grpSpPr>
      <p:sp>
        <p:nvSpPr>
          <p:cNvPr id="70" name="Picture Placeholder 69">
            <a:extLst>
              <a:ext uri="{FF2B5EF4-FFF2-40B4-BE49-F238E27FC236}">
                <a16:creationId xmlns:a16="http://schemas.microsoft.com/office/drawing/2014/main" id="{174E5DA8-AB87-434B-9361-42C2E57017A5}"/>
              </a:ext>
            </a:extLst>
          </p:cNvPr>
          <p:cNvSpPr>
            <a:spLocks noGrp="1"/>
          </p:cNvSpPr>
          <p:nvPr>
            <p:ph type="pic" sz="quarter" idx="18" hasCustomPrompt="1"/>
          </p:nvPr>
        </p:nvSpPr>
        <p:spPr>
          <a:xfrm>
            <a:off x="6319395" y="0"/>
            <a:ext cx="5868971" cy="6017970"/>
          </a:xfrm>
          <a:custGeom>
            <a:avLst/>
            <a:gdLst>
              <a:gd name="connsiteX0" fmla="*/ 0 w 5868971"/>
              <a:gd name="connsiteY0" fmla="*/ 0 h 6017970"/>
              <a:gd name="connsiteX1" fmla="*/ 5868971 w 5868971"/>
              <a:gd name="connsiteY1" fmla="*/ 0 h 6017970"/>
              <a:gd name="connsiteX2" fmla="*/ 5868971 w 5868971"/>
              <a:gd name="connsiteY2" fmla="*/ 6017970 h 6017970"/>
              <a:gd name="connsiteX3" fmla="*/ 1623644 w 5868971"/>
              <a:gd name="connsiteY3" fmla="*/ 5879596 h 6017970"/>
              <a:gd name="connsiteX4" fmla="*/ 0 w 5868971"/>
              <a:gd name="connsiteY4" fmla="*/ 4368679 h 6017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8971" h="6017970">
                <a:moveTo>
                  <a:pt x="0" y="0"/>
                </a:moveTo>
                <a:lnTo>
                  <a:pt x="5868971" y="0"/>
                </a:lnTo>
                <a:lnTo>
                  <a:pt x="5868971" y="6017970"/>
                </a:lnTo>
                <a:cubicBezTo>
                  <a:pt x="3877564" y="5939968"/>
                  <a:pt x="2161959" y="5879596"/>
                  <a:pt x="1623644" y="5879596"/>
                </a:cubicBezTo>
                <a:cubicBezTo>
                  <a:pt x="202164" y="5879596"/>
                  <a:pt x="0" y="5317806"/>
                  <a:pt x="0" y="4368679"/>
                </a:cubicBezTo>
                <a:close/>
              </a:path>
            </a:pathLst>
          </a:custGeom>
          <a:noFill/>
        </p:spPr>
        <p:txBody>
          <a:bodyPr wrap="square">
            <a:noAutofit/>
          </a:bodyPr>
          <a:lstStyle>
            <a:lvl1pPr marL="0" indent="0" algn="ctr">
              <a:buNone/>
              <a:defRPr>
                <a:solidFill>
                  <a:schemeClr val="accent1"/>
                </a:solidFill>
              </a:defRPr>
            </a:lvl1pPr>
          </a:lstStyle>
          <a:p>
            <a:r>
              <a:rPr lang="fr-FR"/>
              <a:t>Picture </a:t>
            </a:r>
            <a:endParaRPr lang="en-US"/>
          </a:p>
        </p:txBody>
      </p:sp>
      <p:sp>
        <p:nvSpPr>
          <p:cNvPr id="14" name="Title 3">
            <a:extLst>
              <a:ext uri="{FF2B5EF4-FFF2-40B4-BE49-F238E27FC236}">
                <a16:creationId xmlns:a16="http://schemas.microsoft.com/office/drawing/2014/main" id="{EF85321A-E7F1-406B-AD08-2DFA1EF6D2AF}"/>
              </a:ext>
            </a:extLst>
          </p:cNvPr>
          <p:cNvSpPr>
            <a:spLocks noGrp="1"/>
          </p:cNvSpPr>
          <p:nvPr>
            <p:ph type="title" hasCustomPrompt="1"/>
          </p:nvPr>
        </p:nvSpPr>
        <p:spPr>
          <a:xfrm>
            <a:off x="396000" y="0"/>
            <a:ext cx="5400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4" name="Slide Number Placeholder 3">
            <a:extLst>
              <a:ext uri="{FF2B5EF4-FFF2-40B4-BE49-F238E27FC236}">
                <a16:creationId xmlns:a16="http://schemas.microsoft.com/office/drawing/2014/main" id="{E90094AC-6371-4E8C-8656-2189F5177CBE}"/>
              </a:ext>
            </a:extLst>
          </p:cNvPr>
          <p:cNvSpPr>
            <a:spLocks noGrp="1"/>
          </p:cNvSpPr>
          <p:nvPr>
            <p:ph type="sldNum" sz="quarter" idx="24"/>
          </p:nvPr>
        </p:nvSpPr>
        <p:spPr/>
        <p:txBody>
          <a:bodyPr/>
          <a:lstStyle/>
          <a:p>
            <a:fld id="{F0D7B86E-2359-49C5-ACBB-A3BDB035216F}" type="slidenum">
              <a:rPr lang="en-US" smtClean="0"/>
              <a:pPr/>
              <a:t>‹#›</a:t>
            </a:fld>
            <a:endParaRPr lang="en-US"/>
          </a:p>
        </p:txBody>
      </p:sp>
      <p:sp>
        <p:nvSpPr>
          <p:cNvPr id="15" name="Text Placeholder 2">
            <a:extLst>
              <a:ext uri="{FF2B5EF4-FFF2-40B4-BE49-F238E27FC236}">
                <a16:creationId xmlns:a16="http://schemas.microsoft.com/office/drawing/2014/main" id="{54F82FAA-AD68-426F-9D8D-435F8AB72AE1}"/>
              </a:ext>
            </a:extLst>
          </p:cNvPr>
          <p:cNvSpPr>
            <a:spLocks noGrp="1"/>
          </p:cNvSpPr>
          <p:nvPr>
            <p:ph type="body" sz="quarter" idx="25"/>
          </p:nvPr>
        </p:nvSpPr>
        <p:spPr>
          <a:xfrm>
            <a:off x="396000" y="1620000"/>
            <a:ext cx="5400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9A242AFD-C9DD-4581-85A2-EC5277FE9DBB}"/>
              </a:ext>
            </a:extLst>
          </p:cNvPr>
          <p:cNvSpPr>
            <a:spLocks noGrp="1"/>
          </p:cNvSpPr>
          <p:nvPr>
            <p:ph type="body" sz="quarter" idx="13" hasCustomPrompt="1"/>
          </p:nvPr>
        </p:nvSpPr>
        <p:spPr>
          <a:xfrm>
            <a:off x="396000" y="900000"/>
            <a:ext cx="5400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10" name="Date Placeholder 3">
            <a:extLst>
              <a:ext uri="{FF2B5EF4-FFF2-40B4-BE49-F238E27FC236}">
                <a16:creationId xmlns:a16="http://schemas.microsoft.com/office/drawing/2014/main" id="{50360755-CBA5-40DC-94D0-178E24125C99}"/>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2" name="Espace réservé du pied de page 4">
            <a:extLst>
              <a:ext uri="{FF2B5EF4-FFF2-40B4-BE49-F238E27FC236}">
                <a16:creationId xmlns:a16="http://schemas.microsoft.com/office/drawing/2014/main" id="{1396CC33-8B77-4C8F-8326-6D8C15485AE6}"/>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100763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picture 2">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AD0E9892-ECD0-488E-BF1C-9AD4C5046D31}"/>
              </a:ext>
            </a:extLst>
          </p:cNvPr>
          <p:cNvSpPr>
            <a:spLocks noGrp="1"/>
          </p:cNvSpPr>
          <p:nvPr>
            <p:ph type="pic" sz="quarter" idx="17" hasCustomPrompt="1"/>
          </p:nvPr>
        </p:nvSpPr>
        <p:spPr>
          <a:xfrm>
            <a:off x="6250756" y="1915"/>
            <a:ext cx="5947790" cy="4637492"/>
          </a:xfrm>
          <a:custGeom>
            <a:avLst/>
            <a:gdLst>
              <a:gd name="connsiteX0" fmla="*/ 0 w 5947790"/>
              <a:gd name="connsiteY0" fmla="*/ 0 h 4637492"/>
              <a:gd name="connsiteX1" fmla="*/ 5947790 w 5947790"/>
              <a:gd name="connsiteY1" fmla="*/ 0 h 4637492"/>
              <a:gd name="connsiteX2" fmla="*/ 5937557 w 5947790"/>
              <a:gd name="connsiteY2" fmla="*/ 4637492 h 4637492"/>
              <a:gd name="connsiteX3" fmla="*/ 996793 w 5947790"/>
              <a:gd name="connsiteY3" fmla="*/ 4437607 h 4637492"/>
              <a:gd name="connsiteX4" fmla="*/ 6365 w 5947790"/>
              <a:gd name="connsiteY4" fmla="*/ 3716717 h 4637492"/>
              <a:gd name="connsiteX5" fmla="*/ 0 w 5947790"/>
              <a:gd name="connsiteY5" fmla="*/ 3529376 h 46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7790" h="4637492">
                <a:moveTo>
                  <a:pt x="0" y="0"/>
                </a:moveTo>
                <a:lnTo>
                  <a:pt x="5947790" y="0"/>
                </a:lnTo>
                <a:lnTo>
                  <a:pt x="5937557" y="4637492"/>
                </a:lnTo>
                <a:cubicBezTo>
                  <a:pt x="4053747" y="4559106"/>
                  <a:pt x="1493371" y="4437607"/>
                  <a:pt x="996793" y="4437607"/>
                </a:cubicBezTo>
                <a:cubicBezTo>
                  <a:pt x="232690" y="4437607"/>
                  <a:pt x="42079" y="4173401"/>
                  <a:pt x="6365" y="3716717"/>
                </a:cubicBezTo>
                <a:lnTo>
                  <a:pt x="0" y="3529376"/>
                </a:lnTo>
                <a:close/>
              </a:path>
            </a:pathLst>
          </a:custGeom>
        </p:spPr>
        <p:txBody>
          <a:bodyPr wrap="square">
            <a:noAutofit/>
          </a:bodyPr>
          <a:lstStyle>
            <a:lvl1pPr marL="0" indent="0" algn="ctr">
              <a:buNone/>
              <a:defRPr>
                <a:solidFill>
                  <a:schemeClr val="accent1"/>
                </a:solidFill>
              </a:defRPr>
            </a:lvl1pPr>
          </a:lstStyle>
          <a:p>
            <a:r>
              <a:rPr lang="en-US"/>
              <a:t>Picture</a:t>
            </a:r>
          </a:p>
        </p:txBody>
      </p:sp>
      <p:sp>
        <p:nvSpPr>
          <p:cNvPr id="4" name="Slide Number Placeholder 3">
            <a:extLst>
              <a:ext uri="{FF2B5EF4-FFF2-40B4-BE49-F238E27FC236}">
                <a16:creationId xmlns:a16="http://schemas.microsoft.com/office/drawing/2014/main" id="{2D24B373-A158-43AB-BB4F-27B82E734658}"/>
              </a:ext>
            </a:extLst>
          </p:cNvPr>
          <p:cNvSpPr>
            <a:spLocks noGrp="1"/>
          </p:cNvSpPr>
          <p:nvPr>
            <p:ph type="sldNum" sz="quarter" idx="20"/>
          </p:nvPr>
        </p:nvSpPr>
        <p:spPr/>
        <p:txBody>
          <a:bodyPr/>
          <a:lstStyle/>
          <a:p>
            <a:fld id="{F0D7B86E-2359-49C5-ACBB-A3BDB035216F}" type="slidenum">
              <a:rPr lang="en-US" smtClean="0"/>
              <a:pPr/>
              <a:t>‹#›</a:t>
            </a:fld>
            <a:endParaRPr lang="en-US"/>
          </a:p>
        </p:txBody>
      </p:sp>
      <p:sp>
        <p:nvSpPr>
          <p:cNvPr id="9" name="Title 3">
            <a:extLst>
              <a:ext uri="{FF2B5EF4-FFF2-40B4-BE49-F238E27FC236}">
                <a16:creationId xmlns:a16="http://schemas.microsoft.com/office/drawing/2014/main" id="{35434C85-160C-4552-8AB4-15C5DF693F6A}"/>
              </a:ext>
            </a:extLst>
          </p:cNvPr>
          <p:cNvSpPr>
            <a:spLocks noGrp="1"/>
          </p:cNvSpPr>
          <p:nvPr>
            <p:ph type="title" hasCustomPrompt="1"/>
          </p:nvPr>
        </p:nvSpPr>
        <p:spPr>
          <a:xfrm>
            <a:off x="396000" y="0"/>
            <a:ext cx="5400000" cy="900000"/>
          </a:xfrm>
        </p:spPr>
        <p:txBody>
          <a:bodyPr vert="horz" wrap="square" lIns="0" tIns="72000" rIns="0" bIns="72000" rtlCol="0" anchor="b" anchorCtr="0">
            <a:normAutofit/>
          </a:bodyPr>
          <a:lstStyle>
            <a:lvl1pPr>
              <a:defRPr lang="en-US" dirty="0"/>
            </a:lvl1pPr>
          </a:lstStyle>
          <a:p>
            <a:pPr lvl="0">
              <a:lnSpc>
                <a:spcPct val="100000"/>
              </a:lnSpc>
            </a:pPr>
            <a:r>
              <a:rPr lang="en-US"/>
              <a:t>Click to edit page title</a:t>
            </a:r>
          </a:p>
        </p:txBody>
      </p:sp>
      <p:sp>
        <p:nvSpPr>
          <p:cNvPr id="14" name="Text Placeholder 7">
            <a:extLst>
              <a:ext uri="{FF2B5EF4-FFF2-40B4-BE49-F238E27FC236}">
                <a16:creationId xmlns:a16="http://schemas.microsoft.com/office/drawing/2014/main" id="{F1AF88C8-95C1-4519-BD50-31B90E7553F5}"/>
              </a:ext>
            </a:extLst>
          </p:cNvPr>
          <p:cNvSpPr>
            <a:spLocks noGrp="1"/>
          </p:cNvSpPr>
          <p:nvPr>
            <p:ph type="body" sz="quarter" idx="13" hasCustomPrompt="1"/>
          </p:nvPr>
        </p:nvSpPr>
        <p:spPr>
          <a:xfrm>
            <a:off x="396000" y="900000"/>
            <a:ext cx="5400000" cy="422405"/>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10" name="Text Placeholder 2">
            <a:extLst>
              <a:ext uri="{FF2B5EF4-FFF2-40B4-BE49-F238E27FC236}">
                <a16:creationId xmlns:a16="http://schemas.microsoft.com/office/drawing/2014/main" id="{D8013C53-926A-4BD6-87D4-FF1C44EE5FBA}"/>
              </a:ext>
            </a:extLst>
          </p:cNvPr>
          <p:cNvSpPr>
            <a:spLocks noGrp="1"/>
          </p:cNvSpPr>
          <p:nvPr>
            <p:ph type="body" sz="quarter" idx="25"/>
          </p:nvPr>
        </p:nvSpPr>
        <p:spPr>
          <a:xfrm>
            <a:off x="396000" y="1620000"/>
            <a:ext cx="5400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a:extLst>
              <a:ext uri="{FF2B5EF4-FFF2-40B4-BE49-F238E27FC236}">
                <a16:creationId xmlns:a16="http://schemas.microsoft.com/office/drawing/2014/main" id="{CECF9253-EFE7-4307-821E-66E482B7DE63}"/>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3" name="Espace réservé du pied de page 4">
            <a:extLst>
              <a:ext uri="{FF2B5EF4-FFF2-40B4-BE49-F238E27FC236}">
                <a16:creationId xmlns:a16="http://schemas.microsoft.com/office/drawing/2014/main" id="{C567050B-9A1B-475B-9F35-B898BA0BC8B5}"/>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354836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text">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EF85321A-E7F1-406B-AD08-2DFA1EF6D2AF}"/>
              </a:ext>
            </a:extLst>
          </p:cNvPr>
          <p:cNvSpPr>
            <a:spLocks noGrp="1"/>
          </p:cNvSpPr>
          <p:nvPr>
            <p:ph type="title" hasCustomPrompt="1"/>
          </p:nvPr>
        </p:nvSpPr>
        <p:spPr>
          <a:xfrm>
            <a:off x="396000" y="0"/>
            <a:ext cx="11412000" cy="900000"/>
          </a:xfrm>
        </p:spPr>
        <p:txBody>
          <a:bodyPr wrap="square">
            <a:normAutofit/>
          </a:bodyPr>
          <a:lstStyle>
            <a:lvl1pPr>
              <a:lnSpc>
                <a:spcPct val="100000"/>
              </a:lnSpc>
              <a:defRPr sz="2400"/>
            </a:lvl1pPr>
          </a:lstStyle>
          <a:p>
            <a:r>
              <a:rPr lang="en-US"/>
              <a:t>Click to edit page title</a:t>
            </a:r>
          </a:p>
        </p:txBody>
      </p:sp>
      <p:sp>
        <p:nvSpPr>
          <p:cNvPr id="17" name="Text Placeholder 7">
            <a:extLst>
              <a:ext uri="{FF2B5EF4-FFF2-40B4-BE49-F238E27FC236}">
                <a16:creationId xmlns:a16="http://schemas.microsoft.com/office/drawing/2014/main" id="{A4AA4F1C-4C22-495E-8105-629B35E02520}"/>
              </a:ext>
            </a:extLst>
          </p:cNvPr>
          <p:cNvSpPr>
            <a:spLocks noGrp="1"/>
          </p:cNvSpPr>
          <p:nvPr>
            <p:ph type="body" sz="quarter" idx="13" hasCustomPrompt="1"/>
          </p:nvPr>
        </p:nvSpPr>
        <p:spPr>
          <a:xfrm>
            <a:off x="396000" y="900000"/>
            <a:ext cx="11412000" cy="424732"/>
          </a:xfrm>
          <a:prstGeom prst="rect">
            <a:avLst/>
          </a:prstGeom>
        </p:spPr>
        <p:txBody>
          <a:bodyPr wrap="square" anchor="t" anchorCtr="0">
            <a:spAutoFit/>
          </a:bodyPr>
          <a:lstStyle>
            <a:lvl1pPr marL="0" indent="0">
              <a:spcBef>
                <a:spcPts val="0"/>
              </a:spcBef>
              <a:buNone/>
              <a:defRPr b="0" spc="90" baseline="0"/>
            </a:lvl1pPr>
          </a:lstStyle>
          <a:p>
            <a:pPr lvl="0"/>
            <a:r>
              <a:rPr lang="fr-FR"/>
              <a:t>Click to </a:t>
            </a:r>
            <a:r>
              <a:rPr lang="fr-FR" err="1"/>
              <a:t>edit</a:t>
            </a:r>
            <a:r>
              <a:rPr lang="fr-FR"/>
              <a:t> </a:t>
            </a:r>
            <a:r>
              <a:rPr lang="fr-FR" err="1"/>
              <a:t>subtitle</a:t>
            </a:r>
            <a:endParaRPr lang="en-US"/>
          </a:p>
        </p:txBody>
      </p:sp>
      <p:sp>
        <p:nvSpPr>
          <p:cNvPr id="4" name="Slide Number Placeholder 3">
            <a:extLst>
              <a:ext uri="{FF2B5EF4-FFF2-40B4-BE49-F238E27FC236}">
                <a16:creationId xmlns:a16="http://schemas.microsoft.com/office/drawing/2014/main" id="{841502E7-ED51-44C6-B098-B8BE4E8E7ACD}"/>
              </a:ext>
            </a:extLst>
          </p:cNvPr>
          <p:cNvSpPr>
            <a:spLocks noGrp="1"/>
          </p:cNvSpPr>
          <p:nvPr>
            <p:ph type="sldNum" sz="quarter" idx="25"/>
          </p:nvPr>
        </p:nvSpPr>
        <p:spPr/>
        <p:txBody>
          <a:bodyPr/>
          <a:lstStyle/>
          <a:p>
            <a:fld id="{F0D7B86E-2359-49C5-ACBB-A3BDB035216F}" type="slidenum">
              <a:rPr lang="en-US" smtClean="0"/>
              <a:pPr/>
              <a:t>‹#›</a:t>
            </a:fld>
            <a:endParaRPr lang="en-US"/>
          </a:p>
        </p:txBody>
      </p:sp>
      <p:sp>
        <p:nvSpPr>
          <p:cNvPr id="16" name="Text Placeholder 2">
            <a:extLst>
              <a:ext uri="{FF2B5EF4-FFF2-40B4-BE49-F238E27FC236}">
                <a16:creationId xmlns:a16="http://schemas.microsoft.com/office/drawing/2014/main" id="{EAF80449-5EE3-4B42-806A-E0A9E96F3790}"/>
              </a:ext>
            </a:extLst>
          </p:cNvPr>
          <p:cNvSpPr>
            <a:spLocks noGrp="1"/>
          </p:cNvSpPr>
          <p:nvPr>
            <p:ph type="body" sz="quarter" idx="26"/>
          </p:nvPr>
        </p:nvSpPr>
        <p:spPr>
          <a:xfrm>
            <a:off x="396000" y="1620000"/>
            <a:ext cx="5400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2">
            <a:extLst>
              <a:ext uri="{FF2B5EF4-FFF2-40B4-BE49-F238E27FC236}">
                <a16:creationId xmlns:a16="http://schemas.microsoft.com/office/drawing/2014/main" id="{2A840569-2832-479F-8F2C-5215E973AADD}"/>
              </a:ext>
            </a:extLst>
          </p:cNvPr>
          <p:cNvSpPr>
            <a:spLocks noGrp="1"/>
          </p:cNvSpPr>
          <p:nvPr>
            <p:ph type="body" sz="quarter" idx="27"/>
          </p:nvPr>
        </p:nvSpPr>
        <p:spPr>
          <a:xfrm>
            <a:off x="6396000" y="1620000"/>
            <a:ext cx="5400000" cy="1561178"/>
          </a:xfrm>
        </p:spPr>
        <p:txBody>
          <a:bodyPr vert="horz" lIns="0" tIns="72000" rIns="0" bIns="72000"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03007859-7D98-412C-A186-807B950DC92A}"/>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11" name="Espace réservé du pied de page 4">
            <a:extLst>
              <a:ext uri="{FF2B5EF4-FFF2-40B4-BE49-F238E27FC236}">
                <a16:creationId xmlns:a16="http://schemas.microsoft.com/office/drawing/2014/main" id="{03DBD6E3-645F-47AC-8069-FB6A0386F9F7}"/>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spTree>
    <p:extLst>
      <p:ext uri="{BB962C8B-B14F-4D97-AF65-F5344CB8AC3E}">
        <p14:creationId xmlns:p14="http://schemas.microsoft.com/office/powerpoint/2010/main" val="2491980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5EAB93D0-A7AB-470F-97F6-82825063A69F}"/>
              </a:ext>
            </a:extLst>
          </p:cNvPr>
          <p:cNvGraphicFramePr>
            <a:graphicFrameLocks noChangeAspect="1"/>
          </p:cNvGraphicFramePr>
          <p:nvPr userDrawn="1">
            <p:custDataLst>
              <p:tags r:id="rId26"/>
            </p:custDataLst>
            <p:extLst>
              <p:ext uri="{D42A27DB-BD31-4B8C-83A1-F6EECF244321}">
                <p14:modId xmlns:p14="http://schemas.microsoft.com/office/powerpoint/2010/main" val="29105624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 name="think-cell Slide" r:id="rId27" imgW="395" imgH="394" progId="TCLayout.ActiveDocument.1">
                  <p:embed/>
                </p:oleObj>
              </mc:Choice>
              <mc:Fallback>
                <p:oleObj name="think-cell Slide" r:id="rId27" imgW="395" imgH="394" progId="TCLayout.ActiveDocument.1">
                  <p:embed/>
                  <p:pic>
                    <p:nvPicPr>
                      <p:cNvPr id="8" name="Object 7" hidden="1">
                        <a:extLst>
                          <a:ext uri="{FF2B5EF4-FFF2-40B4-BE49-F238E27FC236}">
                            <a16:creationId xmlns:a16="http://schemas.microsoft.com/office/drawing/2014/main" id="{5EAB93D0-A7AB-470F-97F6-82825063A69F}"/>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97AC10-825D-420A-A897-22EEA08039CD}"/>
              </a:ext>
            </a:extLst>
          </p:cNvPr>
          <p:cNvSpPr>
            <a:spLocks noGrp="1"/>
          </p:cNvSpPr>
          <p:nvPr>
            <p:ph type="title"/>
          </p:nvPr>
        </p:nvSpPr>
        <p:spPr>
          <a:xfrm>
            <a:off x="396000" y="0"/>
            <a:ext cx="11412000" cy="900000"/>
          </a:xfrm>
          <a:prstGeom prst="rect">
            <a:avLst/>
          </a:prstGeom>
        </p:spPr>
        <p:txBody>
          <a:bodyPr vert="horz" wrap="square" lIns="0" tIns="72000" rIns="0" bIns="72000" rtlCol="0" anchor="b" anchorCtr="0">
            <a:normAutofit/>
          </a:body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164BB2AD-07D1-401A-8D9E-C75B02D12195}"/>
              </a:ext>
            </a:extLst>
          </p:cNvPr>
          <p:cNvSpPr>
            <a:spLocks noGrp="1"/>
          </p:cNvSpPr>
          <p:nvPr>
            <p:ph type="dt" sz="half" idx="2"/>
          </p:nvPr>
        </p:nvSpPr>
        <p:spPr>
          <a:xfrm>
            <a:off x="983110" y="6407971"/>
            <a:ext cx="1080000" cy="299295"/>
          </a:xfrm>
          <a:prstGeom prst="rect">
            <a:avLst/>
          </a:prstGeom>
        </p:spPr>
        <p:txBody>
          <a:bodyPr vert="horz" wrap="square" lIns="0" tIns="72000" rIns="0" bIns="72000" rtlCol="0" anchor="ctr">
            <a:spAutoFit/>
          </a:bodyPr>
          <a:lstStyle>
            <a:lvl1pPr>
              <a:defRPr lang="en-US" sz="1000" b="0" smtClean="0">
                <a:ea typeface="Verdana" panose="020B0604030504040204" pitchFamily="34" charset="0"/>
              </a:defRPr>
            </a:lvl1pPr>
          </a:lstStyle>
          <a:p>
            <a:r>
              <a:rPr lang="en-US"/>
              <a:t>2022</a:t>
            </a:r>
            <a:endParaRPr lang="fr-FR"/>
          </a:p>
        </p:txBody>
      </p:sp>
      <p:sp>
        <p:nvSpPr>
          <p:cNvPr id="6" name="Slide Number Placeholder 5">
            <a:extLst>
              <a:ext uri="{FF2B5EF4-FFF2-40B4-BE49-F238E27FC236}">
                <a16:creationId xmlns:a16="http://schemas.microsoft.com/office/drawing/2014/main" id="{6A887354-873F-46E8-9B4E-0FC27C71E24C}"/>
              </a:ext>
            </a:extLst>
          </p:cNvPr>
          <p:cNvSpPr>
            <a:spLocks noGrp="1"/>
          </p:cNvSpPr>
          <p:nvPr>
            <p:ph type="sldNum" sz="quarter" idx="4"/>
          </p:nvPr>
        </p:nvSpPr>
        <p:spPr>
          <a:xfrm>
            <a:off x="396000" y="6407971"/>
            <a:ext cx="545132" cy="299295"/>
          </a:xfrm>
          <a:prstGeom prst="rect">
            <a:avLst/>
          </a:prstGeom>
        </p:spPr>
        <p:txBody>
          <a:bodyPr vert="horz" lIns="0" tIns="72000" rIns="0" bIns="72000" rtlCol="0" anchor="ctr">
            <a:spAutoFit/>
          </a:bodyPr>
          <a:lstStyle>
            <a:lvl1pPr>
              <a:defRPr lang="en-US" sz="1000" b="1" smtClean="0">
                <a:ea typeface="Verdana" panose="020B0604030504040204" pitchFamily="34" charset="0"/>
              </a:defRPr>
            </a:lvl1pPr>
          </a:lstStyle>
          <a:p>
            <a:fld id="{F0D7B86E-2359-49C5-ACBB-A3BDB035216F}" type="slidenum">
              <a:rPr lang="fr-FR" smtClean="0"/>
              <a:pPr/>
              <a:t>‹#›</a:t>
            </a:fld>
            <a:endParaRPr lang="fr-FR"/>
          </a:p>
        </p:txBody>
      </p:sp>
      <p:sp>
        <p:nvSpPr>
          <p:cNvPr id="3" name="Text Placeholder 2">
            <a:extLst>
              <a:ext uri="{FF2B5EF4-FFF2-40B4-BE49-F238E27FC236}">
                <a16:creationId xmlns:a16="http://schemas.microsoft.com/office/drawing/2014/main" id="{A29C4E38-0DCF-469E-A25E-58CFB89A86B5}"/>
              </a:ext>
            </a:extLst>
          </p:cNvPr>
          <p:cNvSpPr>
            <a:spLocks noGrp="1"/>
          </p:cNvSpPr>
          <p:nvPr>
            <p:ph type="body" idx="1"/>
          </p:nvPr>
        </p:nvSpPr>
        <p:spPr>
          <a:xfrm>
            <a:off x="396000" y="1440000"/>
            <a:ext cx="11412000" cy="1561178"/>
          </a:xfrm>
          <a:prstGeom prst="rect">
            <a:avLst/>
          </a:prstGeom>
        </p:spPr>
        <p:txBody>
          <a:bodyPr vert="horz" lIns="0" tIns="72000" rIns="0" bIns="7200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213A1C28-BBEB-1C4C-96BB-F4A3EC4A4CB0}"/>
              </a:ext>
            </a:extLst>
          </p:cNvPr>
          <p:cNvCxnSpPr>
            <a:cxnSpLocks/>
          </p:cNvCxnSpPr>
          <p:nvPr userDrawn="1"/>
        </p:nvCxnSpPr>
        <p:spPr>
          <a:xfrm>
            <a:off x="907763" y="6469461"/>
            <a:ext cx="0" cy="176315"/>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4">
            <a:extLst>
              <a:ext uri="{FF2B5EF4-FFF2-40B4-BE49-F238E27FC236}">
                <a16:creationId xmlns:a16="http://schemas.microsoft.com/office/drawing/2014/main" id="{991D0FEA-87F9-4B36-81A3-5041B5DC62CE}"/>
              </a:ext>
            </a:extLst>
          </p:cNvPr>
          <p:cNvCxnSpPr>
            <a:cxnSpLocks/>
          </p:cNvCxnSpPr>
          <p:nvPr userDrawn="1"/>
        </p:nvCxnSpPr>
        <p:spPr>
          <a:xfrm>
            <a:off x="384627" y="900000"/>
            <a:ext cx="2452451"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0" name="Espace réservé du pied de page 4">
            <a:extLst>
              <a:ext uri="{FF2B5EF4-FFF2-40B4-BE49-F238E27FC236}">
                <a16:creationId xmlns:a16="http://schemas.microsoft.com/office/drawing/2014/main" id="{6530DBC3-3BA1-480A-90E5-8D4F3DE7FC2A}"/>
              </a:ext>
            </a:extLst>
          </p:cNvPr>
          <p:cNvSpPr>
            <a:spLocks noGrp="1"/>
          </p:cNvSpPr>
          <p:nvPr>
            <p:ph type="ftr" sz="quarter" idx="3"/>
          </p:nvPr>
        </p:nvSpPr>
        <p:spPr>
          <a:xfrm>
            <a:off x="2124544" y="6407971"/>
            <a:ext cx="7920000" cy="299295"/>
          </a:xfrm>
          <a:prstGeom prst="rect">
            <a:avLst/>
          </a:prstGeom>
        </p:spPr>
        <p:txBody>
          <a:bodyPr vert="horz" wrap="square" lIns="0" tIns="72000" rIns="0" bIns="72000" rtlCol="0" anchor="ctr">
            <a:spAutoFit/>
          </a:bodyPr>
          <a:lstStyle>
            <a:lvl1pPr>
              <a:defRPr lang="fr-FR" sz="1000" b="0" dirty="0">
                <a:ea typeface="Verdana" panose="020B0604030504040204" pitchFamily="34" charset="0"/>
              </a:defRPr>
            </a:lvl1pPr>
          </a:lstStyle>
          <a:p>
            <a:r>
              <a:rPr lang="fr-FR"/>
              <a:t>HRO-E-CA-T, Craiova</a:t>
            </a:r>
          </a:p>
        </p:txBody>
      </p:sp>
      <p:pic>
        <p:nvPicPr>
          <p:cNvPr id="15" name="Picture 36">
            <a:extLst>
              <a:ext uri="{FF2B5EF4-FFF2-40B4-BE49-F238E27FC236}">
                <a16:creationId xmlns:a16="http://schemas.microsoft.com/office/drawing/2014/main" id="{78CA7E8C-C10D-4D4E-B18C-C12C35DC17F4}"/>
              </a:ext>
            </a:extLst>
          </p:cNvPr>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10389391" y="6156000"/>
            <a:ext cx="1580105" cy="740025"/>
          </a:xfrm>
          <a:prstGeom prst="rect">
            <a:avLst/>
          </a:prstGeom>
        </p:spPr>
      </p:pic>
      <p:sp>
        <p:nvSpPr>
          <p:cNvPr id="7" name="MSIPCMContentMarking" descr="{&quot;HashCode&quot;:-957692033,&quot;Placement&quot;:&quot;Header&quot;,&quot;Top&quot;:0.0,&quot;Left&quot;:801.176941,&quot;SlideWidth&quot;:960,&quot;SlideHeight&quot;:540}">
            <a:extLst>
              <a:ext uri="{FF2B5EF4-FFF2-40B4-BE49-F238E27FC236}">
                <a16:creationId xmlns:a16="http://schemas.microsoft.com/office/drawing/2014/main" id="{944B9737-67E2-42C1-8735-844F9FC81F99}"/>
              </a:ext>
            </a:extLst>
          </p:cNvPr>
          <p:cNvSpPr txBox="1"/>
          <p:nvPr userDrawn="1"/>
        </p:nvSpPr>
        <p:spPr>
          <a:xfrm>
            <a:off x="10174947" y="0"/>
            <a:ext cx="2017053" cy="233422"/>
          </a:xfrm>
          <a:prstGeom prst="rect">
            <a:avLst/>
          </a:prstGeom>
          <a:noFill/>
        </p:spPr>
        <p:txBody>
          <a:bodyPr vert="horz" wrap="square" lIns="0" tIns="0" rIns="0" bIns="0" rtlCol="0" anchor="ctr" anchorCtr="1">
            <a:spAutoFit/>
          </a:bodyPr>
          <a:lstStyle/>
          <a:p>
            <a:pPr algn="r">
              <a:spcBef>
                <a:spcPts val="0"/>
              </a:spcBef>
              <a:spcAft>
                <a:spcPts val="0"/>
              </a:spcAft>
            </a:pPr>
            <a:r>
              <a:rPr lang="en-US" sz="900">
                <a:solidFill>
                  <a:srgbClr val="737373"/>
                </a:solidFill>
                <a:latin typeface="Arial" panose="020B0604020202020204" pitchFamily="34" charset="0"/>
              </a:rPr>
              <a:t>Information Classification: Internal</a:t>
            </a:r>
          </a:p>
        </p:txBody>
      </p:sp>
    </p:spTree>
    <p:extLst>
      <p:ext uri="{BB962C8B-B14F-4D97-AF65-F5344CB8AC3E}">
        <p14:creationId xmlns:p14="http://schemas.microsoft.com/office/powerpoint/2010/main" val="1874481810"/>
      </p:ext>
    </p:extLst>
  </p:cSld>
  <p:clrMap bg1="lt1" tx1="dk1" bg2="lt2" tx2="dk2" accent1="accent1" accent2="accent2" accent3="accent3" accent4="accent4" accent5="accent5" accent6="accent6" hlink="hlink" folHlink="folHlink"/>
  <p:sldLayoutIdLst>
    <p:sldLayoutId id="2147483691" r:id="rId1"/>
    <p:sldLayoutId id="2147483668" r:id="rId2"/>
    <p:sldLayoutId id="2147483727" r:id="rId3"/>
    <p:sldLayoutId id="2147483729" r:id="rId4"/>
    <p:sldLayoutId id="2147483670" r:id="rId5"/>
    <p:sldLayoutId id="2147483672" r:id="rId6"/>
    <p:sldLayoutId id="2147483666" r:id="rId7"/>
    <p:sldLayoutId id="2147483701" r:id="rId8"/>
    <p:sldLayoutId id="2147483693" r:id="rId9"/>
    <p:sldLayoutId id="2147483695" r:id="rId10"/>
    <p:sldLayoutId id="2147483704" r:id="rId11"/>
    <p:sldLayoutId id="2147483703" r:id="rId12"/>
    <p:sldLayoutId id="2147483707" r:id="rId13"/>
    <p:sldLayoutId id="2147483709" r:id="rId14"/>
    <p:sldLayoutId id="2147483726" r:id="rId15"/>
    <p:sldLayoutId id="2147483711" r:id="rId16"/>
    <p:sldLayoutId id="2147483728" r:id="rId17"/>
    <p:sldLayoutId id="2147483713" r:id="rId18"/>
    <p:sldLayoutId id="2147483719" r:id="rId19"/>
    <p:sldLayoutId id="2147483721" r:id="rId20"/>
    <p:sldLayoutId id="2147483730" r:id="rId21"/>
    <p:sldLayoutId id="2147483687" r:id="rId22"/>
    <p:sldLayoutId id="2147483725" r:id="rId23"/>
  </p:sldLayoutIdLst>
  <p:hf hdr="0"/>
  <p:txStyles>
    <p:titleStyle>
      <a:lvl1pPr algn="l" defTabSz="914400" rtl="0" eaLnBrk="1" latinLnBrk="0" hangingPunct="1">
        <a:lnSpc>
          <a:spcPct val="80000"/>
        </a:lnSpc>
        <a:spcBef>
          <a:spcPct val="0"/>
        </a:spcBef>
        <a:spcAft>
          <a:spcPts val="0"/>
        </a:spcAft>
        <a:buNone/>
        <a:defRPr lang="en-US" sz="2400" kern="1200" spc="20" baseline="0" dirty="0">
          <a:solidFill>
            <a:schemeClr val="accent1"/>
          </a:solidFill>
          <a:latin typeface="+mj-lt"/>
          <a:ea typeface="+mj-ea"/>
          <a:cs typeface="+mj-cs"/>
        </a:defRPr>
      </a:lvl1pPr>
    </p:titleStyle>
    <p:bodyStyle>
      <a:lvl1pPr marL="268288" indent="-268288"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800" b="1" kern="1200" dirty="0">
          <a:solidFill>
            <a:schemeClr val="tx1"/>
          </a:solidFill>
          <a:latin typeface="+mn-lt"/>
          <a:ea typeface="+mn-ea"/>
          <a:cs typeface="+mn-cs"/>
        </a:defRPr>
      </a:lvl1pPr>
      <a:lvl2pPr marL="6858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400" kern="1200" dirty="0">
          <a:solidFill>
            <a:schemeClr val="tx1"/>
          </a:solidFill>
          <a:latin typeface="+mn-lt"/>
          <a:ea typeface="+mn-ea"/>
          <a:cs typeface="+mn-cs"/>
        </a:defRPr>
      </a:lvl3pPr>
      <a:lvl4pPr marL="16002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200" b="0" kern="1200" dirty="0">
          <a:solidFill>
            <a:schemeClr val="tx1"/>
          </a:solidFill>
          <a:latin typeface="+mn-lt"/>
          <a:ea typeface="+mn-ea"/>
          <a:cs typeface="+mn-cs"/>
        </a:defRPr>
      </a:lvl4pPr>
      <a:lvl5pPr marL="2057400" indent="-228600" algn="l" defTabSz="914400" rtl="0" eaLnBrk="1" latinLnBrk="0" hangingPunct="1">
        <a:lnSpc>
          <a:spcPct val="100000"/>
        </a:lnSpc>
        <a:spcBef>
          <a:spcPts val="600"/>
        </a:spcBef>
        <a:buClr>
          <a:schemeClr val="accent1"/>
        </a:buClr>
        <a:buFont typeface="Arial" panose="020B0604020202020204" pitchFamily="34" charset="0"/>
        <a:buChar char="•"/>
        <a:defRPr sz="12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slideLayout" Target="../slideLayouts/slideLayout2.xml"/><Relationship Id="rId7" Type="http://schemas.openxmlformats.org/officeDocument/2006/relationships/oleObject" Target="../embeddings/oleObject8.bin"/><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1.emf"/><Relationship Id="rId10" Type="http://schemas.openxmlformats.org/officeDocument/2006/relationships/image" Target="../media/image7.wmf"/><Relationship Id="rId4" Type="http://schemas.openxmlformats.org/officeDocument/2006/relationships/oleObject" Target="../embeddings/oleObject7.bin"/><Relationship Id="rId9"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846F6F8-0FBF-41BD-9633-87D742F94E9E}"/>
              </a:ext>
            </a:extLst>
          </p:cNvPr>
          <p:cNvGraphicFramePr>
            <a:graphicFrameLocks noChangeAspect="1"/>
          </p:cNvGraphicFramePr>
          <p:nvPr>
            <p:custDataLst>
              <p:tags r:id="rId2"/>
            </p:custDataLst>
            <p:extLst>
              <p:ext uri="{D42A27DB-BD31-4B8C-83A1-F6EECF244321}">
                <p14:modId xmlns:p14="http://schemas.microsoft.com/office/powerpoint/2010/main" val="225562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9" name="think-cell Slide" r:id="rId4" imgW="395" imgH="394" progId="TCLayout.ActiveDocument.1">
                  <p:embed/>
                </p:oleObj>
              </mc:Choice>
              <mc:Fallback>
                <p:oleObj name="think-cell Slide" r:id="rId4" imgW="395" imgH="394" progId="TCLayout.ActiveDocument.1">
                  <p:embed/>
                  <p:pic>
                    <p:nvPicPr>
                      <p:cNvPr id="7" name="Object 6" hidden="1">
                        <a:extLst>
                          <a:ext uri="{FF2B5EF4-FFF2-40B4-BE49-F238E27FC236}">
                            <a16:creationId xmlns:a16="http://schemas.microsoft.com/office/drawing/2014/main" id="{3846F6F8-0FBF-41BD-9633-87D742F94E9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6" name="Picture Placeholder 5">
            <a:extLst>
              <a:ext uri="{FF2B5EF4-FFF2-40B4-BE49-F238E27FC236}">
                <a16:creationId xmlns:a16="http://schemas.microsoft.com/office/drawing/2014/main" id="{6D68DD36-DE9A-BE4B-9847-559A952E676E}"/>
              </a:ext>
            </a:extLst>
          </p:cNvPr>
          <p:cNvPicPr>
            <a:picLocks noGrp="1" noChangeAspect="1"/>
          </p:cNvPicPr>
          <p:nvPr>
            <p:ph type="pic" sz="quarter" idx="15"/>
          </p:nvPr>
        </p:nvPicPr>
        <p:blipFill>
          <a:blip r:embed="rId6">
            <a:extLst>
              <a:ext uri="{28A0092B-C50C-407E-A947-70E740481C1C}">
                <a14:useLocalDpi xmlns:a14="http://schemas.microsoft.com/office/drawing/2010/main" val="0"/>
              </a:ext>
            </a:extLst>
          </a:blip>
          <a:srcRect t="7747" b="7747"/>
          <a:stretch>
            <a:fillRect/>
          </a:stretch>
        </p:blipFill>
        <p:spPr>
          <a:xfrm>
            <a:off x="396000" y="2381478"/>
            <a:ext cx="11796000" cy="4143411"/>
          </a:xfrm>
        </p:spPr>
      </p:pic>
      <p:sp>
        <p:nvSpPr>
          <p:cNvPr id="4" name="Text Placeholder 3">
            <a:extLst>
              <a:ext uri="{FF2B5EF4-FFF2-40B4-BE49-F238E27FC236}">
                <a16:creationId xmlns:a16="http://schemas.microsoft.com/office/drawing/2014/main" id="{F8D8C7E8-7517-4BEF-B0E7-C6C5ABBD4166}"/>
              </a:ext>
            </a:extLst>
          </p:cNvPr>
          <p:cNvSpPr>
            <a:spLocks noGrp="1"/>
          </p:cNvSpPr>
          <p:nvPr>
            <p:ph type="body" sz="quarter" idx="14"/>
          </p:nvPr>
        </p:nvSpPr>
        <p:spPr>
          <a:xfrm>
            <a:off x="395999" y="1800000"/>
            <a:ext cx="8052881" cy="391628"/>
          </a:xfrm>
        </p:spPr>
        <p:txBody>
          <a:bodyPr/>
          <a:lstStyle/>
          <a:p>
            <a:r>
              <a:rPr lang="en-US">
                <a:solidFill>
                  <a:schemeClr val="tx1"/>
                </a:solidFill>
              </a:rPr>
              <a:t>Craiova, 2022</a:t>
            </a:r>
          </a:p>
        </p:txBody>
      </p:sp>
      <p:sp>
        <p:nvSpPr>
          <p:cNvPr id="3" name="Title 2">
            <a:extLst>
              <a:ext uri="{FF2B5EF4-FFF2-40B4-BE49-F238E27FC236}">
                <a16:creationId xmlns:a16="http://schemas.microsoft.com/office/drawing/2014/main" id="{2B2C6D85-E9DA-429A-89A5-08A9DABDE2AC}"/>
              </a:ext>
            </a:extLst>
          </p:cNvPr>
          <p:cNvSpPr>
            <a:spLocks noGrp="1"/>
          </p:cNvSpPr>
          <p:nvPr>
            <p:ph type="title"/>
          </p:nvPr>
        </p:nvSpPr>
        <p:spPr/>
        <p:txBody>
          <a:bodyPr vert="horz"/>
          <a:lstStyle/>
          <a:p>
            <a:r>
              <a:rPr lang="en-US"/>
              <a:t>FORVIA HELLA Internship Program 2022</a:t>
            </a:r>
          </a:p>
        </p:txBody>
      </p:sp>
    </p:spTree>
    <p:extLst>
      <p:ext uri="{BB962C8B-B14F-4D97-AF65-F5344CB8AC3E}">
        <p14:creationId xmlns:p14="http://schemas.microsoft.com/office/powerpoint/2010/main" val="27245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EE5FC91-6ECA-4DC4-A86E-89CBCA7E5EDB}"/>
              </a:ext>
            </a:extLst>
          </p:cNvPr>
          <p:cNvGraphicFramePr>
            <a:graphicFrameLocks noChangeAspect="1"/>
          </p:cNvGraphicFramePr>
          <p:nvPr>
            <p:custDataLst>
              <p:tags r:id="rId2"/>
            </p:custDataLst>
            <p:extLst>
              <p:ext uri="{D42A27DB-BD31-4B8C-83A1-F6EECF244321}">
                <p14:modId xmlns:p14="http://schemas.microsoft.com/office/powerpoint/2010/main" val="501906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3" name="think-cell Slide" r:id="rId4" imgW="395" imgH="394" progId="TCLayout.ActiveDocument.1">
                  <p:embed/>
                </p:oleObj>
              </mc:Choice>
              <mc:Fallback>
                <p:oleObj name="think-cell Slide" r:id="rId4" imgW="395" imgH="394" progId="TCLayout.ActiveDocument.1">
                  <p:embed/>
                  <p:pic>
                    <p:nvPicPr>
                      <p:cNvPr id="7" name="Object 6" hidden="1">
                        <a:extLst>
                          <a:ext uri="{FF2B5EF4-FFF2-40B4-BE49-F238E27FC236}">
                            <a16:creationId xmlns:a16="http://schemas.microsoft.com/office/drawing/2014/main" id="{8EE5FC91-6ECA-4DC4-A86E-89CBCA7E5ED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396608" y="2309904"/>
            <a:ext cx="6698255" cy="4377334"/>
          </a:xfrm>
        </p:spPr>
        <p:txBody>
          <a:bodyPr/>
          <a:lstStyle/>
          <a:p>
            <a:endParaRPr lang="en-US" dirty="0">
              <a:solidFill>
                <a:schemeClr val="tx1"/>
              </a:solidFill>
            </a:endParaRPr>
          </a:p>
          <a:p>
            <a:pPr marL="285750" indent="-285750">
              <a:buFont typeface="Wingdings" panose="05000000000000000000" pitchFamily="2" charset="2"/>
              <a:buChar char="v"/>
            </a:pPr>
            <a:r>
              <a:rPr lang="en-US" dirty="0">
                <a:solidFill>
                  <a:schemeClr val="tx1"/>
                </a:solidFill>
              </a:rPr>
              <a:t>Choose one from the following four projects and send a Power Point Presentation with your solution. The project can be made physical or simulated</a:t>
            </a:r>
          </a:p>
          <a:p>
            <a:pPr marL="285750" indent="-285750">
              <a:buFont typeface="Wingdings" panose="05000000000000000000" pitchFamily="2" charset="2"/>
              <a:buChar char="v"/>
            </a:pPr>
            <a:r>
              <a:rPr lang="en-US" dirty="0">
                <a:solidFill>
                  <a:schemeClr val="tx1"/>
                </a:solidFill>
              </a:rPr>
              <a:t>Add information like print screens or text with C code or pseudocode, comments/ documentation on code implementation, photos with hardware implementation/simulation, architectural details, or anything you consider relevant</a:t>
            </a:r>
          </a:p>
          <a:p>
            <a:pPr marL="285750" indent="-285750">
              <a:buFont typeface="Wingdings" panose="05000000000000000000" pitchFamily="2" charset="2"/>
              <a:buChar char="v"/>
            </a:pPr>
            <a:r>
              <a:rPr lang="en-US" dirty="0">
                <a:solidFill>
                  <a:schemeClr val="tx1"/>
                </a:solidFill>
              </a:rPr>
              <a:t>Deadline to send the presentation: 2 days</a:t>
            </a:r>
          </a:p>
          <a:p>
            <a:pPr marL="285750" indent="-285750">
              <a:buFont typeface="Wingdings" panose="05000000000000000000" pitchFamily="2" charset="2"/>
              <a:buChar char="v"/>
            </a:pPr>
            <a:r>
              <a:rPr lang="en-US" dirty="0">
                <a:solidFill>
                  <a:schemeClr val="tx1"/>
                </a:solidFill>
              </a:rPr>
              <a:t>This presentation is mandatory for the next step in Internship selection process &gt;&gt; Face to face interview</a:t>
            </a:r>
          </a:p>
          <a:p>
            <a:pPr marL="285750" indent="-285750">
              <a:buFont typeface="Wingdings" panose="05000000000000000000" pitchFamily="2" charset="2"/>
              <a:buChar char="v"/>
            </a:pPr>
            <a:endParaRPr lang="en-US" dirty="0">
              <a:solidFill>
                <a:schemeClr val="tx1"/>
              </a:solidFill>
            </a:endParaRPr>
          </a:p>
          <a:p>
            <a:pPr marL="285750" indent="-285750">
              <a:buFont typeface="Wingdings" panose="05000000000000000000" pitchFamily="2" charset="2"/>
              <a:buChar char="v"/>
            </a:pPr>
            <a:endParaRPr lang="en-US" dirty="0">
              <a:solidFill>
                <a:schemeClr val="tx1"/>
              </a:solidFill>
            </a:endParaRPr>
          </a:p>
          <a:p>
            <a:endParaRPr lang="en-US" dirty="0"/>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a:xfrm>
            <a:off x="341523" y="484742"/>
            <a:ext cx="8107358" cy="415258"/>
          </a:xfrm>
        </p:spPr>
        <p:txBody>
          <a:bodyPr vert="horz">
            <a:normAutofit fontScale="90000"/>
          </a:bodyPr>
          <a:lstStyle/>
          <a:p>
            <a:r>
              <a:rPr lang="en-US" dirty="0"/>
              <a:t>FORVIA HELLA Internship Program 2022</a:t>
            </a:r>
          </a:p>
        </p:txBody>
      </p:sp>
      <p:pic>
        <p:nvPicPr>
          <p:cNvPr id="6" name="Picture 5">
            <a:extLst>
              <a:ext uri="{FF2B5EF4-FFF2-40B4-BE49-F238E27FC236}">
                <a16:creationId xmlns:a16="http://schemas.microsoft.com/office/drawing/2014/main" id="{97F9B9F2-33B1-4CE5-8082-E82D2A1A5C67}"/>
              </a:ext>
            </a:extLst>
          </p:cNvPr>
          <p:cNvPicPr>
            <a:picLocks noChangeAspect="1"/>
          </p:cNvPicPr>
          <p:nvPr/>
        </p:nvPicPr>
        <p:blipFill>
          <a:blip r:embed="rId6"/>
          <a:stretch>
            <a:fillRect/>
          </a:stretch>
        </p:blipFill>
        <p:spPr>
          <a:xfrm>
            <a:off x="7088447" y="3112985"/>
            <a:ext cx="5103553" cy="3480666"/>
          </a:xfrm>
          <a:prstGeom prst="rect">
            <a:avLst/>
          </a:prstGeom>
        </p:spPr>
      </p:pic>
    </p:spTree>
    <p:extLst>
      <p:ext uri="{BB962C8B-B14F-4D97-AF65-F5344CB8AC3E}">
        <p14:creationId xmlns:p14="http://schemas.microsoft.com/office/powerpoint/2010/main" val="362283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A7962C1-7AF3-48CA-A18C-0BFEF879825D}"/>
              </a:ext>
            </a:extLst>
          </p:cNvPr>
          <p:cNvGraphicFramePr>
            <a:graphicFrameLocks noChangeAspect="1"/>
          </p:cNvGraphicFramePr>
          <p:nvPr>
            <p:custDataLst>
              <p:tags r:id="rId2"/>
            </p:custDataLst>
            <p:extLst>
              <p:ext uri="{D42A27DB-BD31-4B8C-83A1-F6EECF244321}">
                <p14:modId xmlns:p14="http://schemas.microsoft.com/office/powerpoint/2010/main" val="32807759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7" name="think-cell Slide" r:id="rId4" imgW="395" imgH="394" progId="TCLayout.ActiveDocument.1">
                  <p:embed/>
                </p:oleObj>
              </mc:Choice>
              <mc:Fallback>
                <p:oleObj name="think-cell Slide" r:id="rId4" imgW="395" imgH="394" progId="TCLayout.ActiveDocument.1">
                  <p:embed/>
                  <p:pic>
                    <p:nvPicPr>
                      <p:cNvPr id="8" name="Object 7" hidden="1">
                        <a:extLst>
                          <a:ext uri="{FF2B5EF4-FFF2-40B4-BE49-F238E27FC236}">
                            <a16:creationId xmlns:a16="http://schemas.microsoft.com/office/drawing/2014/main" id="{FA7962C1-7AF3-48CA-A18C-0BFEF879825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4" name="Text Placeholder 3">
            <a:extLst>
              <a:ext uri="{FF2B5EF4-FFF2-40B4-BE49-F238E27FC236}">
                <a16:creationId xmlns:a16="http://schemas.microsoft.com/office/drawing/2014/main" id="{82CA0DA1-CDC9-4DC9-9390-523AFB478E5F}"/>
              </a:ext>
            </a:extLst>
          </p:cNvPr>
          <p:cNvSpPr>
            <a:spLocks noGrp="1"/>
          </p:cNvSpPr>
          <p:nvPr>
            <p:ph type="body" sz="quarter" idx="16"/>
          </p:nvPr>
        </p:nvSpPr>
        <p:spPr>
          <a:xfrm>
            <a:off x="395999" y="977079"/>
            <a:ext cx="8052882" cy="776348"/>
          </a:xfrm>
        </p:spPr>
        <p:txBody>
          <a:bodyPr/>
          <a:lstStyle/>
          <a:p>
            <a:r>
              <a:rPr lang="en-US">
                <a:solidFill>
                  <a:schemeClr val="tx1"/>
                </a:solidFill>
              </a:rPr>
              <a:t>Projects proposals</a:t>
            </a:r>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sp>
        <p:nvSpPr>
          <p:cNvPr id="6" name="Text Placeholder 3">
            <a:extLst>
              <a:ext uri="{FF2B5EF4-FFF2-40B4-BE49-F238E27FC236}">
                <a16:creationId xmlns:a16="http://schemas.microsoft.com/office/drawing/2014/main" id="{4CBC4994-601B-4AB8-BA3E-1E874617C306}"/>
              </a:ext>
            </a:extLst>
          </p:cNvPr>
          <p:cNvSpPr txBox="1">
            <a:spLocks/>
          </p:cNvSpPr>
          <p:nvPr/>
        </p:nvSpPr>
        <p:spPr>
          <a:xfrm>
            <a:off x="502799" y="1937996"/>
            <a:ext cx="11186401" cy="4377334"/>
          </a:xfrm>
          <a:prstGeom prst="rect">
            <a:avLst/>
          </a:prstGeom>
        </p:spPr>
        <p:txBody>
          <a:bodyPr vert="horz" wrap="square" lIns="0" tIns="72000" rIns="0" bIns="72000" rtlCol="0" anchor="ctr" anchorCtr="0">
            <a:spAutoFit/>
          </a:bodyPr>
          <a:lstStyle>
            <a:lvl1pPr marL="0" indent="0" algn="l" defTabSz="914400" rtl="0" eaLnBrk="1" latinLnBrk="0" hangingPunct="1">
              <a:lnSpc>
                <a:spcPct val="100000"/>
              </a:lnSpc>
              <a:spcBef>
                <a:spcPts val="600"/>
              </a:spcBef>
              <a:buClr>
                <a:schemeClr val="accent1"/>
              </a:buClr>
              <a:buSzPct val="100000"/>
              <a:buFont typeface="Segoe UI Symbol" panose="020B0502040204020203" pitchFamily="34" charset="0"/>
              <a:buNone/>
              <a:defRPr lang="en-US" sz="1800" b="1" kern="1200" spc="90" baseline="0">
                <a:solidFill>
                  <a:srgbClr val="696969"/>
                </a:solidFill>
                <a:latin typeface="+mn-lt"/>
                <a:ea typeface="+mn-ea"/>
                <a:cs typeface="+mn-cs"/>
              </a:defRPr>
            </a:lvl1pPr>
            <a:lvl2pPr marL="6858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400" kern="1200" dirty="0">
                <a:solidFill>
                  <a:schemeClr val="tx1"/>
                </a:solidFill>
                <a:latin typeface="+mn-lt"/>
                <a:ea typeface="+mn-ea"/>
                <a:cs typeface="+mn-cs"/>
              </a:defRPr>
            </a:lvl3pPr>
            <a:lvl4pPr marL="16002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200" b="0" kern="1200" dirty="0">
                <a:solidFill>
                  <a:schemeClr val="tx1"/>
                </a:solidFill>
                <a:latin typeface="+mn-lt"/>
                <a:ea typeface="+mn-ea"/>
                <a:cs typeface="+mn-cs"/>
              </a:defRPr>
            </a:lvl4pPr>
            <a:lvl5pPr marL="2057400" indent="-228600" algn="l" defTabSz="914400" rtl="0" eaLnBrk="1" latinLnBrk="0" hangingPunct="1">
              <a:lnSpc>
                <a:spcPct val="100000"/>
              </a:lnSpc>
              <a:spcBef>
                <a:spcPts val="600"/>
              </a:spcBef>
              <a:buClr>
                <a:schemeClr val="accent1"/>
              </a:buClr>
              <a:buFont typeface="Arial" panose="020B0604020202020204" pitchFamily="34" charset="0"/>
              <a:buChar char="•"/>
              <a:defRPr sz="12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Project 1 – Turn Signal ECU</a:t>
            </a:r>
          </a:p>
          <a:p>
            <a:endParaRPr lang="en-US" sz="1600" u="sng" dirty="0">
              <a:solidFill>
                <a:schemeClr val="tx1"/>
              </a:solidFill>
            </a:endParaRPr>
          </a:p>
          <a:p>
            <a:pPr algn="just"/>
            <a:r>
              <a:rPr lang="en-US" sz="1600" u="sng" dirty="0">
                <a:solidFill>
                  <a:schemeClr val="tx1"/>
                </a:solidFill>
              </a:rPr>
              <a:t>TO DO:</a:t>
            </a:r>
          </a:p>
          <a:p>
            <a:pPr algn="just"/>
            <a:r>
              <a:rPr lang="en-US" sz="1400" b="0" dirty="0">
                <a:solidFill>
                  <a:schemeClr val="tx1"/>
                </a:solidFill>
              </a:rPr>
              <a:t>Given the following requirements, please create a system using an Arduino Uno Board (HW and SW) which mimics the functionality of a “Turn Signal ECU”. </a:t>
            </a:r>
            <a:endParaRPr lang="en-US" sz="1400" u="sng" dirty="0">
              <a:solidFill>
                <a:schemeClr val="tx1"/>
              </a:solidFill>
            </a:endParaRPr>
          </a:p>
          <a:p>
            <a:r>
              <a:rPr lang="en-US" sz="1400" u="sng" dirty="0">
                <a:solidFill>
                  <a:schemeClr val="tx1"/>
                </a:solidFill>
              </a:rPr>
              <a:t>Inputs</a:t>
            </a:r>
            <a:r>
              <a:rPr lang="en-US" sz="1400" b="0" dirty="0">
                <a:solidFill>
                  <a:schemeClr val="tx1"/>
                </a:solidFill>
              </a:rPr>
              <a:t>: 2 switches: turn signal lever switch and hazard lights switch. For the turn signal lever switch use a SPDT switch and for hazard  lights switch use a SPST switch.</a:t>
            </a:r>
          </a:p>
          <a:p>
            <a:endParaRPr lang="en-US" sz="1400" u="sng" dirty="0">
              <a:solidFill>
                <a:schemeClr val="tx1"/>
              </a:solidFill>
            </a:endParaRPr>
          </a:p>
          <a:p>
            <a:r>
              <a:rPr lang="en-US" sz="1400" u="sng" dirty="0">
                <a:solidFill>
                  <a:schemeClr val="tx1"/>
                </a:solidFill>
              </a:rPr>
              <a:t>Outputs</a:t>
            </a:r>
            <a:r>
              <a:rPr lang="en-US" sz="1400" b="0" dirty="0">
                <a:solidFill>
                  <a:schemeClr val="tx1"/>
                </a:solidFill>
              </a:rPr>
              <a:t>: 4 LEDs (simulating 2 front turn lights and 2 rear turn lights)</a:t>
            </a:r>
          </a:p>
          <a:p>
            <a:r>
              <a:rPr lang="en-US" sz="1400" u="sng" dirty="0">
                <a:solidFill>
                  <a:schemeClr val="tx1"/>
                </a:solidFill>
              </a:rPr>
              <a:t>Description of the functionality</a:t>
            </a:r>
            <a:r>
              <a:rPr lang="en-US" sz="1400" b="0" dirty="0">
                <a:solidFill>
                  <a:schemeClr val="tx1"/>
                </a:solidFill>
              </a:rPr>
              <a:t>: </a:t>
            </a:r>
          </a:p>
          <a:p>
            <a:pPr marL="971550" lvl="1" indent="-285750">
              <a:buFont typeface="Wingdings" panose="05000000000000000000" pitchFamily="2" charset="2"/>
              <a:buChar char="ü"/>
            </a:pPr>
            <a:r>
              <a:rPr lang="en-US" sz="1400" b="0" dirty="0"/>
              <a:t>1</a:t>
            </a:r>
            <a:r>
              <a:rPr lang="en-US" sz="1400" b="0" baseline="30000" dirty="0"/>
              <a:t>st</a:t>
            </a:r>
            <a:r>
              <a:rPr lang="en-US" sz="1400" b="0" dirty="0"/>
              <a:t>  position of the turn signal lever activates the Turn Left functionality, 2</a:t>
            </a:r>
            <a:r>
              <a:rPr lang="en-US" sz="1400" b="0" baseline="30000" dirty="0"/>
              <a:t>nd</a:t>
            </a:r>
            <a:r>
              <a:rPr lang="en-US" sz="1400" b="0" dirty="0"/>
              <a:t> position of the turn signal lever activates the Turn Right functionality and  </a:t>
            </a:r>
            <a:r>
              <a:rPr lang="en-US" sz="1400" dirty="0"/>
              <a:t>the </a:t>
            </a:r>
            <a:r>
              <a:rPr lang="en-US" sz="1400" b="0" dirty="0"/>
              <a:t>hazard  lights switch activates the Hazard lights functionality.</a:t>
            </a:r>
            <a:endParaRPr lang="en-US" sz="1400" dirty="0"/>
          </a:p>
          <a:p>
            <a:pPr marL="971550" lvl="1" indent="-285750">
              <a:buFont typeface="Wingdings" panose="05000000000000000000" pitchFamily="2" charset="2"/>
              <a:buChar char="ü"/>
            </a:pPr>
            <a:r>
              <a:rPr lang="en-US" sz="1400" b="0" dirty="0"/>
              <a:t>Hazard functionality has the highest priority.</a:t>
            </a:r>
          </a:p>
          <a:p>
            <a:pPr marL="971550" lvl="1" indent="-285750">
              <a:buFont typeface="Wingdings" panose="05000000000000000000" pitchFamily="2" charset="2"/>
              <a:buChar char="ü"/>
            </a:pPr>
            <a:r>
              <a:rPr lang="en-US" sz="1400" b="0" dirty="0"/>
              <a:t>On time of any LED = 400ms , off time of any LED = 400ms</a:t>
            </a:r>
          </a:p>
          <a:p>
            <a:endParaRPr lang="en-US" dirty="0"/>
          </a:p>
        </p:txBody>
      </p:sp>
      <p:pic>
        <p:nvPicPr>
          <p:cNvPr id="7" name="Picture 6">
            <a:extLst>
              <a:ext uri="{FF2B5EF4-FFF2-40B4-BE49-F238E27FC236}">
                <a16:creationId xmlns:a16="http://schemas.microsoft.com/office/drawing/2014/main" id="{0533ADBD-A4DE-44CC-9DB4-853D2FA8C893}"/>
              </a:ext>
            </a:extLst>
          </p:cNvPr>
          <p:cNvPicPr>
            <a:picLocks noChangeAspect="1"/>
          </p:cNvPicPr>
          <p:nvPr/>
        </p:nvPicPr>
        <p:blipFill>
          <a:blip r:embed="rId6"/>
          <a:stretch>
            <a:fillRect/>
          </a:stretch>
        </p:blipFill>
        <p:spPr>
          <a:xfrm>
            <a:off x="6868686" y="1084569"/>
            <a:ext cx="1196998" cy="1076421"/>
          </a:xfrm>
          <a:prstGeom prst="rect">
            <a:avLst/>
          </a:prstGeom>
        </p:spPr>
      </p:pic>
    </p:spTree>
    <p:extLst>
      <p:ext uri="{BB962C8B-B14F-4D97-AF65-F5344CB8AC3E}">
        <p14:creationId xmlns:p14="http://schemas.microsoft.com/office/powerpoint/2010/main" val="49901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FA45876-D739-45ED-930F-2DEB1C7E2BA3}"/>
              </a:ext>
            </a:extLst>
          </p:cNvPr>
          <p:cNvGraphicFramePr>
            <a:graphicFrameLocks noChangeAspect="1"/>
          </p:cNvGraphicFramePr>
          <p:nvPr>
            <p:custDataLst>
              <p:tags r:id="rId2"/>
            </p:custDataLst>
            <p:extLst>
              <p:ext uri="{D42A27DB-BD31-4B8C-83A1-F6EECF244321}">
                <p14:modId xmlns:p14="http://schemas.microsoft.com/office/powerpoint/2010/main" val="20430519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1" name="think-cell Slide" r:id="rId4" imgW="395" imgH="394" progId="TCLayout.ActiveDocument.1">
                  <p:embed/>
                </p:oleObj>
              </mc:Choice>
              <mc:Fallback>
                <p:oleObj name="think-cell Slide" r:id="rId4" imgW="395" imgH="394" progId="TCLayout.ActiveDocument.1">
                  <p:embed/>
                  <p:pic>
                    <p:nvPicPr>
                      <p:cNvPr id="7" name="Object 6" hidden="1">
                        <a:extLst>
                          <a:ext uri="{FF2B5EF4-FFF2-40B4-BE49-F238E27FC236}">
                            <a16:creationId xmlns:a16="http://schemas.microsoft.com/office/drawing/2014/main" id="{CFA45876-D739-45ED-930F-2DEB1C7E2BA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dirty="0"/>
          </a:p>
          <a:p>
            <a:endParaRPr lang="en-US" dirty="0"/>
          </a:p>
        </p:txBody>
      </p:sp>
      <p:sp>
        <p:nvSpPr>
          <p:cNvPr id="4" name="Text Placeholder 3">
            <a:extLst>
              <a:ext uri="{FF2B5EF4-FFF2-40B4-BE49-F238E27FC236}">
                <a16:creationId xmlns:a16="http://schemas.microsoft.com/office/drawing/2014/main" id="{82CA0DA1-CDC9-4DC9-9390-523AFB478E5F}"/>
              </a:ext>
            </a:extLst>
          </p:cNvPr>
          <p:cNvSpPr>
            <a:spLocks noGrp="1"/>
          </p:cNvSpPr>
          <p:nvPr>
            <p:ph type="body" sz="quarter" idx="16"/>
          </p:nvPr>
        </p:nvSpPr>
        <p:spPr>
          <a:xfrm>
            <a:off x="395999" y="977079"/>
            <a:ext cx="8052882" cy="776348"/>
          </a:xfrm>
        </p:spPr>
        <p:txBody>
          <a:bodyPr/>
          <a:lstStyle/>
          <a:p>
            <a:r>
              <a:rPr lang="en-US">
                <a:solidFill>
                  <a:schemeClr val="tx1"/>
                </a:solidFill>
              </a:rPr>
              <a:t>Projects proposals</a:t>
            </a:r>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sp>
        <p:nvSpPr>
          <p:cNvPr id="6" name="Text Placeholder 3">
            <a:extLst>
              <a:ext uri="{FF2B5EF4-FFF2-40B4-BE49-F238E27FC236}">
                <a16:creationId xmlns:a16="http://schemas.microsoft.com/office/drawing/2014/main" id="{4CBC4994-601B-4AB8-BA3E-1E874617C306}"/>
              </a:ext>
            </a:extLst>
          </p:cNvPr>
          <p:cNvSpPr txBox="1">
            <a:spLocks/>
          </p:cNvSpPr>
          <p:nvPr/>
        </p:nvSpPr>
        <p:spPr>
          <a:xfrm>
            <a:off x="395999" y="1977027"/>
            <a:ext cx="9551565" cy="4285001"/>
          </a:xfrm>
          <a:prstGeom prst="rect">
            <a:avLst/>
          </a:prstGeom>
        </p:spPr>
        <p:txBody>
          <a:bodyPr vert="horz" wrap="square" lIns="0" tIns="72000" rIns="0" bIns="72000" rtlCol="0" anchor="ctr" anchorCtr="0">
            <a:spAutoFit/>
          </a:bodyPr>
          <a:lstStyle>
            <a:lvl1pPr marL="0" indent="0" algn="l" defTabSz="914400" rtl="0" eaLnBrk="1" latinLnBrk="0" hangingPunct="1">
              <a:lnSpc>
                <a:spcPct val="100000"/>
              </a:lnSpc>
              <a:spcBef>
                <a:spcPts val="600"/>
              </a:spcBef>
              <a:buClr>
                <a:schemeClr val="accent1"/>
              </a:buClr>
              <a:buSzPct val="100000"/>
              <a:buFont typeface="Segoe UI Symbol" panose="020B0502040204020203" pitchFamily="34" charset="0"/>
              <a:buNone/>
              <a:defRPr lang="en-US" sz="1800" b="1" kern="1200" spc="90" baseline="0">
                <a:solidFill>
                  <a:srgbClr val="696969"/>
                </a:solidFill>
                <a:latin typeface="+mn-lt"/>
                <a:ea typeface="+mn-ea"/>
                <a:cs typeface="+mn-cs"/>
              </a:defRPr>
            </a:lvl1pPr>
            <a:lvl2pPr marL="6858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400" kern="1200" dirty="0">
                <a:solidFill>
                  <a:schemeClr val="tx1"/>
                </a:solidFill>
                <a:latin typeface="+mn-lt"/>
                <a:ea typeface="+mn-ea"/>
                <a:cs typeface="+mn-cs"/>
              </a:defRPr>
            </a:lvl3pPr>
            <a:lvl4pPr marL="16002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200" b="0" kern="1200" dirty="0">
                <a:solidFill>
                  <a:schemeClr val="tx1"/>
                </a:solidFill>
                <a:latin typeface="+mn-lt"/>
                <a:ea typeface="+mn-ea"/>
                <a:cs typeface="+mn-cs"/>
              </a:defRPr>
            </a:lvl4pPr>
            <a:lvl5pPr marL="2057400" indent="-228600" algn="l" defTabSz="914400" rtl="0" eaLnBrk="1" latinLnBrk="0" hangingPunct="1">
              <a:lnSpc>
                <a:spcPct val="100000"/>
              </a:lnSpc>
              <a:spcBef>
                <a:spcPts val="600"/>
              </a:spcBef>
              <a:buClr>
                <a:schemeClr val="accent1"/>
              </a:buClr>
              <a:buFont typeface="Arial" panose="020B0604020202020204" pitchFamily="34" charset="0"/>
              <a:buChar char="•"/>
              <a:defRPr sz="12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Project 2 – Rear Wing ECU</a:t>
            </a:r>
          </a:p>
          <a:p>
            <a:endParaRPr lang="en-US" sz="1600" u="sng" dirty="0">
              <a:solidFill>
                <a:schemeClr val="tx1"/>
              </a:solidFill>
            </a:endParaRPr>
          </a:p>
          <a:p>
            <a:pPr algn="just"/>
            <a:r>
              <a:rPr lang="en-US" sz="1600" u="sng" dirty="0">
                <a:solidFill>
                  <a:schemeClr val="tx1"/>
                </a:solidFill>
              </a:rPr>
              <a:t>TO DO:</a:t>
            </a:r>
          </a:p>
          <a:p>
            <a:pPr algn="just"/>
            <a:r>
              <a:rPr lang="en-US" sz="1400" b="0" dirty="0">
                <a:solidFill>
                  <a:schemeClr val="tx1"/>
                </a:solidFill>
              </a:rPr>
              <a:t>Given the following requirements, please create a system using an Arduino Uno Board (HW and SW) which mimics the functionality of a “Rear Wing ECU”. </a:t>
            </a:r>
            <a:endParaRPr lang="en-US" sz="1400" u="sng" dirty="0">
              <a:solidFill>
                <a:schemeClr val="tx1"/>
              </a:solidFill>
            </a:endParaRPr>
          </a:p>
          <a:p>
            <a:r>
              <a:rPr lang="en-US" sz="1400" u="sng" dirty="0">
                <a:solidFill>
                  <a:schemeClr val="tx1"/>
                </a:solidFill>
              </a:rPr>
              <a:t>Inputs</a:t>
            </a:r>
            <a:r>
              <a:rPr lang="en-US" sz="1400" b="0" dirty="0">
                <a:solidFill>
                  <a:schemeClr val="tx1"/>
                </a:solidFill>
              </a:rPr>
              <a:t>: serial communication (UART or SPI) for simulation the actual speed of the car, 1 switch (on/off switch).</a:t>
            </a:r>
          </a:p>
          <a:p>
            <a:r>
              <a:rPr lang="en-US" sz="1400" u="sng" dirty="0">
                <a:solidFill>
                  <a:schemeClr val="tx1"/>
                </a:solidFill>
              </a:rPr>
              <a:t>Outputs</a:t>
            </a:r>
            <a:r>
              <a:rPr lang="en-US" sz="1400" b="0" dirty="0">
                <a:solidFill>
                  <a:schemeClr val="tx1"/>
                </a:solidFill>
              </a:rPr>
              <a:t>: 2x LEDs (one to show the Rear Wing is in “Extended” position and one to show the Rear Wing is “Retracted” position)</a:t>
            </a:r>
          </a:p>
          <a:p>
            <a:r>
              <a:rPr lang="en-US" sz="1400" u="sng" dirty="0">
                <a:solidFill>
                  <a:schemeClr val="tx1"/>
                </a:solidFill>
              </a:rPr>
              <a:t>Description of the functionality </a:t>
            </a:r>
            <a:r>
              <a:rPr lang="en-US" sz="1400" b="0" dirty="0">
                <a:solidFill>
                  <a:schemeClr val="tx1"/>
                </a:solidFill>
              </a:rPr>
              <a:t>: </a:t>
            </a:r>
          </a:p>
          <a:p>
            <a:pPr marL="971550" lvl="1" indent="-285750">
              <a:buFont typeface="Wingdings" panose="05000000000000000000" pitchFamily="2" charset="2"/>
              <a:buChar char="ü"/>
            </a:pPr>
            <a:r>
              <a:rPr lang="en-US" sz="1400" b="0" dirty="0">
                <a:solidFill>
                  <a:schemeClr val="tx1"/>
                </a:solidFill>
              </a:rPr>
              <a:t>If the </a:t>
            </a:r>
            <a:r>
              <a:rPr lang="en-US" sz="1400" dirty="0"/>
              <a:t>switch is in position </a:t>
            </a:r>
            <a:r>
              <a:rPr lang="en-US" sz="1400" b="0" dirty="0">
                <a:solidFill>
                  <a:schemeClr val="tx1"/>
                </a:solidFill>
              </a:rPr>
              <a:t>“Switch off” the Rear Wing functionality is inactive (both LEDs are OFF)</a:t>
            </a:r>
          </a:p>
          <a:p>
            <a:pPr marL="971550" lvl="1" indent="-285750">
              <a:buFont typeface="Wingdings" panose="05000000000000000000" pitchFamily="2" charset="2"/>
              <a:buChar char="ü"/>
            </a:pPr>
            <a:r>
              <a:rPr lang="en-US" sz="1400" b="0" dirty="0">
                <a:solidFill>
                  <a:schemeClr val="tx1"/>
                </a:solidFill>
              </a:rPr>
              <a:t>Via serial communication, we will send the “actual” speed of the car.</a:t>
            </a:r>
          </a:p>
          <a:p>
            <a:pPr marL="971550" lvl="1" indent="-285750">
              <a:buFont typeface="Wingdings" panose="05000000000000000000" pitchFamily="2" charset="2"/>
              <a:buChar char="ü"/>
            </a:pPr>
            <a:r>
              <a:rPr lang="en-US" sz="1400" b="0" dirty="0">
                <a:solidFill>
                  <a:schemeClr val="tx1"/>
                </a:solidFill>
              </a:rPr>
              <a:t>If speed &gt;= 100Km/h then the Rear Wing is in “Extended” position (the corresponding LED should be ON)</a:t>
            </a:r>
          </a:p>
          <a:p>
            <a:pPr marL="971550" lvl="1" indent="-285750">
              <a:buFont typeface="Wingdings" panose="05000000000000000000" pitchFamily="2" charset="2"/>
              <a:buChar char="ü"/>
            </a:pPr>
            <a:r>
              <a:rPr lang="en-US" sz="1400" b="0" dirty="0">
                <a:solidFill>
                  <a:schemeClr val="tx1"/>
                </a:solidFill>
              </a:rPr>
              <a:t>If speed &lt; 50Km/h then the Rear Wing is in “Retracted” position (the corresponding LED should be ON)</a:t>
            </a:r>
          </a:p>
          <a:p>
            <a:r>
              <a:rPr lang="en-US" sz="1200" b="0" dirty="0">
                <a:solidFill>
                  <a:schemeClr val="tx1"/>
                </a:solidFill>
              </a:rPr>
              <a:t>	</a:t>
            </a:r>
            <a:endParaRPr lang="en-US" sz="1600" dirty="0">
              <a:solidFill>
                <a:schemeClr val="tx1"/>
              </a:solidFill>
            </a:endParaRPr>
          </a:p>
        </p:txBody>
      </p:sp>
      <p:pic>
        <p:nvPicPr>
          <p:cNvPr id="8" name="Picture 7">
            <a:extLst>
              <a:ext uri="{FF2B5EF4-FFF2-40B4-BE49-F238E27FC236}">
                <a16:creationId xmlns:a16="http://schemas.microsoft.com/office/drawing/2014/main" id="{073CE8CB-3ED2-437D-B7B8-E7194BED1658}"/>
              </a:ext>
            </a:extLst>
          </p:cNvPr>
          <p:cNvPicPr>
            <a:picLocks noChangeAspect="1"/>
          </p:cNvPicPr>
          <p:nvPr/>
        </p:nvPicPr>
        <p:blipFill>
          <a:blip r:embed="rId6"/>
          <a:stretch>
            <a:fillRect/>
          </a:stretch>
        </p:blipFill>
        <p:spPr>
          <a:xfrm>
            <a:off x="7304353" y="1185155"/>
            <a:ext cx="1196998" cy="1076421"/>
          </a:xfrm>
          <a:prstGeom prst="rect">
            <a:avLst/>
          </a:prstGeom>
        </p:spPr>
      </p:pic>
    </p:spTree>
    <p:extLst>
      <p:ext uri="{BB962C8B-B14F-4D97-AF65-F5344CB8AC3E}">
        <p14:creationId xmlns:p14="http://schemas.microsoft.com/office/powerpoint/2010/main" val="324070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2"/>
            </p:custDataLst>
            <p:extLst>
              <p:ext uri="{D42A27DB-BD31-4B8C-83A1-F6EECF244321}">
                <p14:modId xmlns:p14="http://schemas.microsoft.com/office/powerpoint/2010/main" val="39336685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5" name="think-cell Slide" r:id="rId4" imgW="395" imgH="394" progId="TCLayout.ActiveDocument.1">
                  <p:embed/>
                </p:oleObj>
              </mc:Choice>
              <mc:Fallback>
                <p:oleObj name="think-cell Slide" r:id="rId4"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4" name="Text Placeholder 3">
            <a:extLst>
              <a:ext uri="{FF2B5EF4-FFF2-40B4-BE49-F238E27FC236}">
                <a16:creationId xmlns:a16="http://schemas.microsoft.com/office/drawing/2014/main" id="{82CA0DA1-CDC9-4DC9-9390-523AFB478E5F}"/>
              </a:ext>
            </a:extLst>
          </p:cNvPr>
          <p:cNvSpPr>
            <a:spLocks noGrp="1"/>
          </p:cNvSpPr>
          <p:nvPr>
            <p:ph type="body" sz="quarter" idx="16"/>
          </p:nvPr>
        </p:nvSpPr>
        <p:spPr>
          <a:xfrm>
            <a:off x="395999" y="977079"/>
            <a:ext cx="8052882" cy="776348"/>
          </a:xfrm>
        </p:spPr>
        <p:txBody>
          <a:bodyPr/>
          <a:lstStyle/>
          <a:p>
            <a:r>
              <a:rPr lang="en-US">
                <a:solidFill>
                  <a:schemeClr val="tx1"/>
                </a:solidFill>
              </a:rPr>
              <a:t>Projects proposals</a:t>
            </a:r>
          </a:p>
          <a:p>
            <a:endParaRPr lang="en-US"/>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sp>
        <p:nvSpPr>
          <p:cNvPr id="6" name="Text Placeholder 3">
            <a:extLst>
              <a:ext uri="{FF2B5EF4-FFF2-40B4-BE49-F238E27FC236}">
                <a16:creationId xmlns:a16="http://schemas.microsoft.com/office/drawing/2014/main" id="{4CBC4994-601B-4AB8-BA3E-1E874617C306}"/>
              </a:ext>
            </a:extLst>
          </p:cNvPr>
          <p:cNvSpPr txBox="1">
            <a:spLocks/>
          </p:cNvSpPr>
          <p:nvPr/>
        </p:nvSpPr>
        <p:spPr>
          <a:xfrm>
            <a:off x="395999" y="2020043"/>
            <a:ext cx="10530620" cy="4131113"/>
          </a:xfrm>
          <a:prstGeom prst="rect">
            <a:avLst/>
          </a:prstGeom>
        </p:spPr>
        <p:txBody>
          <a:bodyPr vert="horz" wrap="square" lIns="0" tIns="72000" rIns="0" bIns="72000" rtlCol="0" anchor="ctr" anchorCtr="0">
            <a:spAutoFit/>
          </a:bodyPr>
          <a:lstStyle>
            <a:lvl1pPr marL="0" indent="0" algn="l" defTabSz="914400" rtl="0" eaLnBrk="1" latinLnBrk="0" hangingPunct="1">
              <a:lnSpc>
                <a:spcPct val="100000"/>
              </a:lnSpc>
              <a:spcBef>
                <a:spcPts val="600"/>
              </a:spcBef>
              <a:buClr>
                <a:schemeClr val="accent1"/>
              </a:buClr>
              <a:buSzPct val="100000"/>
              <a:buFont typeface="Segoe UI Symbol" panose="020B0502040204020203" pitchFamily="34" charset="0"/>
              <a:buNone/>
              <a:defRPr lang="en-US" sz="1800" b="1" kern="1200" spc="90" baseline="0">
                <a:solidFill>
                  <a:srgbClr val="696969"/>
                </a:solidFill>
                <a:latin typeface="+mn-lt"/>
                <a:ea typeface="+mn-ea"/>
                <a:cs typeface="+mn-cs"/>
              </a:defRPr>
            </a:lvl1pPr>
            <a:lvl2pPr marL="6858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400" kern="1200" dirty="0">
                <a:solidFill>
                  <a:schemeClr val="tx1"/>
                </a:solidFill>
                <a:latin typeface="+mn-lt"/>
                <a:ea typeface="+mn-ea"/>
                <a:cs typeface="+mn-cs"/>
              </a:defRPr>
            </a:lvl3pPr>
            <a:lvl4pPr marL="16002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200" b="0" kern="1200" dirty="0">
                <a:solidFill>
                  <a:schemeClr val="tx1"/>
                </a:solidFill>
                <a:latin typeface="+mn-lt"/>
                <a:ea typeface="+mn-ea"/>
                <a:cs typeface="+mn-cs"/>
              </a:defRPr>
            </a:lvl4pPr>
            <a:lvl5pPr marL="2057400" indent="-228600" algn="l" defTabSz="914400" rtl="0" eaLnBrk="1" latinLnBrk="0" hangingPunct="1">
              <a:lnSpc>
                <a:spcPct val="100000"/>
              </a:lnSpc>
              <a:spcBef>
                <a:spcPts val="600"/>
              </a:spcBef>
              <a:buClr>
                <a:schemeClr val="accent1"/>
              </a:buClr>
              <a:buFont typeface="Arial" panose="020B0604020202020204" pitchFamily="34" charset="0"/>
              <a:buChar char="•"/>
              <a:defRPr sz="12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u="sng" dirty="0">
                <a:solidFill>
                  <a:schemeClr val="tx1"/>
                </a:solidFill>
              </a:rPr>
              <a:t>Project 3 – Network between 2 ECUs</a:t>
            </a:r>
          </a:p>
          <a:p>
            <a:endParaRPr lang="en-US" sz="1600" u="sng" dirty="0">
              <a:solidFill>
                <a:schemeClr val="tx1"/>
              </a:solidFill>
            </a:endParaRPr>
          </a:p>
          <a:p>
            <a:pPr algn="just"/>
            <a:r>
              <a:rPr lang="en-US" sz="1600" u="sng" dirty="0">
                <a:solidFill>
                  <a:schemeClr val="tx1"/>
                </a:solidFill>
              </a:rPr>
              <a:t>TO DO:</a:t>
            </a:r>
          </a:p>
          <a:p>
            <a:pPr algn="just"/>
            <a:r>
              <a:rPr lang="en-US" sz="1400" b="0" dirty="0">
                <a:solidFill>
                  <a:schemeClr val="tx1"/>
                </a:solidFill>
              </a:rPr>
              <a:t>Given the following requirements, please create a system using two Arduino Uno Boards (HW and SW) which mimics the “Communication Network between two ECUs” </a:t>
            </a:r>
            <a:endParaRPr lang="en-US" sz="1400" u="sng" dirty="0">
              <a:solidFill>
                <a:schemeClr val="tx1"/>
              </a:solidFill>
            </a:endParaRPr>
          </a:p>
          <a:p>
            <a:r>
              <a:rPr lang="en-US" sz="1400" u="sng" dirty="0">
                <a:solidFill>
                  <a:schemeClr val="tx1"/>
                </a:solidFill>
              </a:rPr>
              <a:t>Inputs</a:t>
            </a:r>
            <a:r>
              <a:rPr lang="en-US" sz="1400" b="0" dirty="0">
                <a:solidFill>
                  <a:schemeClr val="tx1"/>
                </a:solidFill>
              </a:rPr>
              <a:t>: 1 switch</a:t>
            </a:r>
          </a:p>
          <a:p>
            <a:r>
              <a:rPr lang="en-US" sz="1400" u="sng" dirty="0">
                <a:solidFill>
                  <a:schemeClr val="tx1"/>
                </a:solidFill>
              </a:rPr>
              <a:t>Outputs</a:t>
            </a:r>
            <a:r>
              <a:rPr lang="en-US" sz="1400" b="0" dirty="0">
                <a:solidFill>
                  <a:schemeClr val="tx1"/>
                </a:solidFill>
              </a:rPr>
              <a:t>: 1 led</a:t>
            </a:r>
          </a:p>
          <a:p>
            <a:r>
              <a:rPr lang="en-US" sz="1400" u="sng" dirty="0">
                <a:solidFill>
                  <a:schemeClr val="tx1"/>
                </a:solidFill>
              </a:rPr>
              <a:t>Description of the functionality </a:t>
            </a:r>
            <a:r>
              <a:rPr lang="en-US" sz="1400" b="0" dirty="0">
                <a:solidFill>
                  <a:schemeClr val="tx1"/>
                </a:solidFill>
              </a:rPr>
              <a:t>:  </a:t>
            </a:r>
          </a:p>
          <a:p>
            <a:pPr marL="971550" lvl="1" indent="-285750">
              <a:buFont typeface="Wingdings" panose="05000000000000000000" pitchFamily="2" charset="2"/>
              <a:buChar char="ü"/>
            </a:pPr>
            <a:r>
              <a:rPr lang="en-US" sz="1400" dirty="0"/>
              <a:t>1</a:t>
            </a:r>
            <a:r>
              <a:rPr lang="en-US" sz="1400" baseline="30000" dirty="0"/>
              <a:t>st</a:t>
            </a:r>
            <a:r>
              <a:rPr lang="en-US" sz="1400" b="0" dirty="0"/>
              <a:t> Arduino board will read the state of the switch.</a:t>
            </a:r>
          </a:p>
          <a:p>
            <a:pPr marL="971550" lvl="1" indent="-285750">
              <a:buFont typeface="Wingdings" panose="05000000000000000000" pitchFamily="2" charset="2"/>
              <a:buChar char="ü"/>
            </a:pPr>
            <a:r>
              <a:rPr lang="en-US" sz="1400" b="0" dirty="0"/>
              <a:t>2</a:t>
            </a:r>
            <a:r>
              <a:rPr lang="en-US" sz="1400" b="0" baseline="30000" dirty="0"/>
              <a:t>nd</a:t>
            </a:r>
            <a:r>
              <a:rPr lang="en-US" sz="1400" b="0" dirty="0"/>
              <a:t>  Arduino board will control the LED.</a:t>
            </a:r>
          </a:p>
          <a:p>
            <a:pPr marL="971550" lvl="1" indent="-285750">
              <a:buFont typeface="Wingdings" panose="05000000000000000000" pitchFamily="2" charset="2"/>
              <a:buChar char="ü"/>
            </a:pPr>
            <a:r>
              <a:rPr lang="en-US" sz="1400" dirty="0"/>
              <a:t>A point-to-point connection between the “ECUs” must be created (Example: UART, SPI or I2C …).</a:t>
            </a:r>
            <a:endParaRPr lang="en-US" sz="1400" b="0" dirty="0"/>
          </a:p>
          <a:p>
            <a:pPr marL="971550" lvl="1" indent="-285750">
              <a:buFont typeface="Wingdings" panose="05000000000000000000" pitchFamily="2" charset="2"/>
              <a:buChar char="ü"/>
            </a:pPr>
            <a:r>
              <a:rPr lang="en-US" sz="1400" b="0" dirty="0"/>
              <a:t>The LED will mimic the state of the switch (Example: Switch closed </a:t>
            </a:r>
            <a:r>
              <a:rPr lang="en-US" sz="1400" b="0" dirty="0">
                <a:sym typeface="Wingdings" panose="05000000000000000000" pitchFamily="2" charset="2"/>
              </a:rPr>
              <a:t> LED </a:t>
            </a:r>
            <a:r>
              <a:rPr lang="en-US" sz="1400" dirty="0">
                <a:sym typeface="Wingdings" panose="05000000000000000000" pitchFamily="2" charset="2"/>
              </a:rPr>
              <a:t>= on, </a:t>
            </a:r>
            <a:r>
              <a:rPr lang="en-US" sz="1400" b="0" dirty="0"/>
              <a:t>Switch opened </a:t>
            </a:r>
            <a:r>
              <a:rPr lang="en-US" sz="1400" b="0" dirty="0">
                <a:sym typeface="Wingdings" panose="05000000000000000000" pitchFamily="2" charset="2"/>
              </a:rPr>
              <a:t> LED </a:t>
            </a:r>
            <a:r>
              <a:rPr lang="en-US" sz="1400" dirty="0">
                <a:sym typeface="Wingdings" panose="05000000000000000000" pitchFamily="2" charset="2"/>
              </a:rPr>
              <a:t>= off).</a:t>
            </a:r>
            <a:endParaRPr lang="en-US" sz="1400" b="0" dirty="0"/>
          </a:p>
          <a:p>
            <a:pPr marL="971550" lvl="1" indent="-285750">
              <a:buFont typeface="Wingdings" panose="05000000000000000000" pitchFamily="2" charset="2"/>
              <a:buChar char="ü"/>
            </a:pPr>
            <a:r>
              <a:rPr lang="en-US" sz="1400" b="0" dirty="0"/>
              <a:t>A “failsafe” mode must be implemented in case the communication between the bords is defective (Example: communication interrupted </a:t>
            </a:r>
            <a:r>
              <a:rPr lang="en-US" sz="1400" b="0" dirty="0">
                <a:sym typeface="Wingdings" panose="05000000000000000000" pitchFamily="2" charset="2"/>
              </a:rPr>
              <a:t> LED blinks).</a:t>
            </a:r>
            <a:endParaRPr lang="en-US" sz="1400" dirty="0"/>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6"/>
          <a:stretch>
            <a:fillRect/>
          </a:stretch>
        </p:blipFill>
        <p:spPr>
          <a:xfrm>
            <a:off x="7050965" y="1251257"/>
            <a:ext cx="1196998" cy="1076421"/>
          </a:xfrm>
          <a:prstGeom prst="rect">
            <a:avLst/>
          </a:prstGeom>
        </p:spPr>
      </p:pic>
    </p:spTree>
    <p:extLst>
      <p:ext uri="{BB962C8B-B14F-4D97-AF65-F5344CB8AC3E}">
        <p14:creationId xmlns:p14="http://schemas.microsoft.com/office/powerpoint/2010/main" val="222217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D7CDF74-7300-47B6-B0BB-0467816320F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97" name="think-cell Slide" r:id="rId4" imgW="395" imgH="394" progId="TCLayout.ActiveDocument.1">
                  <p:embed/>
                </p:oleObj>
              </mc:Choice>
              <mc:Fallback>
                <p:oleObj name="think-cell Slide" r:id="rId4" imgW="395" imgH="394" progId="TCLayout.ActiveDocument.1">
                  <p:embed/>
                  <p:pic>
                    <p:nvPicPr>
                      <p:cNvPr id="7" name="Object 6" hidden="1">
                        <a:extLst>
                          <a:ext uri="{FF2B5EF4-FFF2-40B4-BE49-F238E27FC236}">
                            <a16:creationId xmlns:a16="http://schemas.microsoft.com/office/drawing/2014/main" id="{ED7CDF74-7300-47B6-B0BB-0467816320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75FBF55C-C440-4E45-A707-E87B884D74BD}"/>
              </a:ext>
            </a:extLst>
          </p:cNvPr>
          <p:cNvSpPr>
            <a:spLocks noGrp="1"/>
          </p:cNvSpPr>
          <p:nvPr>
            <p:ph type="body" sz="quarter" idx="14"/>
          </p:nvPr>
        </p:nvSpPr>
        <p:spPr>
          <a:xfrm>
            <a:off x="257454" y="1753427"/>
            <a:ext cx="10068800" cy="684015"/>
          </a:xfrm>
        </p:spPr>
        <p:txBody>
          <a:bodyPr/>
          <a:lstStyle/>
          <a:p>
            <a:pPr marL="285750" indent="-285750">
              <a:buFontTx/>
              <a:buChar char="-"/>
            </a:pPr>
            <a:endParaRPr lang="en-US" sz="1400"/>
          </a:p>
          <a:p>
            <a:endParaRPr lang="en-US"/>
          </a:p>
        </p:txBody>
      </p:sp>
      <p:sp>
        <p:nvSpPr>
          <p:cNvPr id="4" name="Text Placeholder 3">
            <a:extLst>
              <a:ext uri="{FF2B5EF4-FFF2-40B4-BE49-F238E27FC236}">
                <a16:creationId xmlns:a16="http://schemas.microsoft.com/office/drawing/2014/main" id="{82CA0DA1-CDC9-4DC9-9390-523AFB478E5F}"/>
              </a:ext>
            </a:extLst>
          </p:cNvPr>
          <p:cNvSpPr>
            <a:spLocks noGrp="1"/>
          </p:cNvSpPr>
          <p:nvPr>
            <p:ph type="body" sz="quarter" idx="16"/>
          </p:nvPr>
        </p:nvSpPr>
        <p:spPr>
          <a:xfrm>
            <a:off x="395999" y="988820"/>
            <a:ext cx="8052882" cy="422405"/>
          </a:xfrm>
        </p:spPr>
        <p:txBody>
          <a:bodyPr/>
          <a:lstStyle/>
          <a:p>
            <a:r>
              <a:rPr lang="en-US">
                <a:solidFill>
                  <a:schemeClr val="tx1"/>
                </a:solidFill>
              </a:rPr>
              <a:t>Projects proposals</a:t>
            </a:r>
          </a:p>
        </p:txBody>
      </p:sp>
      <p:sp>
        <p:nvSpPr>
          <p:cNvPr id="5" name="Title 4">
            <a:extLst>
              <a:ext uri="{FF2B5EF4-FFF2-40B4-BE49-F238E27FC236}">
                <a16:creationId xmlns:a16="http://schemas.microsoft.com/office/drawing/2014/main" id="{C9A42C22-F722-4D83-B91E-7DC20DFB377A}"/>
              </a:ext>
            </a:extLst>
          </p:cNvPr>
          <p:cNvSpPr>
            <a:spLocks noGrp="1"/>
          </p:cNvSpPr>
          <p:nvPr>
            <p:ph type="title"/>
          </p:nvPr>
        </p:nvSpPr>
        <p:spPr/>
        <p:txBody>
          <a:bodyPr vert="horz"/>
          <a:lstStyle/>
          <a:p>
            <a:r>
              <a:rPr lang="en-US"/>
              <a:t>FORVIA HELLA Internship Program 2022</a:t>
            </a:r>
          </a:p>
        </p:txBody>
      </p:sp>
      <p:sp>
        <p:nvSpPr>
          <p:cNvPr id="6" name="Text Placeholder 3">
            <a:extLst>
              <a:ext uri="{FF2B5EF4-FFF2-40B4-BE49-F238E27FC236}">
                <a16:creationId xmlns:a16="http://schemas.microsoft.com/office/drawing/2014/main" id="{4CBC4994-601B-4AB8-BA3E-1E874617C306}"/>
              </a:ext>
            </a:extLst>
          </p:cNvPr>
          <p:cNvSpPr txBox="1">
            <a:spLocks/>
          </p:cNvSpPr>
          <p:nvPr/>
        </p:nvSpPr>
        <p:spPr>
          <a:xfrm>
            <a:off x="450253" y="1556206"/>
            <a:ext cx="11582006" cy="3561726"/>
          </a:xfrm>
          <a:prstGeom prst="rect">
            <a:avLst/>
          </a:prstGeom>
        </p:spPr>
        <p:txBody>
          <a:bodyPr vert="horz" wrap="square" lIns="0" tIns="72000" rIns="0" bIns="72000" rtlCol="0" anchor="ctr" anchorCtr="0">
            <a:spAutoFit/>
          </a:bodyPr>
          <a:lstStyle>
            <a:lvl1pPr marL="0" indent="0" algn="l" defTabSz="914400" rtl="0" eaLnBrk="1" latinLnBrk="0" hangingPunct="1">
              <a:lnSpc>
                <a:spcPct val="100000"/>
              </a:lnSpc>
              <a:spcBef>
                <a:spcPts val="600"/>
              </a:spcBef>
              <a:buClr>
                <a:schemeClr val="accent1"/>
              </a:buClr>
              <a:buSzPct val="100000"/>
              <a:buFont typeface="Segoe UI Symbol" panose="020B0502040204020203" pitchFamily="34" charset="0"/>
              <a:buNone/>
              <a:defRPr lang="en-US" sz="1800" b="1" kern="1200" spc="90" baseline="0">
                <a:solidFill>
                  <a:srgbClr val="696969"/>
                </a:solidFill>
                <a:latin typeface="+mn-lt"/>
                <a:ea typeface="+mn-ea"/>
                <a:cs typeface="+mn-cs"/>
              </a:defRPr>
            </a:lvl1pPr>
            <a:lvl2pPr marL="6858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chemeClr val="accent1"/>
              </a:buClr>
              <a:buSzPct val="100000"/>
              <a:buFont typeface="Segoe UI Symbol" panose="020B0502040204020203" pitchFamily="34" charset="0"/>
              <a:buChar char="⚬"/>
              <a:defRPr lang="en-US" sz="1400" kern="1200" dirty="0">
                <a:solidFill>
                  <a:schemeClr val="tx1"/>
                </a:solidFill>
                <a:latin typeface="+mn-lt"/>
                <a:ea typeface="+mn-ea"/>
                <a:cs typeface="+mn-cs"/>
              </a:defRPr>
            </a:lvl3pPr>
            <a:lvl4pPr marL="1600200" indent="-228600" algn="l" defTabSz="914400" rtl="0" eaLnBrk="1" latinLnBrk="0" hangingPunct="1">
              <a:lnSpc>
                <a:spcPct val="100000"/>
              </a:lnSpc>
              <a:spcBef>
                <a:spcPts val="600"/>
              </a:spcBef>
              <a:buClr>
                <a:schemeClr val="accent1"/>
              </a:buClr>
              <a:buSzPct val="100000"/>
              <a:buFont typeface="Arial" panose="020B0604020202020204" pitchFamily="34" charset="0"/>
              <a:buChar char="•"/>
              <a:defRPr lang="en-US" sz="1200" b="0" kern="1200" dirty="0">
                <a:solidFill>
                  <a:schemeClr val="tx1"/>
                </a:solidFill>
                <a:latin typeface="+mn-lt"/>
                <a:ea typeface="+mn-ea"/>
                <a:cs typeface="+mn-cs"/>
              </a:defRPr>
            </a:lvl4pPr>
            <a:lvl5pPr marL="2057400" indent="-228600" algn="l" defTabSz="914400" rtl="0" eaLnBrk="1" latinLnBrk="0" hangingPunct="1">
              <a:lnSpc>
                <a:spcPct val="100000"/>
              </a:lnSpc>
              <a:spcBef>
                <a:spcPts val="600"/>
              </a:spcBef>
              <a:buClr>
                <a:schemeClr val="accent1"/>
              </a:buClr>
              <a:buFont typeface="Arial" panose="020B0604020202020204" pitchFamily="34" charset="0"/>
              <a:buChar char="•"/>
              <a:defRPr sz="12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200" u="sng" dirty="0">
                <a:solidFill>
                  <a:schemeClr val="tx1"/>
                </a:solidFill>
              </a:rPr>
              <a:t>Project 4 </a:t>
            </a:r>
          </a:p>
          <a:p>
            <a:pPr algn="just"/>
            <a:r>
              <a:rPr lang="en-US" sz="1000" b="0" i="1" dirty="0">
                <a:solidFill>
                  <a:schemeClr val="tx1"/>
                </a:solidFill>
              </a:rPr>
              <a:t>“</a:t>
            </a:r>
            <a:r>
              <a:rPr lang="en-US" sz="1000" b="0" i="1" dirty="0" err="1">
                <a:solidFill>
                  <a:schemeClr val="tx1"/>
                </a:solidFill>
              </a:rPr>
              <a:t>CookiesForYou</a:t>
            </a:r>
            <a:r>
              <a:rPr lang="en-US" sz="1000" b="0" i="1" dirty="0">
                <a:solidFill>
                  <a:schemeClr val="tx1"/>
                </a:solidFill>
              </a:rPr>
              <a:t>”</a:t>
            </a:r>
            <a:r>
              <a:rPr lang="en-US" sz="1000" b="0" dirty="0">
                <a:solidFill>
                  <a:schemeClr val="tx1"/>
                </a:solidFill>
              </a:rPr>
              <a:t> is a company that owns cookie stores in Craiova, located along the main road </a:t>
            </a:r>
            <a:r>
              <a:rPr lang="en-US" sz="1000" b="0" dirty="0" err="1">
                <a:solidFill>
                  <a:schemeClr val="tx1"/>
                </a:solidFill>
              </a:rPr>
              <a:t>Calea</a:t>
            </a:r>
            <a:r>
              <a:rPr lang="en-US" sz="1000" b="0" dirty="0">
                <a:solidFill>
                  <a:schemeClr val="tx1"/>
                </a:solidFill>
              </a:rPr>
              <a:t> </a:t>
            </a:r>
            <a:r>
              <a:rPr lang="en-US" sz="1000" b="0" dirty="0" err="1">
                <a:solidFill>
                  <a:schemeClr val="tx1"/>
                </a:solidFill>
              </a:rPr>
              <a:t>Bucureşti</a:t>
            </a:r>
            <a:r>
              <a:rPr lang="en-US" sz="1000" b="0" dirty="0">
                <a:solidFill>
                  <a:schemeClr val="tx1"/>
                </a:solidFill>
              </a:rPr>
              <a:t>. The cookie stores are numbered from </a:t>
            </a:r>
            <a:r>
              <a:rPr lang="en-US" sz="1000" dirty="0">
                <a:solidFill>
                  <a:schemeClr val="tx1"/>
                </a:solidFill>
              </a:rPr>
              <a:t>1</a:t>
            </a:r>
            <a:r>
              <a:rPr lang="en-US" sz="1000" b="0" dirty="0">
                <a:solidFill>
                  <a:schemeClr val="tx1"/>
                </a:solidFill>
              </a:rPr>
              <a:t> to </a:t>
            </a:r>
            <a:r>
              <a:rPr lang="en-US" sz="1000" dirty="0">
                <a:solidFill>
                  <a:schemeClr val="tx1"/>
                </a:solidFill>
              </a:rPr>
              <a:t>n</a:t>
            </a:r>
            <a:r>
              <a:rPr lang="en-US" sz="1000" b="0" dirty="0">
                <a:solidFill>
                  <a:schemeClr val="tx1"/>
                </a:solidFill>
              </a:rPr>
              <a:t> in the order of their location on </a:t>
            </a:r>
            <a:r>
              <a:rPr lang="en-US" sz="1000" b="0" dirty="0" err="1">
                <a:solidFill>
                  <a:schemeClr val="tx1"/>
                </a:solidFill>
              </a:rPr>
              <a:t>Calea</a:t>
            </a:r>
            <a:r>
              <a:rPr lang="en-US" sz="1000" b="0" dirty="0">
                <a:solidFill>
                  <a:schemeClr val="tx1"/>
                </a:solidFill>
              </a:rPr>
              <a:t> </a:t>
            </a:r>
            <a:r>
              <a:rPr lang="en-US" sz="1000" b="0" dirty="0" err="1">
                <a:solidFill>
                  <a:schemeClr val="tx1"/>
                </a:solidFill>
              </a:rPr>
              <a:t>Bucureşti</a:t>
            </a:r>
            <a:r>
              <a:rPr lang="en-US" sz="1000" b="0" dirty="0">
                <a:solidFill>
                  <a:schemeClr val="tx1"/>
                </a:solidFill>
              </a:rPr>
              <a:t>.</a:t>
            </a:r>
          </a:p>
          <a:p>
            <a:pPr algn="just"/>
            <a:r>
              <a:rPr lang="en-US" sz="1000" b="0" dirty="0">
                <a:solidFill>
                  <a:schemeClr val="tx1"/>
                </a:solidFill>
              </a:rPr>
              <a:t>The positions of the cookie stores are known, being specified by the distances d1, d2, …, </a:t>
            </a:r>
            <a:r>
              <a:rPr lang="en-US" sz="1000" b="0" dirty="0" err="1">
                <a:solidFill>
                  <a:schemeClr val="tx1"/>
                </a:solidFill>
              </a:rPr>
              <a:t>dn</a:t>
            </a:r>
            <a:r>
              <a:rPr lang="en-US" sz="1000" b="0" dirty="0">
                <a:solidFill>
                  <a:schemeClr val="tx1"/>
                </a:solidFill>
              </a:rPr>
              <a:t> (di represents the distance from the headquarters to the store i). The headquarters of </a:t>
            </a:r>
            <a:r>
              <a:rPr lang="en-US" sz="1000" b="0" i="1" dirty="0">
                <a:solidFill>
                  <a:schemeClr val="tx1"/>
                </a:solidFill>
              </a:rPr>
              <a:t>“</a:t>
            </a:r>
            <a:r>
              <a:rPr lang="en-US" sz="1000" b="0" i="1" dirty="0" err="1">
                <a:solidFill>
                  <a:schemeClr val="tx1"/>
                </a:solidFill>
              </a:rPr>
              <a:t>CookiesForYou</a:t>
            </a:r>
            <a:r>
              <a:rPr lang="en-US" sz="1000" b="0" i="1" dirty="0">
                <a:solidFill>
                  <a:schemeClr val="tx1"/>
                </a:solidFill>
              </a:rPr>
              <a:t>” </a:t>
            </a:r>
            <a:r>
              <a:rPr lang="en-US" sz="1000" b="0" dirty="0">
                <a:solidFill>
                  <a:schemeClr val="tx1"/>
                </a:solidFill>
              </a:rPr>
              <a:t>is located at the entrance to the city, on </a:t>
            </a:r>
            <a:r>
              <a:rPr lang="en-US" sz="1000" b="0" dirty="0" err="1">
                <a:solidFill>
                  <a:schemeClr val="tx1"/>
                </a:solidFill>
              </a:rPr>
              <a:t>Calea</a:t>
            </a:r>
            <a:r>
              <a:rPr lang="en-US" sz="1000" b="0" dirty="0">
                <a:solidFill>
                  <a:schemeClr val="tx1"/>
                </a:solidFill>
              </a:rPr>
              <a:t> </a:t>
            </a:r>
            <a:r>
              <a:rPr lang="en-US" sz="1000" b="0" dirty="0" err="1">
                <a:solidFill>
                  <a:schemeClr val="tx1"/>
                </a:solidFill>
              </a:rPr>
              <a:t>Bucureşti</a:t>
            </a:r>
            <a:r>
              <a:rPr lang="en-US" sz="1000" b="0" dirty="0">
                <a:solidFill>
                  <a:schemeClr val="tx1"/>
                </a:solidFill>
              </a:rPr>
              <a:t>.</a:t>
            </a:r>
          </a:p>
          <a:p>
            <a:pPr algn="just"/>
            <a:r>
              <a:rPr lang="en-US" sz="1000" b="0" dirty="0">
                <a:solidFill>
                  <a:schemeClr val="tx1"/>
                </a:solidFill>
              </a:rPr>
              <a:t>In </a:t>
            </a:r>
            <a:r>
              <a:rPr lang="en-US" sz="1000" dirty="0">
                <a:solidFill>
                  <a:schemeClr val="tx1"/>
                </a:solidFill>
              </a:rPr>
              <a:t>k</a:t>
            </a:r>
            <a:r>
              <a:rPr lang="en-US" sz="1000" b="0" dirty="0">
                <a:solidFill>
                  <a:schemeClr val="tx1"/>
                </a:solidFill>
              </a:rPr>
              <a:t> of these cookie stores, the company wants to build warehouses for cookies, which will supply the respective store and all the neighboring cookie stores. Each cookie store will be supplied by the nearest warehouse.</a:t>
            </a:r>
          </a:p>
          <a:p>
            <a:pPr algn="just"/>
            <a:r>
              <a:rPr lang="en-US" sz="1000" b="0" dirty="0">
                <a:solidFill>
                  <a:schemeClr val="tx1"/>
                </a:solidFill>
              </a:rPr>
              <a:t>The transportation cost for a given warehouse arrangement will be equal to the distances from each cookie store to the warehouse from which it is supplied.</a:t>
            </a:r>
          </a:p>
          <a:p>
            <a:pPr algn="just"/>
            <a:r>
              <a:rPr lang="en-US" sz="1000" dirty="0">
                <a:solidFill>
                  <a:schemeClr val="tx1"/>
                </a:solidFill>
              </a:rPr>
              <a:t>TO DO:</a:t>
            </a:r>
          </a:p>
          <a:p>
            <a:pPr algn="just"/>
            <a:r>
              <a:rPr lang="en-US" sz="1000" b="0" dirty="0">
                <a:solidFill>
                  <a:schemeClr val="tx1"/>
                </a:solidFill>
              </a:rPr>
              <a:t>Please write a program to determine all the cookie stores that should build a warehouse so that the transportation cost is minimal.</a:t>
            </a:r>
          </a:p>
          <a:p>
            <a:pPr algn="just"/>
            <a:r>
              <a:rPr lang="en-US" sz="1000" dirty="0">
                <a:solidFill>
                  <a:schemeClr val="tx1"/>
                </a:solidFill>
              </a:rPr>
              <a:t>Input</a:t>
            </a:r>
          </a:p>
          <a:p>
            <a:pPr algn="just"/>
            <a:r>
              <a:rPr lang="en-US" sz="1000" b="0" dirty="0">
                <a:solidFill>
                  <a:schemeClr val="tx1"/>
                </a:solidFill>
              </a:rPr>
              <a:t>The input file </a:t>
            </a:r>
            <a:r>
              <a:rPr lang="en-US" sz="1000" b="0" i="1" dirty="0">
                <a:solidFill>
                  <a:schemeClr val="tx1"/>
                </a:solidFill>
              </a:rPr>
              <a:t>cofetaria.in </a:t>
            </a:r>
            <a:r>
              <a:rPr lang="en-US" sz="1000" b="0" dirty="0">
                <a:solidFill>
                  <a:schemeClr val="tx1"/>
                </a:solidFill>
              </a:rPr>
              <a:t>contains on the first line two positive integer numbers separated by space (</a:t>
            </a:r>
            <a:r>
              <a:rPr lang="en-US" sz="1000" dirty="0">
                <a:solidFill>
                  <a:schemeClr val="tx1"/>
                </a:solidFill>
              </a:rPr>
              <a:t>n</a:t>
            </a:r>
            <a:r>
              <a:rPr lang="en-US" sz="1000" b="0" dirty="0">
                <a:solidFill>
                  <a:schemeClr val="tx1"/>
                </a:solidFill>
              </a:rPr>
              <a:t> and </a:t>
            </a:r>
            <a:r>
              <a:rPr lang="en-US" sz="1000" dirty="0">
                <a:solidFill>
                  <a:schemeClr val="tx1"/>
                </a:solidFill>
              </a:rPr>
              <a:t>k</a:t>
            </a:r>
            <a:r>
              <a:rPr lang="en-US" sz="1000" b="0" dirty="0">
                <a:solidFill>
                  <a:schemeClr val="tx1"/>
                </a:solidFill>
              </a:rPr>
              <a:t>), representing the number of cookie stores and respectively the number of warehouses to be built. On the next</a:t>
            </a:r>
            <a:r>
              <a:rPr lang="en-US" sz="1000" dirty="0">
                <a:solidFill>
                  <a:schemeClr val="tx1"/>
                </a:solidFill>
              </a:rPr>
              <a:t> n </a:t>
            </a:r>
            <a:r>
              <a:rPr lang="en-US" sz="1000" b="0" dirty="0">
                <a:solidFill>
                  <a:schemeClr val="tx1"/>
                </a:solidFill>
              </a:rPr>
              <a:t>lines are written </a:t>
            </a:r>
            <a:r>
              <a:rPr lang="en-US" sz="1000" dirty="0">
                <a:solidFill>
                  <a:schemeClr val="tx1"/>
                </a:solidFill>
              </a:rPr>
              <a:t>n</a:t>
            </a:r>
            <a:r>
              <a:rPr lang="en-US" sz="1000" b="0" dirty="0">
                <a:solidFill>
                  <a:schemeClr val="tx1"/>
                </a:solidFill>
              </a:rPr>
              <a:t> positive integer numbers d1, d2, …, </a:t>
            </a:r>
            <a:r>
              <a:rPr lang="en-US" sz="1000" b="0" dirty="0" err="1">
                <a:solidFill>
                  <a:schemeClr val="tx1"/>
                </a:solidFill>
              </a:rPr>
              <a:t>dn</a:t>
            </a:r>
            <a:r>
              <a:rPr lang="en-US" sz="1000" b="0" dirty="0">
                <a:solidFill>
                  <a:schemeClr val="tx1"/>
                </a:solidFill>
              </a:rPr>
              <a:t>, (one number per line) representing the distances from the </a:t>
            </a:r>
            <a:r>
              <a:rPr lang="en-US" sz="1000" b="0" i="1" dirty="0">
                <a:solidFill>
                  <a:schemeClr val="tx1"/>
                </a:solidFill>
              </a:rPr>
              <a:t>“</a:t>
            </a:r>
            <a:r>
              <a:rPr lang="en-US" sz="1000" b="0" i="1" dirty="0" err="1">
                <a:solidFill>
                  <a:schemeClr val="tx1"/>
                </a:solidFill>
              </a:rPr>
              <a:t>CookiesForYou</a:t>
            </a:r>
            <a:r>
              <a:rPr lang="en-US" sz="1000" b="0" i="1" dirty="0">
                <a:solidFill>
                  <a:schemeClr val="tx1"/>
                </a:solidFill>
              </a:rPr>
              <a:t>” </a:t>
            </a:r>
            <a:r>
              <a:rPr lang="en-US" sz="1000" b="0" dirty="0">
                <a:solidFill>
                  <a:schemeClr val="tx1"/>
                </a:solidFill>
              </a:rPr>
              <a:t>headquarters to all the </a:t>
            </a:r>
            <a:r>
              <a:rPr lang="en-US" sz="1000" dirty="0">
                <a:solidFill>
                  <a:schemeClr val="tx1"/>
                </a:solidFill>
              </a:rPr>
              <a:t>n</a:t>
            </a:r>
            <a:r>
              <a:rPr lang="en-US" sz="1000" b="0" dirty="0">
                <a:solidFill>
                  <a:schemeClr val="tx1"/>
                </a:solidFill>
              </a:rPr>
              <a:t> stores.</a:t>
            </a:r>
          </a:p>
          <a:p>
            <a:pPr algn="just"/>
            <a:r>
              <a:rPr lang="en-US" sz="1000" dirty="0">
                <a:solidFill>
                  <a:schemeClr val="tx1"/>
                </a:solidFill>
              </a:rPr>
              <a:t>Output</a:t>
            </a:r>
          </a:p>
          <a:p>
            <a:pPr algn="just"/>
            <a:r>
              <a:rPr lang="en-US" sz="1000" b="0" dirty="0">
                <a:solidFill>
                  <a:schemeClr val="tx1"/>
                </a:solidFill>
              </a:rPr>
              <a:t>The output file </a:t>
            </a:r>
            <a:r>
              <a:rPr lang="en-US" sz="1000" b="0" i="1" dirty="0" err="1">
                <a:solidFill>
                  <a:schemeClr val="tx1"/>
                </a:solidFill>
              </a:rPr>
              <a:t>cofetaria.out</a:t>
            </a:r>
            <a:r>
              <a:rPr lang="en-US" sz="1000" b="0" i="1" dirty="0">
                <a:solidFill>
                  <a:schemeClr val="tx1"/>
                </a:solidFill>
              </a:rPr>
              <a:t> </a:t>
            </a:r>
            <a:r>
              <a:rPr lang="en-US" sz="1000" b="0" dirty="0">
                <a:solidFill>
                  <a:schemeClr val="tx1"/>
                </a:solidFill>
              </a:rPr>
              <a:t>will contain on the first line the minimum possible transportation cost. On the next </a:t>
            </a:r>
            <a:r>
              <a:rPr lang="en-US" sz="1000" dirty="0">
                <a:solidFill>
                  <a:schemeClr val="tx1"/>
                </a:solidFill>
              </a:rPr>
              <a:t>k</a:t>
            </a:r>
            <a:r>
              <a:rPr lang="en-US" sz="1000" b="0" dirty="0">
                <a:solidFill>
                  <a:schemeClr val="tx1"/>
                </a:solidFill>
              </a:rPr>
              <a:t> lines are written the cookie stores where the warehouses will be built to obtain the minimum cost, one store per line.</a:t>
            </a:r>
          </a:p>
        </p:txBody>
      </p:sp>
      <p:pic>
        <p:nvPicPr>
          <p:cNvPr id="8" name="Picture 7">
            <a:extLst>
              <a:ext uri="{FF2B5EF4-FFF2-40B4-BE49-F238E27FC236}">
                <a16:creationId xmlns:a16="http://schemas.microsoft.com/office/drawing/2014/main" id="{2BAC4F83-5E52-4541-B785-85AE8E540A66}"/>
              </a:ext>
            </a:extLst>
          </p:cNvPr>
          <p:cNvPicPr>
            <a:picLocks noChangeAspect="1"/>
          </p:cNvPicPr>
          <p:nvPr/>
        </p:nvPicPr>
        <p:blipFill>
          <a:blip r:embed="rId6"/>
          <a:stretch>
            <a:fillRect/>
          </a:stretch>
        </p:blipFill>
        <p:spPr>
          <a:xfrm>
            <a:off x="7293336" y="325840"/>
            <a:ext cx="1196998" cy="1076421"/>
          </a:xfrm>
          <a:prstGeom prst="rect">
            <a:avLst/>
          </a:prstGeom>
        </p:spPr>
      </p:pic>
      <p:graphicFrame>
        <p:nvGraphicFramePr>
          <p:cNvPr id="2" name="Table 1">
            <a:extLst>
              <a:ext uri="{FF2B5EF4-FFF2-40B4-BE49-F238E27FC236}">
                <a16:creationId xmlns:a16="http://schemas.microsoft.com/office/drawing/2014/main" id="{DC5D9C31-DB16-4DC9-A0F1-9F336E9F3837}"/>
              </a:ext>
            </a:extLst>
          </p:cNvPr>
          <p:cNvGraphicFramePr>
            <a:graphicFrameLocks noGrp="1"/>
          </p:cNvGraphicFramePr>
          <p:nvPr>
            <p:extLst>
              <p:ext uri="{D42A27DB-BD31-4B8C-83A1-F6EECF244321}">
                <p14:modId xmlns:p14="http://schemas.microsoft.com/office/powerpoint/2010/main" val="1774110688"/>
              </p:ext>
            </p:extLst>
          </p:nvPr>
        </p:nvGraphicFramePr>
        <p:xfrm>
          <a:off x="6096000" y="5299766"/>
          <a:ext cx="5882005" cy="1481564"/>
        </p:xfrm>
        <a:graphic>
          <a:graphicData uri="http://schemas.openxmlformats.org/drawingml/2006/table">
            <a:tbl>
              <a:tblPr firstRow="1" firstCol="1" lastRow="1" lastCol="1" bandRow="1" bandCol="1">
                <a:tableStyleId>{5C22544A-7EE6-4342-B048-85BDC9FD1C3A}</a:tableStyleId>
              </a:tblPr>
              <a:tblGrid>
                <a:gridCol w="858982">
                  <a:extLst>
                    <a:ext uri="{9D8B030D-6E8A-4147-A177-3AD203B41FA5}">
                      <a16:colId xmlns:a16="http://schemas.microsoft.com/office/drawing/2014/main" val="2931592804"/>
                    </a:ext>
                  </a:extLst>
                </a:gridCol>
                <a:gridCol w="942109">
                  <a:extLst>
                    <a:ext uri="{9D8B030D-6E8A-4147-A177-3AD203B41FA5}">
                      <a16:colId xmlns:a16="http://schemas.microsoft.com/office/drawing/2014/main" val="3735414187"/>
                    </a:ext>
                  </a:extLst>
                </a:gridCol>
                <a:gridCol w="4080914">
                  <a:extLst>
                    <a:ext uri="{9D8B030D-6E8A-4147-A177-3AD203B41FA5}">
                      <a16:colId xmlns:a16="http://schemas.microsoft.com/office/drawing/2014/main" val="2458712356"/>
                    </a:ext>
                  </a:extLst>
                </a:gridCol>
              </a:tblGrid>
              <a:tr h="324554">
                <a:tc>
                  <a:txBody>
                    <a:bodyPr/>
                    <a:lstStyle/>
                    <a:p>
                      <a:pPr marL="0" marR="0" algn="just">
                        <a:lnSpc>
                          <a:spcPct val="107000"/>
                        </a:lnSpc>
                        <a:spcBef>
                          <a:spcPts val="0"/>
                        </a:spcBef>
                        <a:spcAft>
                          <a:spcPts val="0"/>
                        </a:spcAft>
                      </a:pPr>
                      <a:r>
                        <a:rPr lang="en-US" sz="1000">
                          <a:effectLst/>
                        </a:rPr>
                        <a:t>cofetaria.in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cofetaria.out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3417168"/>
                  </a:ext>
                </a:extLst>
              </a:tr>
              <a:tr h="1157010">
                <a:tc>
                  <a:txBody>
                    <a:bodyPr/>
                    <a:lstStyle/>
                    <a:p>
                      <a:pPr marL="0" marR="0" algn="just">
                        <a:lnSpc>
                          <a:spcPct val="107000"/>
                        </a:lnSpc>
                        <a:spcBef>
                          <a:spcPts val="0"/>
                        </a:spcBef>
                        <a:spcAft>
                          <a:spcPts val="0"/>
                        </a:spcAft>
                      </a:pPr>
                      <a:r>
                        <a:rPr lang="en-US" sz="1000" b="0">
                          <a:effectLst/>
                        </a:rPr>
                        <a:t>6 3</a:t>
                      </a:r>
                      <a:endParaRPr lang="en-US" sz="1100" b="0">
                        <a:effectLst/>
                      </a:endParaRPr>
                    </a:p>
                    <a:p>
                      <a:pPr marL="0" marR="0" algn="just">
                        <a:lnSpc>
                          <a:spcPct val="107000"/>
                        </a:lnSpc>
                        <a:spcBef>
                          <a:spcPts val="0"/>
                        </a:spcBef>
                        <a:spcAft>
                          <a:spcPts val="0"/>
                        </a:spcAft>
                      </a:pPr>
                      <a:r>
                        <a:rPr lang="en-US" sz="1000" b="0">
                          <a:effectLst/>
                        </a:rPr>
                        <a:t>5</a:t>
                      </a:r>
                      <a:endParaRPr lang="en-US" sz="1100" b="0">
                        <a:effectLst/>
                      </a:endParaRPr>
                    </a:p>
                    <a:p>
                      <a:pPr marL="0" marR="0" algn="just">
                        <a:lnSpc>
                          <a:spcPct val="107000"/>
                        </a:lnSpc>
                        <a:spcBef>
                          <a:spcPts val="0"/>
                        </a:spcBef>
                        <a:spcAft>
                          <a:spcPts val="0"/>
                        </a:spcAft>
                      </a:pPr>
                      <a:r>
                        <a:rPr lang="en-US" sz="1000" b="0">
                          <a:effectLst/>
                        </a:rPr>
                        <a:t>6</a:t>
                      </a:r>
                      <a:endParaRPr lang="en-US" sz="1100" b="0">
                        <a:effectLst/>
                      </a:endParaRPr>
                    </a:p>
                    <a:p>
                      <a:pPr marL="0" marR="0" algn="just">
                        <a:lnSpc>
                          <a:spcPct val="107000"/>
                        </a:lnSpc>
                        <a:spcBef>
                          <a:spcPts val="0"/>
                        </a:spcBef>
                        <a:spcAft>
                          <a:spcPts val="0"/>
                        </a:spcAft>
                      </a:pPr>
                      <a:r>
                        <a:rPr lang="en-US" sz="1000" b="0">
                          <a:effectLst/>
                        </a:rPr>
                        <a:t>12</a:t>
                      </a:r>
                      <a:endParaRPr lang="en-US" sz="1100" b="0">
                        <a:effectLst/>
                      </a:endParaRPr>
                    </a:p>
                    <a:p>
                      <a:pPr marL="0" marR="0" algn="just">
                        <a:lnSpc>
                          <a:spcPct val="107000"/>
                        </a:lnSpc>
                        <a:spcBef>
                          <a:spcPts val="0"/>
                        </a:spcBef>
                        <a:spcAft>
                          <a:spcPts val="0"/>
                        </a:spcAft>
                      </a:pPr>
                      <a:r>
                        <a:rPr lang="en-US" sz="1000" b="0">
                          <a:effectLst/>
                        </a:rPr>
                        <a:t>19</a:t>
                      </a:r>
                      <a:endParaRPr lang="en-US" sz="1100" b="0">
                        <a:effectLst/>
                      </a:endParaRPr>
                    </a:p>
                    <a:p>
                      <a:pPr marL="0" marR="0" algn="just">
                        <a:lnSpc>
                          <a:spcPct val="107000"/>
                        </a:lnSpc>
                        <a:spcBef>
                          <a:spcPts val="0"/>
                        </a:spcBef>
                        <a:spcAft>
                          <a:spcPts val="0"/>
                        </a:spcAft>
                      </a:pPr>
                      <a:r>
                        <a:rPr lang="en-US" sz="1000" b="0">
                          <a:effectLst/>
                        </a:rPr>
                        <a:t>20</a:t>
                      </a:r>
                      <a:endParaRPr lang="en-US" sz="1100" b="0">
                        <a:effectLst/>
                      </a:endParaRPr>
                    </a:p>
                    <a:p>
                      <a:pPr marL="0" marR="0" algn="just">
                        <a:lnSpc>
                          <a:spcPct val="107000"/>
                        </a:lnSpc>
                        <a:spcBef>
                          <a:spcPts val="0"/>
                        </a:spcBef>
                        <a:spcAft>
                          <a:spcPts val="0"/>
                        </a:spcAft>
                      </a:pPr>
                      <a:r>
                        <a:rPr lang="en-US" sz="1000" b="0">
                          <a:effectLst/>
                        </a:rPr>
                        <a:t>27</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b="0">
                          <a:effectLst/>
                        </a:rPr>
                        <a:t>8</a:t>
                      </a:r>
                      <a:endParaRPr lang="en-US" sz="1100" b="0">
                        <a:effectLst/>
                      </a:endParaRPr>
                    </a:p>
                    <a:p>
                      <a:pPr marL="0" marR="0" algn="just">
                        <a:lnSpc>
                          <a:spcPct val="107000"/>
                        </a:lnSpc>
                        <a:spcBef>
                          <a:spcPts val="0"/>
                        </a:spcBef>
                        <a:spcAft>
                          <a:spcPts val="0"/>
                        </a:spcAft>
                      </a:pPr>
                      <a:r>
                        <a:rPr lang="en-US" sz="1000" b="0">
                          <a:effectLst/>
                        </a:rPr>
                        <a:t>2</a:t>
                      </a:r>
                      <a:endParaRPr lang="en-US" sz="1100" b="0">
                        <a:effectLst/>
                      </a:endParaRPr>
                    </a:p>
                    <a:p>
                      <a:pPr marL="0" marR="0" algn="just">
                        <a:lnSpc>
                          <a:spcPct val="107000"/>
                        </a:lnSpc>
                        <a:spcBef>
                          <a:spcPts val="0"/>
                        </a:spcBef>
                        <a:spcAft>
                          <a:spcPts val="0"/>
                        </a:spcAft>
                      </a:pPr>
                      <a:r>
                        <a:rPr lang="en-US" sz="1000" b="0">
                          <a:effectLst/>
                        </a:rPr>
                        <a:t>4</a:t>
                      </a:r>
                      <a:endParaRPr lang="en-US" sz="1100" b="0">
                        <a:effectLst/>
                      </a:endParaRPr>
                    </a:p>
                    <a:p>
                      <a:pPr marL="0" marR="0" algn="just">
                        <a:lnSpc>
                          <a:spcPct val="107000"/>
                        </a:lnSpc>
                        <a:spcBef>
                          <a:spcPts val="0"/>
                        </a:spcBef>
                        <a:spcAft>
                          <a:spcPts val="0"/>
                        </a:spcAft>
                      </a:pPr>
                      <a:r>
                        <a:rPr lang="en-US" sz="1000" b="0">
                          <a:effectLst/>
                        </a:rPr>
                        <a:t>6</a:t>
                      </a:r>
                      <a:endParaRPr lang="en-US" sz="1100" b="0">
                        <a:effectLst/>
                      </a:endParaRPr>
                    </a:p>
                    <a:p>
                      <a:pPr marL="0" marR="0" algn="just">
                        <a:lnSpc>
                          <a:spcPct val="107000"/>
                        </a:lnSpc>
                        <a:spcBef>
                          <a:spcPts val="0"/>
                        </a:spcBef>
                        <a:spcAft>
                          <a:spcPts val="0"/>
                        </a:spcAft>
                      </a:pPr>
                      <a:r>
                        <a:rPr lang="en-US" sz="1000" b="0">
                          <a:effectLst/>
                        </a:rPr>
                        <a:t> </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000" b="0">
                          <a:effectLst/>
                        </a:rPr>
                        <a:t>Warehouse 1 will be built in store 2 and will supply the stores 1, 2, 3. (Cost: 1+0+6=7)</a:t>
                      </a:r>
                      <a:endParaRPr lang="en-US" sz="1100" b="0">
                        <a:effectLst/>
                      </a:endParaRPr>
                    </a:p>
                    <a:p>
                      <a:pPr marL="0" marR="0" algn="just">
                        <a:lnSpc>
                          <a:spcPct val="107000"/>
                        </a:lnSpc>
                        <a:spcBef>
                          <a:spcPts val="0"/>
                        </a:spcBef>
                        <a:spcAft>
                          <a:spcPts val="0"/>
                        </a:spcAft>
                      </a:pPr>
                      <a:r>
                        <a:rPr lang="en-US" sz="1000" b="0">
                          <a:effectLst/>
                        </a:rPr>
                        <a:t>Warehouse 2 1 will be built in store 4 and will supply stores 4, 5. (Cost: 0+1=1)</a:t>
                      </a:r>
                      <a:endParaRPr lang="en-US" sz="1100" b="0">
                        <a:effectLst/>
                      </a:endParaRPr>
                    </a:p>
                    <a:p>
                      <a:pPr marL="0" marR="0" algn="just">
                        <a:lnSpc>
                          <a:spcPct val="107000"/>
                        </a:lnSpc>
                        <a:spcBef>
                          <a:spcPts val="0"/>
                        </a:spcBef>
                        <a:spcAft>
                          <a:spcPts val="0"/>
                        </a:spcAft>
                      </a:pPr>
                      <a:r>
                        <a:rPr lang="en-US" sz="1000" b="0">
                          <a:effectLst/>
                        </a:rPr>
                        <a:t>Warehouse 3 will be built in store 6 and will supply store 6.</a:t>
                      </a:r>
                      <a:endParaRPr lang="en-US" sz="1100" b="0">
                        <a:effectLst/>
                      </a:endParaRPr>
                    </a:p>
                    <a:p>
                      <a:pPr marL="0" marR="0" algn="just">
                        <a:lnSpc>
                          <a:spcPct val="107000"/>
                        </a:lnSpc>
                        <a:spcBef>
                          <a:spcPts val="0"/>
                        </a:spcBef>
                        <a:spcAft>
                          <a:spcPts val="0"/>
                        </a:spcAft>
                      </a:pPr>
                      <a:r>
                        <a:rPr lang="en-US" sz="1000" b="0">
                          <a:effectLst/>
                        </a:rPr>
                        <a:t>(Cost: 0)</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2899090"/>
                  </a:ext>
                </a:extLst>
              </a:tr>
            </a:tbl>
          </a:graphicData>
        </a:graphic>
      </p:graphicFrame>
      <p:graphicFrame>
        <p:nvGraphicFramePr>
          <p:cNvPr id="9" name="Object 8">
            <a:extLst>
              <a:ext uri="{FF2B5EF4-FFF2-40B4-BE49-F238E27FC236}">
                <a16:creationId xmlns:a16="http://schemas.microsoft.com/office/drawing/2014/main" id="{0E36D73B-1F48-4B62-BC3B-13849D0F636F}"/>
              </a:ext>
            </a:extLst>
          </p:cNvPr>
          <p:cNvGraphicFramePr>
            <a:graphicFrameLocks noChangeAspect="1"/>
          </p:cNvGraphicFramePr>
          <p:nvPr>
            <p:extLst>
              <p:ext uri="{D42A27DB-BD31-4B8C-83A1-F6EECF244321}">
                <p14:modId xmlns:p14="http://schemas.microsoft.com/office/powerpoint/2010/main" val="3029641094"/>
              </p:ext>
            </p:extLst>
          </p:nvPr>
        </p:nvGraphicFramePr>
        <p:xfrm>
          <a:off x="1051213" y="5649347"/>
          <a:ext cx="723900" cy="481013"/>
        </p:xfrm>
        <a:graphic>
          <a:graphicData uri="http://schemas.openxmlformats.org/presentationml/2006/ole">
            <mc:AlternateContent xmlns:mc="http://schemas.openxmlformats.org/markup-compatibility/2006">
              <mc:Choice xmlns:v="urn:schemas-microsoft-com:vml" Requires="v">
                <p:oleObj spid="_x0000_s7198" name="Packager Shell Object" showAsIcon="1" r:id="rId7" imgW="724320" imgH="481320" progId="Package">
                  <p:embed/>
                </p:oleObj>
              </mc:Choice>
              <mc:Fallback>
                <p:oleObj name="Packager Shell Object" showAsIcon="1" r:id="rId7" imgW="724320" imgH="481320" progId="Package">
                  <p:embed/>
                  <p:pic>
                    <p:nvPicPr>
                      <p:cNvPr id="9" name="Object 8">
                        <a:extLst>
                          <a:ext uri="{FF2B5EF4-FFF2-40B4-BE49-F238E27FC236}">
                            <a16:creationId xmlns:a16="http://schemas.microsoft.com/office/drawing/2014/main" id="{0E36D73B-1F48-4B62-BC3B-13849D0F636F}"/>
                          </a:ext>
                        </a:extLst>
                      </p:cNvPr>
                      <p:cNvPicPr/>
                      <p:nvPr/>
                    </p:nvPicPr>
                    <p:blipFill>
                      <a:blip r:embed="rId8"/>
                      <a:stretch>
                        <a:fillRect/>
                      </a:stretch>
                    </p:blipFill>
                    <p:spPr>
                      <a:xfrm>
                        <a:off x="1051213" y="5649347"/>
                        <a:ext cx="723900" cy="48101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D7AA1DFD-6231-44C2-8D98-2BD2CE316028}"/>
              </a:ext>
            </a:extLst>
          </p:cNvPr>
          <p:cNvGraphicFramePr>
            <a:graphicFrameLocks noChangeAspect="1"/>
          </p:cNvGraphicFramePr>
          <p:nvPr>
            <p:extLst>
              <p:ext uri="{D42A27DB-BD31-4B8C-83A1-F6EECF244321}">
                <p14:modId xmlns:p14="http://schemas.microsoft.com/office/powerpoint/2010/main" val="3611962262"/>
              </p:ext>
            </p:extLst>
          </p:nvPr>
        </p:nvGraphicFramePr>
        <p:xfrm>
          <a:off x="395999" y="5649348"/>
          <a:ext cx="625475" cy="481013"/>
        </p:xfrm>
        <a:graphic>
          <a:graphicData uri="http://schemas.openxmlformats.org/presentationml/2006/ole">
            <mc:AlternateContent xmlns:mc="http://schemas.openxmlformats.org/markup-compatibility/2006">
              <mc:Choice xmlns:v="urn:schemas-microsoft-com:vml" Requires="v">
                <p:oleObj spid="_x0000_s7199" name="Packager Shell Object" showAsIcon="1" r:id="rId9" imgW="625680" imgH="481320" progId="Package">
                  <p:embed/>
                </p:oleObj>
              </mc:Choice>
              <mc:Fallback>
                <p:oleObj name="Packager Shell Object" showAsIcon="1" r:id="rId9" imgW="625680" imgH="481320" progId="Package">
                  <p:embed/>
                  <p:pic>
                    <p:nvPicPr>
                      <p:cNvPr id="10" name="Object 9">
                        <a:extLst>
                          <a:ext uri="{FF2B5EF4-FFF2-40B4-BE49-F238E27FC236}">
                            <a16:creationId xmlns:a16="http://schemas.microsoft.com/office/drawing/2014/main" id="{D7AA1DFD-6231-44C2-8D98-2BD2CE316028}"/>
                          </a:ext>
                        </a:extLst>
                      </p:cNvPr>
                      <p:cNvPicPr/>
                      <p:nvPr/>
                    </p:nvPicPr>
                    <p:blipFill>
                      <a:blip r:embed="rId10"/>
                      <a:stretch>
                        <a:fillRect/>
                      </a:stretch>
                    </p:blipFill>
                    <p:spPr>
                      <a:xfrm>
                        <a:off x="395999" y="5649348"/>
                        <a:ext cx="625475" cy="481013"/>
                      </a:xfrm>
                      <a:prstGeom prst="rect">
                        <a:avLst/>
                      </a:prstGeom>
                    </p:spPr>
                  </p:pic>
                </p:oleObj>
              </mc:Fallback>
            </mc:AlternateContent>
          </a:graphicData>
        </a:graphic>
      </p:graphicFrame>
      <p:sp>
        <p:nvSpPr>
          <p:cNvPr id="14" name="Speech Bubble: Rectangle with Corners Rounded 13">
            <a:extLst>
              <a:ext uri="{FF2B5EF4-FFF2-40B4-BE49-F238E27FC236}">
                <a16:creationId xmlns:a16="http://schemas.microsoft.com/office/drawing/2014/main" id="{24DD4E92-EF43-4544-B100-CA2BB19EC414}"/>
              </a:ext>
            </a:extLst>
          </p:cNvPr>
          <p:cNvSpPr/>
          <p:nvPr/>
        </p:nvSpPr>
        <p:spPr>
          <a:xfrm>
            <a:off x="2327563" y="5117932"/>
            <a:ext cx="3014798" cy="150249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FE8C35"/>
                </a:solidFill>
                <a:latin typeface="Times New Roman" panose="02020603050405020304" pitchFamily="18" charset="0"/>
                <a:cs typeface="Times New Roman" panose="02020603050405020304" pitchFamily="18" charset="0"/>
              </a:rPr>
              <a:t>Constraints &amp; Additional Notes</a:t>
            </a:r>
          </a:p>
          <a:p>
            <a:r>
              <a:rPr lang="en-US" sz="1000" dirty="0">
                <a:latin typeface="Times New Roman" panose="02020603050405020304" pitchFamily="18" charset="0"/>
                <a:cs typeface="Times New Roman" panose="02020603050405020304" pitchFamily="18" charset="0"/>
              </a:rPr>
              <a:t>1 ≤ n ≤ 40</a:t>
            </a:r>
          </a:p>
          <a:p>
            <a:r>
              <a:rPr lang="en-US" sz="1000" dirty="0">
                <a:latin typeface="Times New Roman" panose="02020603050405020304" pitchFamily="18" charset="0"/>
                <a:cs typeface="Times New Roman" panose="02020603050405020304" pitchFamily="18" charset="0"/>
              </a:rPr>
              <a:t>1 ≤ k ≤ 30</a:t>
            </a:r>
          </a:p>
          <a:p>
            <a:r>
              <a:rPr lang="en-US" sz="1000" dirty="0">
                <a:latin typeface="Times New Roman" panose="02020603050405020304" pitchFamily="18" charset="0"/>
                <a:cs typeface="Times New Roman" panose="02020603050405020304" pitchFamily="18" charset="0"/>
              </a:rPr>
              <a:t>k ≤ n</a:t>
            </a:r>
          </a:p>
          <a:p>
            <a:r>
              <a:rPr lang="en-US" sz="1000" dirty="0">
                <a:latin typeface="Times New Roman" panose="02020603050405020304" pitchFamily="18" charset="0"/>
                <a:cs typeface="Times New Roman" panose="02020603050405020304" pitchFamily="18" charset="0"/>
              </a:rPr>
              <a:t>0 &lt; d1 &lt; d2 &lt; … &lt; </a:t>
            </a:r>
            <a:r>
              <a:rPr lang="en-US" sz="1000" dirty="0" err="1">
                <a:latin typeface="Times New Roman" panose="02020603050405020304" pitchFamily="18" charset="0"/>
                <a:cs typeface="Times New Roman" panose="02020603050405020304" pitchFamily="18" charset="0"/>
              </a:rPr>
              <a:t>dn</a:t>
            </a:r>
            <a:r>
              <a:rPr lang="en-US" sz="1000" dirty="0">
                <a:latin typeface="Times New Roman" panose="02020603050405020304" pitchFamily="18" charset="0"/>
                <a:cs typeface="Times New Roman" panose="02020603050405020304" pitchFamily="18" charset="0"/>
              </a:rPr>
              <a:t> ≤ 30000</a:t>
            </a:r>
          </a:p>
          <a:p>
            <a:r>
              <a:rPr lang="en-US" sz="1000" dirty="0">
                <a:latin typeface="Times New Roman" panose="02020603050405020304" pitchFamily="18" charset="0"/>
                <a:cs typeface="Times New Roman" panose="02020603050405020304" pitchFamily="18" charset="0"/>
              </a:rPr>
              <a:t>If there are several solutions, you can determine any of them.</a:t>
            </a:r>
          </a:p>
        </p:txBody>
      </p:sp>
      <p:sp>
        <p:nvSpPr>
          <p:cNvPr id="15" name="TextBox 14">
            <a:extLst>
              <a:ext uri="{FF2B5EF4-FFF2-40B4-BE49-F238E27FC236}">
                <a16:creationId xmlns:a16="http://schemas.microsoft.com/office/drawing/2014/main" id="{05F62D92-8E17-42F7-90A5-29B96F4B300E}"/>
              </a:ext>
            </a:extLst>
          </p:cNvPr>
          <p:cNvSpPr txBox="1"/>
          <p:nvPr/>
        </p:nvSpPr>
        <p:spPr>
          <a:xfrm>
            <a:off x="7891835" y="4889128"/>
            <a:ext cx="1838037" cy="338554"/>
          </a:xfrm>
          <a:prstGeom prst="rect">
            <a:avLst/>
          </a:prstGeom>
          <a:noFill/>
        </p:spPr>
        <p:txBody>
          <a:bodyPr wrap="square" rtlCol="0">
            <a:spAutoFit/>
          </a:bodyPr>
          <a:lstStyle/>
          <a:p>
            <a:r>
              <a:rPr lang="en-US" sz="1600" b="1"/>
              <a:t>Example</a:t>
            </a:r>
          </a:p>
        </p:txBody>
      </p:sp>
    </p:spTree>
    <p:extLst>
      <p:ext uri="{BB962C8B-B14F-4D97-AF65-F5344CB8AC3E}">
        <p14:creationId xmlns:p14="http://schemas.microsoft.com/office/powerpoint/2010/main" val="321822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9628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FORVIA Inspiring Mobility">
      <a:dk1>
        <a:srgbClr val="171616"/>
      </a:dk1>
      <a:lt1>
        <a:srgbClr val="FFFFFF"/>
      </a:lt1>
      <a:dk2>
        <a:srgbClr val="575757"/>
      </a:dk2>
      <a:lt2>
        <a:srgbClr val="8C8C8C"/>
      </a:lt2>
      <a:accent1>
        <a:srgbClr val="0024D3"/>
      </a:accent1>
      <a:accent2>
        <a:srgbClr val="F58C35"/>
      </a:accent2>
      <a:accent3>
        <a:srgbClr val="00A8BF"/>
      </a:accent3>
      <a:accent4>
        <a:srgbClr val="F06473"/>
      </a:accent4>
      <a:accent5>
        <a:srgbClr val="00A9EB"/>
      </a:accent5>
      <a:accent6>
        <a:srgbClr val="FED34C"/>
      </a:accent6>
      <a:hlink>
        <a:srgbClr val="00B48F"/>
      </a:hlink>
      <a:folHlink>
        <a:srgbClr val="954F72"/>
      </a:folHlink>
    </a:clrScheme>
    <a:fontScheme name="Custom 13">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emplate FORVIA Hella FINALE" id="{15420455-D5A5-4A03-9044-5D3B817FFC58}" vid="{4FCE6B30-EFB3-40A1-9DA4-AB04B7FE96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54ed81f-e9bf-4f9a-9e40-aff78f9cb71c">
      <UserInfo>
        <DisplayName>Dumitrescu, Constantin</DisplayName>
        <AccountId>133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FD279EF865204D8A22C3A9113F78EE" ma:contentTypeVersion="12" ma:contentTypeDescription="Create a new document." ma:contentTypeScope="" ma:versionID="4628b27669d96f55f255492bd00690ab">
  <xsd:schema xmlns:xsd="http://www.w3.org/2001/XMLSchema" xmlns:xs="http://www.w3.org/2001/XMLSchema" xmlns:p="http://schemas.microsoft.com/office/2006/metadata/properties" xmlns:ns2="6c8745df-fcd8-4013-adbc-5a371f5e270e" xmlns:ns3="854ed81f-e9bf-4f9a-9e40-aff78f9cb71c" targetNamespace="http://schemas.microsoft.com/office/2006/metadata/properties" ma:root="true" ma:fieldsID="eea48d4494016d21053b522b23faa6d3" ns2:_="" ns3:_="">
    <xsd:import namespace="6c8745df-fcd8-4013-adbc-5a371f5e270e"/>
    <xsd:import namespace="854ed81f-e9bf-4f9a-9e40-aff78f9cb71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8745df-fcd8-4013-adbc-5a371f5e27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54ed81f-e9bf-4f9a-9e40-aff78f9cb7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2F0F10-C9FC-4852-84A2-570D7C28ECF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854ed81f-e9bf-4f9a-9e40-aff78f9cb71c"/>
    <ds:schemaRef ds:uri="6c8745df-fcd8-4013-adbc-5a371f5e270e"/>
    <ds:schemaRef ds:uri="http://www.w3.org/XML/1998/namespace"/>
    <ds:schemaRef ds:uri="http://purl.org/dc/dcmitype/"/>
  </ds:schemaRefs>
</ds:datastoreItem>
</file>

<file path=customXml/itemProps2.xml><?xml version="1.0" encoding="utf-8"?>
<ds:datastoreItem xmlns:ds="http://schemas.openxmlformats.org/officeDocument/2006/customXml" ds:itemID="{4FE19F23-819D-4CF7-A5B7-19FC46F036BE}">
  <ds:schemaRefs>
    <ds:schemaRef ds:uri="http://schemas.microsoft.com/sharepoint/v3/contenttype/forms"/>
  </ds:schemaRefs>
</ds:datastoreItem>
</file>

<file path=customXml/itemProps3.xml><?xml version="1.0" encoding="utf-8"?>
<ds:datastoreItem xmlns:ds="http://schemas.openxmlformats.org/officeDocument/2006/customXml" ds:itemID="{9A4BA8E5-E489-42AC-9664-822AA1135B9D}">
  <ds:schemaRefs>
    <ds:schemaRef ds:uri="6c8745df-fcd8-4013-adbc-5a371f5e270e"/>
    <ds:schemaRef ds:uri="854ed81f-e9bf-4f9a-9e40-aff78f9cb7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 Template FORVIA Hella</Template>
  <TotalTime>263</TotalTime>
  <Words>1047</Words>
  <Application>Microsoft Office PowerPoint</Application>
  <PresentationFormat>Widescreen</PresentationFormat>
  <Paragraphs>89</Paragraphs>
  <Slides>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7</vt:i4>
      </vt:variant>
    </vt:vector>
  </HeadingPairs>
  <TitlesOfParts>
    <vt:vector size="16" baseType="lpstr">
      <vt:lpstr>Arial</vt:lpstr>
      <vt:lpstr>Arial Black</vt:lpstr>
      <vt:lpstr>Calibri</vt:lpstr>
      <vt:lpstr>Segoe UI Symbol</vt:lpstr>
      <vt:lpstr>Times New Roman</vt:lpstr>
      <vt:lpstr>Wingdings</vt:lpstr>
      <vt:lpstr>Office Theme</vt:lpstr>
      <vt:lpstr>think-cell Slide</vt:lpstr>
      <vt:lpstr>Packager Shell Object</vt:lpstr>
      <vt:lpstr>FORVIA HELLA Internship Program 2022</vt:lpstr>
      <vt:lpstr>FORVIA HELLA Internship Program 2022</vt:lpstr>
      <vt:lpstr>FORVIA HELLA Internship Program 2022</vt:lpstr>
      <vt:lpstr>FORVIA HELLA Internship Program 2022</vt:lpstr>
      <vt:lpstr>FORVIA HELLA Internship Program 2022</vt:lpstr>
      <vt:lpstr>FORVIA HELLA Internship Program 2022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Rebega, Valentin</dc:creator>
  <cp:lastModifiedBy>Toader, Madalina HR</cp:lastModifiedBy>
  <cp:revision>12</cp:revision>
  <dcterms:created xsi:type="dcterms:W3CDTF">2022-05-09T09:04:28Z</dcterms:created>
  <dcterms:modified xsi:type="dcterms:W3CDTF">2022-09-08T11:36:32Z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0x0101009CFD279EF865204D8A22C3A9113F78EE</vt:lpwstr>
  </property>
  <property fmtid="{D5CDD505-2E9C-101B-9397-08002B2CF9AE}" pid="3" name="MSIP_Label_f731df75-0a72-42d5-9cc1-0c4dcec1599e_Enabled">
    <vt:lpwstr>true</vt:lpwstr>
  </property>
  <property fmtid="{D5CDD505-2E9C-101B-9397-08002B2CF9AE}" pid="4" name="MSIP_Label_f731df75-0a72-42d5-9cc1-0c4dcec1599e_SetDate">
    <vt:lpwstr>2022-09-08T11:36:31Z</vt:lpwstr>
  </property>
  <property fmtid="{D5CDD505-2E9C-101B-9397-08002B2CF9AE}" pid="5" name="MSIP_Label_f731df75-0a72-42d5-9cc1-0c4dcec1599e_Method">
    <vt:lpwstr>Privileged</vt:lpwstr>
  </property>
  <property fmtid="{D5CDD505-2E9C-101B-9397-08002B2CF9AE}" pid="6" name="MSIP_Label_f731df75-0a72-42d5-9cc1-0c4dcec1599e_Name">
    <vt:lpwstr>f731df75-0a72-42d5-9cc1-0c4dcec1599e</vt:lpwstr>
  </property>
  <property fmtid="{D5CDD505-2E9C-101B-9397-08002B2CF9AE}" pid="7" name="MSIP_Label_f731df75-0a72-42d5-9cc1-0c4dcec1599e_SiteId">
    <vt:lpwstr>2d5eb7e2-d3ee-4bf5-bc62-79d5ae9cd9e1</vt:lpwstr>
  </property>
  <property fmtid="{D5CDD505-2E9C-101B-9397-08002B2CF9AE}" pid="8" name="MSIP_Label_f731df75-0a72-42d5-9cc1-0c4dcec1599e_ActionId">
    <vt:lpwstr>3035910c-1c7f-4662-b620-1bafa364b636</vt:lpwstr>
  </property>
  <property fmtid="{D5CDD505-2E9C-101B-9397-08002B2CF9AE}" pid="9" name="MSIP_Label_f731df75-0a72-42d5-9cc1-0c4dcec1599e_ContentBits">
    <vt:lpwstr>1</vt:lpwstr>
  </property>
</Properties>
</file>