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387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383" cy="756284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58558" y="1921148"/>
            <a:ext cx="4276725" cy="446173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3125"/>
            <a:ext cx="1521460" cy="1559560"/>
          </a:xfrm>
          <a:custGeom>
            <a:avLst/>
            <a:gdLst/>
            <a:ahLst/>
            <a:cxnLst/>
            <a:rect l="l" t="t" r="r" b="b"/>
            <a:pathLst>
              <a:path w="1521460" h="1559560">
                <a:moveTo>
                  <a:pt x="0" y="1558974"/>
                </a:moveTo>
                <a:lnTo>
                  <a:pt x="0" y="0"/>
                </a:lnTo>
                <a:lnTo>
                  <a:pt x="1520959" y="0"/>
                </a:lnTo>
                <a:lnTo>
                  <a:pt x="1492195" y="35480"/>
                </a:lnTo>
                <a:lnTo>
                  <a:pt x="1456375" y="62442"/>
                </a:lnTo>
                <a:lnTo>
                  <a:pt x="1414506" y="83776"/>
                </a:lnTo>
                <a:lnTo>
                  <a:pt x="1368343" y="100671"/>
                </a:lnTo>
                <a:lnTo>
                  <a:pt x="1319643" y="114313"/>
                </a:lnTo>
                <a:lnTo>
                  <a:pt x="1270163" y="125892"/>
                </a:lnTo>
                <a:lnTo>
                  <a:pt x="1221659" y="136596"/>
                </a:lnTo>
                <a:lnTo>
                  <a:pt x="1175888" y="147613"/>
                </a:lnTo>
                <a:lnTo>
                  <a:pt x="1134605" y="160131"/>
                </a:lnTo>
                <a:lnTo>
                  <a:pt x="1099569" y="175339"/>
                </a:lnTo>
                <a:lnTo>
                  <a:pt x="1062497" y="200613"/>
                </a:lnTo>
                <a:lnTo>
                  <a:pt x="1033553" y="230641"/>
                </a:lnTo>
                <a:lnTo>
                  <a:pt x="1011054" y="264416"/>
                </a:lnTo>
                <a:lnTo>
                  <a:pt x="993318" y="300929"/>
                </a:lnTo>
                <a:lnTo>
                  <a:pt x="978662" y="339174"/>
                </a:lnTo>
                <a:lnTo>
                  <a:pt x="951862" y="416829"/>
                </a:lnTo>
                <a:lnTo>
                  <a:pt x="936353" y="454224"/>
                </a:lnTo>
                <a:lnTo>
                  <a:pt x="917195" y="489320"/>
                </a:lnTo>
                <a:lnTo>
                  <a:pt x="892707" y="521110"/>
                </a:lnTo>
                <a:lnTo>
                  <a:pt x="861205" y="548587"/>
                </a:lnTo>
                <a:lnTo>
                  <a:pt x="821713" y="571922"/>
                </a:lnTo>
                <a:lnTo>
                  <a:pt x="781867" y="587733"/>
                </a:lnTo>
                <a:lnTo>
                  <a:pt x="741712" y="597566"/>
                </a:lnTo>
                <a:lnTo>
                  <a:pt x="701291" y="602968"/>
                </a:lnTo>
                <a:lnTo>
                  <a:pt x="660649" y="605483"/>
                </a:lnTo>
                <a:lnTo>
                  <a:pt x="619829" y="606658"/>
                </a:lnTo>
                <a:lnTo>
                  <a:pt x="578876" y="608040"/>
                </a:lnTo>
                <a:lnTo>
                  <a:pt x="537833" y="611173"/>
                </a:lnTo>
                <a:lnTo>
                  <a:pt x="496745" y="617604"/>
                </a:lnTo>
                <a:lnTo>
                  <a:pt x="455654" y="628879"/>
                </a:lnTo>
                <a:lnTo>
                  <a:pt x="414606" y="646543"/>
                </a:lnTo>
                <a:lnTo>
                  <a:pt x="373643" y="672143"/>
                </a:lnTo>
                <a:lnTo>
                  <a:pt x="332811" y="707225"/>
                </a:lnTo>
                <a:lnTo>
                  <a:pt x="300371" y="744066"/>
                </a:lnTo>
                <a:lnTo>
                  <a:pt x="272934" y="784806"/>
                </a:lnTo>
                <a:lnTo>
                  <a:pt x="250406" y="828601"/>
                </a:lnTo>
                <a:lnTo>
                  <a:pt x="232691" y="874608"/>
                </a:lnTo>
                <a:lnTo>
                  <a:pt x="219695" y="921980"/>
                </a:lnTo>
                <a:lnTo>
                  <a:pt x="208256" y="1011708"/>
                </a:lnTo>
                <a:lnTo>
                  <a:pt x="206082" y="1065696"/>
                </a:lnTo>
                <a:lnTo>
                  <a:pt x="204830" y="1119809"/>
                </a:lnTo>
                <a:lnTo>
                  <a:pt x="202670" y="1173798"/>
                </a:lnTo>
                <a:lnTo>
                  <a:pt x="197767" y="1227412"/>
                </a:lnTo>
                <a:lnTo>
                  <a:pt x="188289" y="1280402"/>
                </a:lnTo>
                <a:lnTo>
                  <a:pt x="167295" y="1346195"/>
                </a:lnTo>
                <a:lnTo>
                  <a:pt x="151292" y="1384178"/>
                </a:lnTo>
                <a:lnTo>
                  <a:pt x="131966" y="1423387"/>
                </a:lnTo>
                <a:lnTo>
                  <a:pt x="109578" y="1462202"/>
                </a:lnTo>
                <a:lnTo>
                  <a:pt x="84390" y="1498998"/>
                </a:lnTo>
                <a:lnTo>
                  <a:pt x="56660" y="1532153"/>
                </a:lnTo>
                <a:lnTo>
                  <a:pt x="27803" y="1558974"/>
                </a:lnTo>
                <a:lnTo>
                  <a:pt x="0" y="1558974"/>
                </a:lnTo>
                <a:close/>
              </a:path>
            </a:pathLst>
          </a:custGeom>
          <a:solidFill>
            <a:srgbClr val="012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3125"/>
            <a:ext cx="1394460" cy="1326515"/>
          </a:xfrm>
          <a:custGeom>
            <a:avLst/>
            <a:gdLst/>
            <a:ahLst/>
            <a:cxnLst/>
            <a:rect l="l" t="t" r="r" b="b"/>
            <a:pathLst>
              <a:path w="1394460" h="1326515">
                <a:moveTo>
                  <a:pt x="0" y="959973"/>
                </a:moveTo>
                <a:lnTo>
                  <a:pt x="0" y="0"/>
                </a:lnTo>
                <a:lnTo>
                  <a:pt x="1394323" y="0"/>
                </a:lnTo>
                <a:lnTo>
                  <a:pt x="1366434" y="14422"/>
                </a:lnTo>
                <a:lnTo>
                  <a:pt x="1334149" y="26526"/>
                </a:lnTo>
                <a:lnTo>
                  <a:pt x="1285562" y="54617"/>
                </a:lnTo>
                <a:lnTo>
                  <a:pt x="1259801" y="69898"/>
                </a:lnTo>
                <a:lnTo>
                  <a:pt x="1259801" y="43106"/>
                </a:lnTo>
                <a:lnTo>
                  <a:pt x="1204865" y="49739"/>
                </a:lnTo>
                <a:lnTo>
                  <a:pt x="1149282" y="54744"/>
                </a:lnTo>
                <a:lnTo>
                  <a:pt x="1094188" y="60404"/>
                </a:lnTo>
                <a:lnTo>
                  <a:pt x="1040717" y="69005"/>
                </a:lnTo>
                <a:lnTo>
                  <a:pt x="990003" y="82831"/>
                </a:lnTo>
                <a:lnTo>
                  <a:pt x="969784" y="125846"/>
                </a:lnTo>
                <a:lnTo>
                  <a:pt x="957263" y="152797"/>
                </a:lnTo>
                <a:lnTo>
                  <a:pt x="957263" y="97034"/>
                </a:lnTo>
                <a:lnTo>
                  <a:pt x="917952" y="121572"/>
                </a:lnTo>
                <a:lnTo>
                  <a:pt x="881827" y="151286"/>
                </a:lnTo>
                <a:lnTo>
                  <a:pt x="847819" y="184534"/>
                </a:lnTo>
                <a:lnTo>
                  <a:pt x="781881" y="255054"/>
                </a:lnTo>
                <a:lnTo>
                  <a:pt x="747813" y="289041"/>
                </a:lnTo>
                <a:lnTo>
                  <a:pt x="711586" y="319988"/>
                </a:lnTo>
                <a:lnTo>
                  <a:pt x="672132" y="346253"/>
                </a:lnTo>
                <a:lnTo>
                  <a:pt x="628338" y="366454"/>
                </a:lnTo>
                <a:lnTo>
                  <a:pt x="582903" y="380194"/>
                </a:lnTo>
                <a:lnTo>
                  <a:pt x="536335" y="389616"/>
                </a:lnTo>
                <a:lnTo>
                  <a:pt x="489142" y="396862"/>
                </a:lnTo>
                <a:lnTo>
                  <a:pt x="441830" y="404075"/>
                </a:lnTo>
                <a:lnTo>
                  <a:pt x="394908" y="413398"/>
                </a:lnTo>
                <a:lnTo>
                  <a:pt x="348882" y="426975"/>
                </a:lnTo>
                <a:lnTo>
                  <a:pt x="304260" y="446949"/>
                </a:lnTo>
                <a:lnTo>
                  <a:pt x="271099" y="467701"/>
                </a:lnTo>
                <a:lnTo>
                  <a:pt x="241300" y="492184"/>
                </a:lnTo>
                <a:lnTo>
                  <a:pt x="215267" y="520575"/>
                </a:lnTo>
                <a:lnTo>
                  <a:pt x="193405" y="553051"/>
                </a:lnTo>
                <a:lnTo>
                  <a:pt x="169183" y="608298"/>
                </a:lnTo>
                <a:lnTo>
                  <a:pt x="122058" y="734909"/>
                </a:lnTo>
                <a:lnTo>
                  <a:pt x="103288" y="781913"/>
                </a:lnTo>
                <a:lnTo>
                  <a:pt x="82911" y="828458"/>
                </a:lnTo>
                <a:lnTo>
                  <a:pt x="60882" y="872826"/>
                </a:lnTo>
                <a:lnTo>
                  <a:pt x="37153" y="913303"/>
                </a:lnTo>
                <a:lnTo>
                  <a:pt x="11679" y="948173"/>
                </a:lnTo>
                <a:lnTo>
                  <a:pt x="0" y="959973"/>
                </a:lnTo>
                <a:close/>
              </a:path>
              <a:path w="1394460" h="1326515">
                <a:moveTo>
                  <a:pt x="0" y="1325938"/>
                </a:moveTo>
                <a:lnTo>
                  <a:pt x="0" y="1299160"/>
                </a:lnTo>
                <a:lnTo>
                  <a:pt x="31026" y="1281390"/>
                </a:lnTo>
                <a:lnTo>
                  <a:pt x="66661" y="1254342"/>
                </a:lnTo>
                <a:lnTo>
                  <a:pt x="97564" y="1224240"/>
                </a:lnTo>
                <a:lnTo>
                  <a:pt x="124550" y="1191488"/>
                </a:lnTo>
                <a:lnTo>
                  <a:pt x="148433" y="1156494"/>
                </a:lnTo>
                <a:lnTo>
                  <a:pt x="170028" y="1119663"/>
                </a:lnTo>
                <a:lnTo>
                  <a:pt x="190861" y="1080072"/>
                </a:lnTo>
                <a:lnTo>
                  <a:pt x="231330" y="998104"/>
                </a:lnTo>
                <a:lnTo>
                  <a:pt x="252637" y="956553"/>
                </a:lnTo>
                <a:lnTo>
                  <a:pt x="275772" y="915176"/>
                </a:lnTo>
                <a:lnTo>
                  <a:pt x="301572" y="874387"/>
                </a:lnTo>
                <a:lnTo>
                  <a:pt x="330872" y="834599"/>
                </a:lnTo>
                <a:lnTo>
                  <a:pt x="364507" y="796226"/>
                </a:lnTo>
                <a:lnTo>
                  <a:pt x="403778" y="761367"/>
                </a:lnTo>
                <a:lnTo>
                  <a:pt x="446419" y="733688"/>
                </a:lnTo>
                <a:lnTo>
                  <a:pt x="491823" y="711863"/>
                </a:lnTo>
                <a:lnTo>
                  <a:pt x="539384" y="694564"/>
                </a:lnTo>
                <a:lnTo>
                  <a:pt x="588496" y="680466"/>
                </a:lnTo>
                <a:lnTo>
                  <a:pt x="638552" y="668240"/>
                </a:lnTo>
                <a:lnTo>
                  <a:pt x="686994" y="656987"/>
                </a:lnTo>
                <a:lnTo>
                  <a:pt x="735149" y="644926"/>
                </a:lnTo>
                <a:lnTo>
                  <a:pt x="782413" y="630730"/>
                </a:lnTo>
                <a:lnTo>
                  <a:pt x="828184" y="613075"/>
                </a:lnTo>
                <a:lnTo>
                  <a:pt x="871856" y="590633"/>
                </a:lnTo>
                <a:lnTo>
                  <a:pt x="912829" y="562080"/>
                </a:lnTo>
                <a:lnTo>
                  <a:pt x="963028" y="514760"/>
                </a:lnTo>
                <a:lnTo>
                  <a:pt x="999369" y="467500"/>
                </a:lnTo>
                <a:lnTo>
                  <a:pt x="1024336" y="420961"/>
                </a:lnTo>
                <a:lnTo>
                  <a:pt x="1040415" y="375803"/>
                </a:lnTo>
                <a:lnTo>
                  <a:pt x="1050089" y="332685"/>
                </a:lnTo>
                <a:lnTo>
                  <a:pt x="1055844" y="292267"/>
                </a:lnTo>
                <a:lnTo>
                  <a:pt x="1060364" y="253573"/>
                </a:lnTo>
                <a:lnTo>
                  <a:pt x="1062869" y="235754"/>
                </a:lnTo>
                <a:lnTo>
                  <a:pt x="1076130" y="186862"/>
                </a:lnTo>
                <a:lnTo>
                  <a:pt x="1124421" y="132130"/>
                </a:lnTo>
                <a:lnTo>
                  <a:pt x="1164931" y="102384"/>
                </a:lnTo>
                <a:lnTo>
                  <a:pt x="1211202" y="72400"/>
                </a:lnTo>
                <a:lnTo>
                  <a:pt x="1259801" y="43106"/>
                </a:lnTo>
                <a:lnTo>
                  <a:pt x="1259801" y="69898"/>
                </a:lnTo>
                <a:lnTo>
                  <a:pt x="1234836" y="84708"/>
                </a:lnTo>
                <a:lnTo>
                  <a:pt x="1186004" y="115744"/>
                </a:lnTo>
                <a:lnTo>
                  <a:pt x="1143097" y="146673"/>
                </a:lnTo>
                <a:lnTo>
                  <a:pt x="1110148" y="176440"/>
                </a:lnTo>
                <a:lnTo>
                  <a:pt x="1092097" y="210296"/>
                </a:lnTo>
                <a:lnTo>
                  <a:pt x="1083221" y="257457"/>
                </a:lnTo>
                <a:lnTo>
                  <a:pt x="1078873" y="295006"/>
                </a:lnTo>
                <a:lnTo>
                  <a:pt x="1073835" y="331429"/>
                </a:lnTo>
                <a:lnTo>
                  <a:pt x="1066010" y="370010"/>
                </a:lnTo>
                <a:lnTo>
                  <a:pt x="1053752" y="410313"/>
                </a:lnTo>
                <a:lnTo>
                  <a:pt x="1035413" y="451906"/>
                </a:lnTo>
                <a:lnTo>
                  <a:pt x="1009347" y="494352"/>
                </a:lnTo>
                <a:lnTo>
                  <a:pt x="973909" y="537216"/>
                </a:lnTo>
                <a:lnTo>
                  <a:pt x="927452" y="580065"/>
                </a:lnTo>
                <a:lnTo>
                  <a:pt x="885063" y="609689"/>
                </a:lnTo>
                <a:lnTo>
                  <a:pt x="839910" y="633082"/>
                </a:lnTo>
                <a:lnTo>
                  <a:pt x="792601" y="651567"/>
                </a:lnTo>
                <a:lnTo>
                  <a:pt x="743746" y="666469"/>
                </a:lnTo>
                <a:lnTo>
                  <a:pt x="693952" y="679112"/>
                </a:lnTo>
                <a:lnTo>
                  <a:pt x="643827" y="690820"/>
                </a:lnTo>
                <a:lnTo>
                  <a:pt x="595908" y="702446"/>
                </a:lnTo>
                <a:lnTo>
                  <a:pt x="548844" y="715756"/>
                </a:lnTo>
                <a:lnTo>
                  <a:pt x="503240" y="732073"/>
                </a:lnTo>
                <a:lnTo>
                  <a:pt x="459697" y="752719"/>
                </a:lnTo>
                <a:lnTo>
                  <a:pt x="418822" y="779015"/>
                </a:lnTo>
                <a:lnTo>
                  <a:pt x="381217" y="812284"/>
                </a:lnTo>
                <a:lnTo>
                  <a:pt x="343790" y="855583"/>
                </a:lnTo>
                <a:lnTo>
                  <a:pt x="311822" y="900647"/>
                </a:lnTo>
                <a:lnTo>
                  <a:pt x="284069" y="946860"/>
                </a:lnTo>
                <a:lnTo>
                  <a:pt x="259289" y="993603"/>
                </a:lnTo>
                <a:lnTo>
                  <a:pt x="213671" y="1086215"/>
                </a:lnTo>
                <a:lnTo>
                  <a:pt x="190347" y="1130851"/>
                </a:lnTo>
                <a:lnTo>
                  <a:pt x="167593" y="1169624"/>
                </a:lnTo>
                <a:lnTo>
                  <a:pt x="142415" y="1206444"/>
                </a:lnTo>
                <a:lnTo>
                  <a:pt x="113961" y="1240890"/>
                </a:lnTo>
                <a:lnTo>
                  <a:pt x="81375" y="1272542"/>
                </a:lnTo>
                <a:lnTo>
                  <a:pt x="43806" y="1300976"/>
                </a:lnTo>
                <a:lnTo>
                  <a:pt x="400" y="1325772"/>
                </a:lnTo>
                <a:lnTo>
                  <a:pt x="0" y="1325938"/>
                </a:lnTo>
                <a:close/>
              </a:path>
              <a:path w="1394460" h="1326515">
                <a:moveTo>
                  <a:pt x="0" y="1097836"/>
                </a:moveTo>
                <a:lnTo>
                  <a:pt x="0" y="1071031"/>
                </a:lnTo>
                <a:lnTo>
                  <a:pt x="28851" y="1054539"/>
                </a:lnTo>
                <a:lnTo>
                  <a:pt x="68035" y="1026606"/>
                </a:lnTo>
                <a:lnTo>
                  <a:pt x="102603" y="996437"/>
                </a:lnTo>
                <a:lnTo>
                  <a:pt x="133411" y="964205"/>
                </a:lnTo>
                <a:lnTo>
                  <a:pt x="161320" y="930077"/>
                </a:lnTo>
                <a:lnTo>
                  <a:pt x="187186" y="894226"/>
                </a:lnTo>
                <a:lnTo>
                  <a:pt x="211869" y="856820"/>
                </a:lnTo>
                <a:lnTo>
                  <a:pt x="262311" y="776086"/>
                </a:lnTo>
                <a:lnTo>
                  <a:pt x="289219" y="734010"/>
                </a:lnTo>
                <a:lnTo>
                  <a:pt x="318418" y="691022"/>
                </a:lnTo>
                <a:lnTo>
                  <a:pt x="350783" y="647293"/>
                </a:lnTo>
                <a:lnTo>
                  <a:pt x="387188" y="602993"/>
                </a:lnTo>
                <a:lnTo>
                  <a:pt x="423823" y="564883"/>
                </a:lnTo>
                <a:lnTo>
                  <a:pt x="463415" y="530464"/>
                </a:lnTo>
                <a:lnTo>
                  <a:pt x="505366" y="498993"/>
                </a:lnTo>
                <a:lnTo>
                  <a:pt x="549079" y="469723"/>
                </a:lnTo>
                <a:lnTo>
                  <a:pt x="593953" y="441913"/>
                </a:lnTo>
                <a:lnTo>
                  <a:pt x="683704" y="388350"/>
                </a:lnTo>
                <a:lnTo>
                  <a:pt x="727384" y="361116"/>
                </a:lnTo>
                <a:lnTo>
                  <a:pt x="769837" y="332372"/>
                </a:lnTo>
                <a:lnTo>
                  <a:pt x="810465" y="301375"/>
                </a:lnTo>
                <a:lnTo>
                  <a:pt x="848671" y="267380"/>
                </a:lnTo>
                <a:lnTo>
                  <a:pt x="883857" y="229643"/>
                </a:lnTo>
                <a:lnTo>
                  <a:pt x="925196" y="166426"/>
                </a:lnTo>
                <a:lnTo>
                  <a:pt x="941850" y="132135"/>
                </a:lnTo>
                <a:lnTo>
                  <a:pt x="957263" y="97034"/>
                </a:lnTo>
                <a:lnTo>
                  <a:pt x="957263" y="152797"/>
                </a:lnTo>
                <a:lnTo>
                  <a:pt x="928232" y="207602"/>
                </a:lnTo>
                <a:lnTo>
                  <a:pt x="901611" y="244556"/>
                </a:lnTo>
                <a:lnTo>
                  <a:pt x="865552" y="283273"/>
                </a:lnTo>
                <a:lnTo>
                  <a:pt x="826427" y="318194"/>
                </a:lnTo>
                <a:lnTo>
                  <a:pt x="784833" y="350061"/>
                </a:lnTo>
                <a:lnTo>
                  <a:pt x="741369" y="379616"/>
                </a:lnTo>
                <a:lnTo>
                  <a:pt x="696631" y="407601"/>
                </a:lnTo>
                <a:lnTo>
                  <a:pt x="606826" y="461198"/>
                </a:lnTo>
                <a:lnTo>
                  <a:pt x="562960" y="488299"/>
                </a:lnTo>
                <a:lnTo>
                  <a:pt x="520218" y="516806"/>
                </a:lnTo>
                <a:lnTo>
                  <a:pt x="479195" y="547464"/>
                </a:lnTo>
                <a:lnTo>
                  <a:pt x="440489" y="581017"/>
                </a:lnTo>
                <a:lnTo>
                  <a:pt x="404695" y="618210"/>
                </a:lnTo>
                <a:lnTo>
                  <a:pt x="368699" y="662026"/>
                </a:lnTo>
                <a:lnTo>
                  <a:pt x="336709" y="705285"/>
                </a:lnTo>
                <a:lnTo>
                  <a:pt x="307854" y="747816"/>
                </a:lnTo>
                <a:lnTo>
                  <a:pt x="281266" y="789446"/>
                </a:lnTo>
                <a:lnTo>
                  <a:pt x="231330" y="869426"/>
                </a:lnTo>
                <a:lnTo>
                  <a:pt x="205791" y="908112"/>
                </a:lnTo>
                <a:lnTo>
                  <a:pt x="178936" y="945282"/>
                </a:lnTo>
                <a:lnTo>
                  <a:pt x="149954" y="980651"/>
                </a:lnTo>
                <a:lnTo>
                  <a:pt x="117958" y="1014047"/>
                </a:lnTo>
                <a:lnTo>
                  <a:pt x="82061" y="1045298"/>
                </a:lnTo>
                <a:lnTo>
                  <a:pt x="41376" y="1074233"/>
                </a:lnTo>
                <a:lnTo>
                  <a:pt x="0" y="10978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16525" y="295753"/>
            <a:ext cx="3060348" cy="889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50" b="0" i="0">
                <a:solidFill>
                  <a:srgbClr val="012A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1">
                <a:solidFill>
                  <a:srgbClr val="012A3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50" b="0" i="0">
                <a:solidFill>
                  <a:srgbClr val="012A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1">
                <a:solidFill>
                  <a:srgbClr val="012A3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50" b="0" i="0">
                <a:solidFill>
                  <a:srgbClr val="012A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50" b="0" i="0">
                <a:solidFill>
                  <a:srgbClr val="012A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0692383" cy="756284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3125"/>
            <a:ext cx="1521460" cy="1559560"/>
          </a:xfrm>
          <a:custGeom>
            <a:avLst/>
            <a:gdLst/>
            <a:ahLst/>
            <a:cxnLst/>
            <a:rect l="l" t="t" r="r" b="b"/>
            <a:pathLst>
              <a:path w="1521460" h="1559560">
                <a:moveTo>
                  <a:pt x="0" y="1558974"/>
                </a:moveTo>
                <a:lnTo>
                  <a:pt x="0" y="0"/>
                </a:lnTo>
                <a:lnTo>
                  <a:pt x="1520959" y="0"/>
                </a:lnTo>
                <a:lnTo>
                  <a:pt x="1492195" y="35480"/>
                </a:lnTo>
                <a:lnTo>
                  <a:pt x="1456375" y="62442"/>
                </a:lnTo>
                <a:lnTo>
                  <a:pt x="1414506" y="83776"/>
                </a:lnTo>
                <a:lnTo>
                  <a:pt x="1368343" y="100671"/>
                </a:lnTo>
                <a:lnTo>
                  <a:pt x="1319643" y="114313"/>
                </a:lnTo>
                <a:lnTo>
                  <a:pt x="1270163" y="125892"/>
                </a:lnTo>
                <a:lnTo>
                  <a:pt x="1221659" y="136596"/>
                </a:lnTo>
                <a:lnTo>
                  <a:pt x="1175888" y="147613"/>
                </a:lnTo>
                <a:lnTo>
                  <a:pt x="1134605" y="160131"/>
                </a:lnTo>
                <a:lnTo>
                  <a:pt x="1099569" y="175339"/>
                </a:lnTo>
                <a:lnTo>
                  <a:pt x="1062497" y="200613"/>
                </a:lnTo>
                <a:lnTo>
                  <a:pt x="1033553" y="230641"/>
                </a:lnTo>
                <a:lnTo>
                  <a:pt x="1011054" y="264416"/>
                </a:lnTo>
                <a:lnTo>
                  <a:pt x="993318" y="300929"/>
                </a:lnTo>
                <a:lnTo>
                  <a:pt x="978662" y="339174"/>
                </a:lnTo>
                <a:lnTo>
                  <a:pt x="951862" y="416829"/>
                </a:lnTo>
                <a:lnTo>
                  <a:pt x="936353" y="454224"/>
                </a:lnTo>
                <a:lnTo>
                  <a:pt x="917195" y="489320"/>
                </a:lnTo>
                <a:lnTo>
                  <a:pt x="892707" y="521110"/>
                </a:lnTo>
                <a:lnTo>
                  <a:pt x="861205" y="548587"/>
                </a:lnTo>
                <a:lnTo>
                  <a:pt x="821713" y="571922"/>
                </a:lnTo>
                <a:lnTo>
                  <a:pt x="781867" y="587733"/>
                </a:lnTo>
                <a:lnTo>
                  <a:pt x="741712" y="597566"/>
                </a:lnTo>
                <a:lnTo>
                  <a:pt x="701291" y="602968"/>
                </a:lnTo>
                <a:lnTo>
                  <a:pt x="660649" y="605483"/>
                </a:lnTo>
                <a:lnTo>
                  <a:pt x="619829" y="606658"/>
                </a:lnTo>
                <a:lnTo>
                  <a:pt x="578876" y="608040"/>
                </a:lnTo>
                <a:lnTo>
                  <a:pt x="537833" y="611173"/>
                </a:lnTo>
                <a:lnTo>
                  <a:pt x="496745" y="617604"/>
                </a:lnTo>
                <a:lnTo>
                  <a:pt x="455654" y="628879"/>
                </a:lnTo>
                <a:lnTo>
                  <a:pt x="414606" y="646543"/>
                </a:lnTo>
                <a:lnTo>
                  <a:pt x="373643" y="672143"/>
                </a:lnTo>
                <a:lnTo>
                  <a:pt x="332811" y="707225"/>
                </a:lnTo>
                <a:lnTo>
                  <a:pt x="300371" y="744066"/>
                </a:lnTo>
                <a:lnTo>
                  <a:pt x="272934" y="784806"/>
                </a:lnTo>
                <a:lnTo>
                  <a:pt x="250406" y="828601"/>
                </a:lnTo>
                <a:lnTo>
                  <a:pt x="232691" y="874608"/>
                </a:lnTo>
                <a:lnTo>
                  <a:pt x="219695" y="921980"/>
                </a:lnTo>
                <a:lnTo>
                  <a:pt x="208256" y="1011708"/>
                </a:lnTo>
                <a:lnTo>
                  <a:pt x="206082" y="1065696"/>
                </a:lnTo>
                <a:lnTo>
                  <a:pt x="204830" y="1119809"/>
                </a:lnTo>
                <a:lnTo>
                  <a:pt x="202670" y="1173798"/>
                </a:lnTo>
                <a:lnTo>
                  <a:pt x="197767" y="1227412"/>
                </a:lnTo>
                <a:lnTo>
                  <a:pt x="188289" y="1280402"/>
                </a:lnTo>
                <a:lnTo>
                  <a:pt x="167295" y="1346195"/>
                </a:lnTo>
                <a:lnTo>
                  <a:pt x="151292" y="1384178"/>
                </a:lnTo>
                <a:lnTo>
                  <a:pt x="131966" y="1423387"/>
                </a:lnTo>
                <a:lnTo>
                  <a:pt x="109578" y="1462202"/>
                </a:lnTo>
                <a:lnTo>
                  <a:pt x="84390" y="1498998"/>
                </a:lnTo>
                <a:lnTo>
                  <a:pt x="56660" y="1532153"/>
                </a:lnTo>
                <a:lnTo>
                  <a:pt x="27803" y="1558974"/>
                </a:lnTo>
                <a:lnTo>
                  <a:pt x="0" y="1558974"/>
                </a:lnTo>
                <a:close/>
              </a:path>
            </a:pathLst>
          </a:custGeom>
          <a:solidFill>
            <a:srgbClr val="012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125"/>
            <a:ext cx="1394460" cy="1326515"/>
          </a:xfrm>
          <a:custGeom>
            <a:avLst/>
            <a:gdLst/>
            <a:ahLst/>
            <a:cxnLst/>
            <a:rect l="l" t="t" r="r" b="b"/>
            <a:pathLst>
              <a:path w="1394460" h="1326515">
                <a:moveTo>
                  <a:pt x="0" y="959973"/>
                </a:moveTo>
                <a:lnTo>
                  <a:pt x="0" y="0"/>
                </a:lnTo>
                <a:lnTo>
                  <a:pt x="1394323" y="0"/>
                </a:lnTo>
                <a:lnTo>
                  <a:pt x="1366434" y="14422"/>
                </a:lnTo>
                <a:lnTo>
                  <a:pt x="1334149" y="26526"/>
                </a:lnTo>
                <a:lnTo>
                  <a:pt x="1285562" y="54617"/>
                </a:lnTo>
                <a:lnTo>
                  <a:pt x="1259801" y="69898"/>
                </a:lnTo>
                <a:lnTo>
                  <a:pt x="1259801" y="43106"/>
                </a:lnTo>
                <a:lnTo>
                  <a:pt x="1204865" y="49739"/>
                </a:lnTo>
                <a:lnTo>
                  <a:pt x="1149282" y="54744"/>
                </a:lnTo>
                <a:lnTo>
                  <a:pt x="1094188" y="60404"/>
                </a:lnTo>
                <a:lnTo>
                  <a:pt x="1040717" y="69005"/>
                </a:lnTo>
                <a:lnTo>
                  <a:pt x="990003" y="82831"/>
                </a:lnTo>
                <a:lnTo>
                  <a:pt x="969784" y="125846"/>
                </a:lnTo>
                <a:lnTo>
                  <a:pt x="957263" y="152797"/>
                </a:lnTo>
                <a:lnTo>
                  <a:pt x="957263" y="97034"/>
                </a:lnTo>
                <a:lnTo>
                  <a:pt x="917952" y="121572"/>
                </a:lnTo>
                <a:lnTo>
                  <a:pt x="881827" y="151286"/>
                </a:lnTo>
                <a:lnTo>
                  <a:pt x="847819" y="184534"/>
                </a:lnTo>
                <a:lnTo>
                  <a:pt x="781881" y="255054"/>
                </a:lnTo>
                <a:lnTo>
                  <a:pt x="747813" y="289041"/>
                </a:lnTo>
                <a:lnTo>
                  <a:pt x="711586" y="319988"/>
                </a:lnTo>
                <a:lnTo>
                  <a:pt x="672132" y="346253"/>
                </a:lnTo>
                <a:lnTo>
                  <a:pt x="628338" y="366454"/>
                </a:lnTo>
                <a:lnTo>
                  <a:pt x="582903" y="380194"/>
                </a:lnTo>
                <a:lnTo>
                  <a:pt x="536335" y="389616"/>
                </a:lnTo>
                <a:lnTo>
                  <a:pt x="489142" y="396862"/>
                </a:lnTo>
                <a:lnTo>
                  <a:pt x="441830" y="404075"/>
                </a:lnTo>
                <a:lnTo>
                  <a:pt x="394908" y="413398"/>
                </a:lnTo>
                <a:lnTo>
                  <a:pt x="348882" y="426975"/>
                </a:lnTo>
                <a:lnTo>
                  <a:pt x="304260" y="446949"/>
                </a:lnTo>
                <a:lnTo>
                  <a:pt x="271099" y="467701"/>
                </a:lnTo>
                <a:lnTo>
                  <a:pt x="241300" y="492184"/>
                </a:lnTo>
                <a:lnTo>
                  <a:pt x="215267" y="520575"/>
                </a:lnTo>
                <a:lnTo>
                  <a:pt x="193405" y="553051"/>
                </a:lnTo>
                <a:lnTo>
                  <a:pt x="169183" y="608298"/>
                </a:lnTo>
                <a:lnTo>
                  <a:pt x="122058" y="734909"/>
                </a:lnTo>
                <a:lnTo>
                  <a:pt x="103288" y="781913"/>
                </a:lnTo>
                <a:lnTo>
                  <a:pt x="82911" y="828458"/>
                </a:lnTo>
                <a:lnTo>
                  <a:pt x="60882" y="872826"/>
                </a:lnTo>
                <a:lnTo>
                  <a:pt x="37153" y="913303"/>
                </a:lnTo>
                <a:lnTo>
                  <a:pt x="11679" y="948173"/>
                </a:lnTo>
                <a:lnTo>
                  <a:pt x="0" y="959973"/>
                </a:lnTo>
                <a:close/>
              </a:path>
              <a:path w="1394460" h="1326515">
                <a:moveTo>
                  <a:pt x="0" y="1325938"/>
                </a:moveTo>
                <a:lnTo>
                  <a:pt x="0" y="1299160"/>
                </a:lnTo>
                <a:lnTo>
                  <a:pt x="31026" y="1281390"/>
                </a:lnTo>
                <a:lnTo>
                  <a:pt x="66661" y="1254342"/>
                </a:lnTo>
                <a:lnTo>
                  <a:pt x="97564" y="1224240"/>
                </a:lnTo>
                <a:lnTo>
                  <a:pt x="124550" y="1191488"/>
                </a:lnTo>
                <a:lnTo>
                  <a:pt x="148433" y="1156494"/>
                </a:lnTo>
                <a:lnTo>
                  <a:pt x="170028" y="1119663"/>
                </a:lnTo>
                <a:lnTo>
                  <a:pt x="190861" y="1080072"/>
                </a:lnTo>
                <a:lnTo>
                  <a:pt x="231330" y="998104"/>
                </a:lnTo>
                <a:lnTo>
                  <a:pt x="252637" y="956553"/>
                </a:lnTo>
                <a:lnTo>
                  <a:pt x="275772" y="915176"/>
                </a:lnTo>
                <a:lnTo>
                  <a:pt x="301572" y="874387"/>
                </a:lnTo>
                <a:lnTo>
                  <a:pt x="330872" y="834599"/>
                </a:lnTo>
                <a:lnTo>
                  <a:pt x="364507" y="796226"/>
                </a:lnTo>
                <a:lnTo>
                  <a:pt x="403778" y="761367"/>
                </a:lnTo>
                <a:lnTo>
                  <a:pt x="446419" y="733688"/>
                </a:lnTo>
                <a:lnTo>
                  <a:pt x="491823" y="711863"/>
                </a:lnTo>
                <a:lnTo>
                  <a:pt x="539384" y="694564"/>
                </a:lnTo>
                <a:lnTo>
                  <a:pt x="588496" y="680466"/>
                </a:lnTo>
                <a:lnTo>
                  <a:pt x="638552" y="668240"/>
                </a:lnTo>
                <a:lnTo>
                  <a:pt x="686994" y="656987"/>
                </a:lnTo>
                <a:lnTo>
                  <a:pt x="735149" y="644926"/>
                </a:lnTo>
                <a:lnTo>
                  <a:pt x="782413" y="630730"/>
                </a:lnTo>
                <a:lnTo>
                  <a:pt x="828184" y="613075"/>
                </a:lnTo>
                <a:lnTo>
                  <a:pt x="871856" y="590633"/>
                </a:lnTo>
                <a:lnTo>
                  <a:pt x="912829" y="562080"/>
                </a:lnTo>
                <a:lnTo>
                  <a:pt x="963028" y="514760"/>
                </a:lnTo>
                <a:lnTo>
                  <a:pt x="999369" y="467500"/>
                </a:lnTo>
                <a:lnTo>
                  <a:pt x="1024336" y="420961"/>
                </a:lnTo>
                <a:lnTo>
                  <a:pt x="1040415" y="375803"/>
                </a:lnTo>
                <a:lnTo>
                  <a:pt x="1050089" y="332685"/>
                </a:lnTo>
                <a:lnTo>
                  <a:pt x="1055844" y="292267"/>
                </a:lnTo>
                <a:lnTo>
                  <a:pt x="1060364" y="253573"/>
                </a:lnTo>
                <a:lnTo>
                  <a:pt x="1062869" y="235754"/>
                </a:lnTo>
                <a:lnTo>
                  <a:pt x="1076130" y="186862"/>
                </a:lnTo>
                <a:lnTo>
                  <a:pt x="1124421" y="132130"/>
                </a:lnTo>
                <a:lnTo>
                  <a:pt x="1164931" y="102384"/>
                </a:lnTo>
                <a:lnTo>
                  <a:pt x="1211202" y="72400"/>
                </a:lnTo>
                <a:lnTo>
                  <a:pt x="1259801" y="43106"/>
                </a:lnTo>
                <a:lnTo>
                  <a:pt x="1259801" y="69898"/>
                </a:lnTo>
                <a:lnTo>
                  <a:pt x="1234836" y="84708"/>
                </a:lnTo>
                <a:lnTo>
                  <a:pt x="1186004" y="115744"/>
                </a:lnTo>
                <a:lnTo>
                  <a:pt x="1143097" y="146673"/>
                </a:lnTo>
                <a:lnTo>
                  <a:pt x="1110148" y="176440"/>
                </a:lnTo>
                <a:lnTo>
                  <a:pt x="1092097" y="210296"/>
                </a:lnTo>
                <a:lnTo>
                  <a:pt x="1083221" y="257457"/>
                </a:lnTo>
                <a:lnTo>
                  <a:pt x="1078873" y="295006"/>
                </a:lnTo>
                <a:lnTo>
                  <a:pt x="1073835" y="331429"/>
                </a:lnTo>
                <a:lnTo>
                  <a:pt x="1066010" y="370010"/>
                </a:lnTo>
                <a:lnTo>
                  <a:pt x="1053752" y="410313"/>
                </a:lnTo>
                <a:lnTo>
                  <a:pt x="1035413" y="451906"/>
                </a:lnTo>
                <a:lnTo>
                  <a:pt x="1009347" y="494352"/>
                </a:lnTo>
                <a:lnTo>
                  <a:pt x="973909" y="537216"/>
                </a:lnTo>
                <a:lnTo>
                  <a:pt x="927452" y="580065"/>
                </a:lnTo>
                <a:lnTo>
                  <a:pt x="885063" y="609689"/>
                </a:lnTo>
                <a:lnTo>
                  <a:pt x="839910" y="633082"/>
                </a:lnTo>
                <a:lnTo>
                  <a:pt x="792601" y="651567"/>
                </a:lnTo>
                <a:lnTo>
                  <a:pt x="743746" y="666469"/>
                </a:lnTo>
                <a:lnTo>
                  <a:pt x="693952" y="679112"/>
                </a:lnTo>
                <a:lnTo>
                  <a:pt x="643827" y="690820"/>
                </a:lnTo>
                <a:lnTo>
                  <a:pt x="595908" y="702446"/>
                </a:lnTo>
                <a:lnTo>
                  <a:pt x="548844" y="715756"/>
                </a:lnTo>
                <a:lnTo>
                  <a:pt x="503240" y="732073"/>
                </a:lnTo>
                <a:lnTo>
                  <a:pt x="459697" y="752719"/>
                </a:lnTo>
                <a:lnTo>
                  <a:pt x="418822" y="779015"/>
                </a:lnTo>
                <a:lnTo>
                  <a:pt x="381217" y="812284"/>
                </a:lnTo>
                <a:lnTo>
                  <a:pt x="343790" y="855583"/>
                </a:lnTo>
                <a:lnTo>
                  <a:pt x="311822" y="900647"/>
                </a:lnTo>
                <a:lnTo>
                  <a:pt x="284069" y="946860"/>
                </a:lnTo>
                <a:lnTo>
                  <a:pt x="259289" y="993603"/>
                </a:lnTo>
                <a:lnTo>
                  <a:pt x="213671" y="1086215"/>
                </a:lnTo>
                <a:lnTo>
                  <a:pt x="190347" y="1130851"/>
                </a:lnTo>
                <a:lnTo>
                  <a:pt x="167593" y="1169624"/>
                </a:lnTo>
                <a:lnTo>
                  <a:pt x="142415" y="1206444"/>
                </a:lnTo>
                <a:lnTo>
                  <a:pt x="113961" y="1240890"/>
                </a:lnTo>
                <a:lnTo>
                  <a:pt x="81375" y="1272542"/>
                </a:lnTo>
                <a:lnTo>
                  <a:pt x="43806" y="1300976"/>
                </a:lnTo>
                <a:lnTo>
                  <a:pt x="400" y="1325772"/>
                </a:lnTo>
                <a:lnTo>
                  <a:pt x="0" y="1325938"/>
                </a:lnTo>
                <a:close/>
              </a:path>
              <a:path w="1394460" h="1326515">
                <a:moveTo>
                  <a:pt x="0" y="1097836"/>
                </a:moveTo>
                <a:lnTo>
                  <a:pt x="0" y="1071031"/>
                </a:lnTo>
                <a:lnTo>
                  <a:pt x="28851" y="1054539"/>
                </a:lnTo>
                <a:lnTo>
                  <a:pt x="68035" y="1026606"/>
                </a:lnTo>
                <a:lnTo>
                  <a:pt x="102603" y="996437"/>
                </a:lnTo>
                <a:lnTo>
                  <a:pt x="133411" y="964205"/>
                </a:lnTo>
                <a:lnTo>
                  <a:pt x="161320" y="930077"/>
                </a:lnTo>
                <a:lnTo>
                  <a:pt x="187186" y="894226"/>
                </a:lnTo>
                <a:lnTo>
                  <a:pt x="211869" y="856820"/>
                </a:lnTo>
                <a:lnTo>
                  <a:pt x="262311" y="776086"/>
                </a:lnTo>
                <a:lnTo>
                  <a:pt x="289219" y="734010"/>
                </a:lnTo>
                <a:lnTo>
                  <a:pt x="318418" y="691022"/>
                </a:lnTo>
                <a:lnTo>
                  <a:pt x="350783" y="647293"/>
                </a:lnTo>
                <a:lnTo>
                  <a:pt x="387188" y="602993"/>
                </a:lnTo>
                <a:lnTo>
                  <a:pt x="423823" y="564883"/>
                </a:lnTo>
                <a:lnTo>
                  <a:pt x="463415" y="530464"/>
                </a:lnTo>
                <a:lnTo>
                  <a:pt x="505366" y="498993"/>
                </a:lnTo>
                <a:lnTo>
                  <a:pt x="549079" y="469723"/>
                </a:lnTo>
                <a:lnTo>
                  <a:pt x="593953" y="441913"/>
                </a:lnTo>
                <a:lnTo>
                  <a:pt x="683704" y="388350"/>
                </a:lnTo>
                <a:lnTo>
                  <a:pt x="727384" y="361116"/>
                </a:lnTo>
                <a:lnTo>
                  <a:pt x="769837" y="332372"/>
                </a:lnTo>
                <a:lnTo>
                  <a:pt x="810465" y="301375"/>
                </a:lnTo>
                <a:lnTo>
                  <a:pt x="848671" y="267380"/>
                </a:lnTo>
                <a:lnTo>
                  <a:pt x="883857" y="229643"/>
                </a:lnTo>
                <a:lnTo>
                  <a:pt x="925196" y="166426"/>
                </a:lnTo>
                <a:lnTo>
                  <a:pt x="941850" y="132135"/>
                </a:lnTo>
                <a:lnTo>
                  <a:pt x="957263" y="97034"/>
                </a:lnTo>
                <a:lnTo>
                  <a:pt x="957263" y="152797"/>
                </a:lnTo>
                <a:lnTo>
                  <a:pt x="928232" y="207602"/>
                </a:lnTo>
                <a:lnTo>
                  <a:pt x="901611" y="244556"/>
                </a:lnTo>
                <a:lnTo>
                  <a:pt x="865552" y="283273"/>
                </a:lnTo>
                <a:lnTo>
                  <a:pt x="826427" y="318194"/>
                </a:lnTo>
                <a:lnTo>
                  <a:pt x="784833" y="350061"/>
                </a:lnTo>
                <a:lnTo>
                  <a:pt x="741369" y="379616"/>
                </a:lnTo>
                <a:lnTo>
                  <a:pt x="696631" y="407601"/>
                </a:lnTo>
                <a:lnTo>
                  <a:pt x="606826" y="461198"/>
                </a:lnTo>
                <a:lnTo>
                  <a:pt x="562960" y="488299"/>
                </a:lnTo>
                <a:lnTo>
                  <a:pt x="520218" y="516806"/>
                </a:lnTo>
                <a:lnTo>
                  <a:pt x="479195" y="547464"/>
                </a:lnTo>
                <a:lnTo>
                  <a:pt x="440489" y="581017"/>
                </a:lnTo>
                <a:lnTo>
                  <a:pt x="404695" y="618210"/>
                </a:lnTo>
                <a:lnTo>
                  <a:pt x="368699" y="662026"/>
                </a:lnTo>
                <a:lnTo>
                  <a:pt x="336709" y="705285"/>
                </a:lnTo>
                <a:lnTo>
                  <a:pt x="307854" y="747816"/>
                </a:lnTo>
                <a:lnTo>
                  <a:pt x="281266" y="789446"/>
                </a:lnTo>
                <a:lnTo>
                  <a:pt x="231330" y="869426"/>
                </a:lnTo>
                <a:lnTo>
                  <a:pt x="205791" y="908112"/>
                </a:lnTo>
                <a:lnTo>
                  <a:pt x="178936" y="945282"/>
                </a:lnTo>
                <a:lnTo>
                  <a:pt x="149954" y="980651"/>
                </a:lnTo>
                <a:lnTo>
                  <a:pt x="117958" y="1014047"/>
                </a:lnTo>
                <a:lnTo>
                  <a:pt x="82061" y="1045298"/>
                </a:lnTo>
                <a:lnTo>
                  <a:pt x="41376" y="1074233"/>
                </a:lnTo>
                <a:lnTo>
                  <a:pt x="0" y="10978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6773" y="153728"/>
            <a:ext cx="7809230" cy="1031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50" b="0" i="0">
                <a:solidFill>
                  <a:srgbClr val="012A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116" y="1272600"/>
            <a:ext cx="10291477" cy="4928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1">
                <a:solidFill>
                  <a:srgbClr val="012A3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ihai.ari&#537;anu2006@gmail.com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google.com/search?sca_esv=e472bba1732e8ddb&amp;sca_upv=1&amp;sxsrf=ADLYWIJjGoQdv8w-XO3yuuD75hhD8E2qwA%3A1716621427229&amp;q=Special%2Bthanks&amp;spell=1&amp;sa=X&amp;ved=2ahUKEwiL3IiToaiGAxX01wIHHXN7D_AQBSgAegQICBA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30" dirty="0"/>
              <a:t>SeniorPro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3976" y="6696189"/>
            <a:ext cx="4486910" cy="371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-95" dirty="0">
                <a:solidFill>
                  <a:srgbClr val="012A3A"/>
                </a:solidFill>
                <a:latin typeface="Trebuchet MS"/>
                <a:cs typeface="Trebuchet MS"/>
              </a:rPr>
              <a:t>Grandparents'</a:t>
            </a:r>
            <a:r>
              <a:rPr sz="2250" spc="-114" dirty="0">
                <a:solidFill>
                  <a:srgbClr val="012A3A"/>
                </a:solidFill>
                <a:latin typeface="Trebuchet MS"/>
                <a:cs typeface="Trebuchet MS"/>
              </a:rPr>
              <a:t> </a:t>
            </a:r>
            <a:r>
              <a:rPr sz="2250" spc="-140" dirty="0">
                <a:solidFill>
                  <a:srgbClr val="012A3A"/>
                </a:solidFill>
                <a:latin typeface="Trebuchet MS"/>
                <a:cs typeface="Trebuchet MS"/>
              </a:rPr>
              <a:t>health</a:t>
            </a:r>
            <a:r>
              <a:rPr sz="2250" spc="-110" dirty="0">
                <a:solidFill>
                  <a:srgbClr val="012A3A"/>
                </a:solidFill>
                <a:latin typeface="Trebuchet MS"/>
                <a:cs typeface="Trebuchet MS"/>
              </a:rPr>
              <a:t> </a:t>
            </a:r>
            <a:r>
              <a:rPr lang="en-US" sz="2250" spc="-240" dirty="0">
                <a:solidFill>
                  <a:srgbClr val="012A3A"/>
                </a:solidFill>
                <a:latin typeface="Trebuchet MS"/>
                <a:cs typeface="Trebuchet MS"/>
              </a:rPr>
              <a:t>j</a:t>
            </a:r>
            <a:r>
              <a:rPr sz="2250" spc="-240" dirty="0">
                <a:solidFill>
                  <a:srgbClr val="012A3A"/>
                </a:solidFill>
                <a:latin typeface="Trebuchet MS"/>
                <a:cs typeface="Trebuchet MS"/>
              </a:rPr>
              <a:t>ust</a:t>
            </a:r>
            <a:r>
              <a:rPr sz="2250" spc="-110" dirty="0">
                <a:solidFill>
                  <a:srgbClr val="012A3A"/>
                </a:solidFill>
                <a:latin typeface="Trebuchet MS"/>
                <a:cs typeface="Trebuchet MS"/>
              </a:rPr>
              <a:t> </a:t>
            </a:r>
            <a:r>
              <a:rPr sz="2250" spc="-140" dirty="0">
                <a:solidFill>
                  <a:srgbClr val="012A3A"/>
                </a:solidFill>
                <a:latin typeface="Trebuchet MS"/>
                <a:cs typeface="Trebuchet MS"/>
              </a:rPr>
              <a:t>a</a:t>
            </a:r>
            <a:r>
              <a:rPr sz="2250" spc="-110" dirty="0">
                <a:solidFill>
                  <a:srgbClr val="012A3A"/>
                </a:solidFill>
                <a:latin typeface="Trebuchet MS"/>
                <a:cs typeface="Trebuchet MS"/>
              </a:rPr>
              <a:t> </a:t>
            </a:r>
            <a:r>
              <a:rPr sz="2250" spc="-114" dirty="0">
                <a:solidFill>
                  <a:srgbClr val="012A3A"/>
                </a:solidFill>
                <a:latin typeface="Trebuchet MS"/>
                <a:cs typeface="Trebuchet MS"/>
              </a:rPr>
              <a:t>click </a:t>
            </a:r>
            <a:r>
              <a:rPr sz="2250" spc="-60" dirty="0">
                <a:solidFill>
                  <a:srgbClr val="012A3A"/>
                </a:solidFill>
                <a:latin typeface="Trebuchet MS"/>
                <a:cs typeface="Trebuchet MS"/>
              </a:rPr>
              <a:t>away!</a:t>
            </a:r>
            <a:endParaRPr sz="22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5911" y="2588175"/>
            <a:ext cx="4428490" cy="1339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95"/>
              </a:spcBef>
            </a:pPr>
            <a:r>
              <a:rPr sz="2500" dirty="0">
                <a:solidFill>
                  <a:srgbClr val="012A3A"/>
                </a:solidFill>
                <a:latin typeface="Verdana"/>
                <a:cs typeface="Verdana"/>
              </a:rPr>
              <a:t>A</a:t>
            </a:r>
            <a:r>
              <a:rPr sz="2500" spc="390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012A3A"/>
                </a:solidFill>
                <a:latin typeface="Verdana"/>
                <a:cs typeface="Verdana"/>
              </a:rPr>
              <a:t>dedicated</a:t>
            </a:r>
            <a:r>
              <a:rPr sz="2500" spc="-245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500" spc="-40" dirty="0">
                <a:solidFill>
                  <a:srgbClr val="012A3A"/>
                </a:solidFill>
                <a:latin typeface="Verdana"/>
                <a:cs typeface="Verdana"/>
              </a:rPr>
              <a:t>digital</a:t>
            </a:r>
            <a:r>
              <a:rPr sz="2500" spc="-240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500" spc="-30" dirty="0">
                <a:solidFill>
                  <a:srgbClr val="012A3A"/>
                </a:solidFill>
                <a:latin typeface="Verdana"/>
                <a:cs typeface="Verdana"/>
              </a:rPr>
              <a:t>assistant </a:t>
            </a:r>
            <a:r>
              <a:rPr sz="2500" dirty="0">
                <a:solidFill>
                  <a:srgbClr val="012A3A"/>
                </a:solidFill>
                <a:latin typeface="Verdana"/>
                <a:cs typeface="Verdana"/>
              </a:rPr>
              <a:t>for</a:t>
            </a:r>
            <a:r>
              <a:rPr sz="2500" spc="-235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500" spc="-35" dirty="0">
                <a:solidFill>
                  <a:srgbClr val="012A3A"/>
                </a:solidFill>
                <a:latin typeface="Verdana"/>
                <a:cs typeface="Verdana"/>
              </a:rPr>
              <a:t>the</a:t>
            </a:r>
            <a:r>
              <a:rPr sz="2500" spc="-229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500" spc="-30" dirty="0">
                <a:solidFill>
                  <a:srgbClr val="012A3A"/>
                </a:solidFill>
                <a:latin typeface="Verdana"/>
                <a:cs typeface="Verdana"/>
              </a:rPr>
              <a:t>elderly/those</a:t>
            </a:r>
            <a:r>
              <a:rPr sz="2500" spc="-235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500" spc="-45" dirty="0">
                <a:solidFill>
                  <a:srgbClr val="012A3A"/>
                </a:solidFill>
                <a:latin typeface="Verdana"/>
                <a:cs typeface="Verdana"/>
              </a:rPr>
              <a:t>in</a:t>
            </a:r>
            <a:r>
              <a:rPr sz="2500" spc="-229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012A3A"/>
                </a:solidFill>
                <a:latin typeface="Verdana"/>
                <a:cs typeface="Verdana"/>
              </a:rPr>
              <a:t>need </a:t>
            </a:r>
            <a:r>
              <a:rPr sz="2500" spc="-55" dirty="0">
                <a:solidFill>
                  <a:srgbClr val="012A3A"/>
                </a:solidFill>
                <a:latin typeface="Verdana"/>
                <a:cs typeface="Verdana"/>
              </a:rPr>
              <a:t>and/or</a:t>
            </a:r>
            <a:r>
              <a:rPr sz="2500" spc="-225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500" spc="-35" dirty="0">
                <a:solidFill>
                  <a:srgbClr val="012A3A"/>
                </a:solidFill>
                <a:latin typeface="Verdana"/>
                <a:cs typeface="Verdana"/>
              </a:rPr>
              <a:t>their</a:t>
            </a:r>
            <a:r>
              <a:rPr sz="2500" spc="-225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012A3A"/>
                </a:solidFill>
                <a:latin typeface="Verdana"/>
                <a:cs typeface="Verdana"/>
              </a:rPr>
              <a:t>caregivers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1160" y="3510999"/>
            <a:ext cx="3467099" cy="3781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66875">
              <a:lnSpc>
                <a:spcPct val="100000"/>
              </a:lnSpc>
              <a:spcBef>
                <a:spcPts val="120"/>
              </a:spcBef>
            </a:pPr>
            <a:r>
              <a:rPr i="1" dirty="0">
                <a:latin typeface="Cambria"/>
                <a:cs typeface="Cambria"/>
              </a:rPr>
              <a:t>Who</a:t>
            </a:r>
            <a:r>
              <a:rPr i="1" spc="5" dirty="0">
                <a:latin typeface="Cambria"/>
                <a:cs typeface="Cambria"/>
              </a:rPr>
              <a:t> </a:t>
            </a:r>
            <a:r>
              <a:rPr i="1" dirty="0">
                <a:latin typeface="Cambria"/>
                <a:cs typeface="Cambria"/>
              </a:rPr>
              <a:t>I </a:t>
            </a:r>
            <a:r>
              <a:rPr i="1" spc="-25" dirty="0">
                <a:latin typeface="Cambria"/>
                <a:cs typeface="Cambria"/>
              </a:rPr>
              <a:t>am?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7131" y="3941289"/>
            <a:ext cx="104775" cy="104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7131" y="4350864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7131" y="4760439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97131" y="5170014"/>
            <a:ext cx="104775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7131" y="5579589"/>
            <a:ext cx="104775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87606" y="5989164"/>
            <a:ext cx="95250" cy="9524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985010">
              <a:lnSpc>
                <a:spcPct val="100000"/>
              </a:lnSpc>
              <a:spcBef>
                <a:spcPts val="560"/>
              </a:spcBef>
            </a:pPr>
            <a:r>
              <a:rPr sz="2300" i="0" spc="-175" dirty="0">
                <a:latin typeface="Arial Black"/>
                <a:cs typeface="Arial Black"/>
              </a:rPr>
              <a:t>Name</a:t>
            </a:r>
            <a:r>
              <a:rPr sz="2300" i="0" spc="-175" dirty="0">
                <a:latin typeface="Lucida Sans Unicode"/>
                <a:cs typeface="Lucida Sans Unicode"/>
              </a:rPr>
              <a:t>:</a:t>
            </a:r>
            <a:r>
              <a:rPr sz="2300" i="0" spc="-80" dirty="0">
                <a:latin typeface="Lucida Sans Unicode"/>
                <a:cs typeface="Lucida Sans Unicode"/>
              </a:rPr>
              <a:t> </a:t>
            </a:r>
            <a:r>
              <a:rPr sz="2300" dirty="0"/>
              <a:t>Mihai</a:t>
            </a:r>
            <a:r>
              <a:rPr sz="2300" spc="-155" dirty="0"/>
              <a:t> </a:t>
            </a:r>
            <a:r>
              <a:rPr sz="2300" spc="-10" dirty="0"/>
              <a:t>Arișanu</a:t>
            </a:r>
            <a:endParaRPr sz="2300">
              <a:latin typeface="Lucida Sans Unicode"/>
              <a:cs typeface="Lucida Sans Unicode"/>
            </a:endParaRPr>
          </a:p>
          <a:p>
            <a:pPr marL="1985010">
              <a:lnSpc>
                <a:spcPct val="100000"/>
              </a:lnSpc>
              <a:spcBef>
                <a:spcPts val="465"/>
              </a:spcBef>
            </a:pPr>
            <a:r>
              <a:rPr sz="2300" i="0" spc="-150" dirty="0">
                <a:latin typeface="Arial Black"/>
                <a:cs typeface="Arial Black"/>
              </a:rPr>
              <a:t>School</a:t>
            </a:r>
            <a:r>
              <a:rPr sz="2300" i="0" spc="-150" dirty="0">
                <a:latin typeface="Lucida Sans Unicode"/>
                <a:cs typeface="Lucida Sans Unicode"/>
              </a:rPr>
              <a:t>:</a:t>
            </a:r>
            <a:r>
              <a:rPr sz="2300" i="0" spc="-114" dirty="0">
                <a:latin typeface="Lucida Sans Unicode"/>
                <a:cs typeface="Lucida Sans Unicode"/>
              </a:rPr>
              <a:t> </a:t>
            </a:r>
            <a:r>
              <a:rPr sz="2300" i="0" dirty="0">
                <a:latin typeface="Lucida Sans Unicode"/>
                <a:cs typeface="Lucida Sans Unicode"/>
              </a:rPr>
              <a:t>National</a:t>
            </a:r>
            <a:r>
              <a:rPr sz="2300" i="0" spc="-110" dirty="0">
                <a:latin typeface="Lucida Sans Unicode"/>
                <a:cs typeface="Lucida Sans Unicode"/>
              </a:rPr>
              <a:t> </a:t>
            </a:r>
            <a:r>
              <a:rPr sz="2300" i="0" spc="-20" dirty="0">
                <a:latin typeface="Lucida Sans Unicode"/>
                <a:cs typeface="Lucida Sans Unicode"/>
              </a:rPr>
              <a:t>College</a:t>
            </a:r>
            <a:r>
              <a:rPr sz="2300" i="0" spc="-114" dirty="0">
                <a:latin typeface="Lucida Sans Unicode"/>
                <a:cs typeface="Lucida Sans Unicode"/>
              </a:rPr>
              <a:t> </a:t>
            </a:r>
            <a:r>
              <a:rPr sz="2300" dirty="0"/>
              <a:t>Mircea</a:t>
            </a:r>
            <a:r>
              <a:rPr sz="2300" spc="-190" dirty="0"/>
              <a:t> </a:t>
            </a:r>
            <a:r>
              <a:rPr sz="2300" dirty="0"/>
              <a:t>cel</a:t>
            </a:r>
            <a:r>
              <a:rPr sz="2300" spc="-190" dirty="0"/>
              <a:t> </a:t>
            </a:r>
            <a:r>
              <a:rPr sz="2300" dirty="0"/>
              <a:t>Bătrân</a:t>
            </a:r>
            <a:r>
              <a:rPr sz="2300" i="0" dirty="0">
                <a:latin typeface="Lucida Sans Unicode"/>
                <a:cs typeface="Lucida Sans Unicode"/>
              </a:rPr>
              <a:t>,</a:t>
            </a:r>
            <a:r>
              <a:rPr sz="2300" i="0" spc="-114" dirty="0">
                <a:latin typeface="Lucida Sans Unicode"/>
                <a:cs typeface="Lucida Sans Unicode"/>
              </a:rPr>
              <a:t> </a:t>
            </a:r>
            <a:r>
              <a:rPr sz="2300" i="0" spc="-35" dirty="0">
                <a:latin typeface="Lucida Sans Unicode"/>
                <a:cs typeface="Lucida Sans Unicode"/>
              </a:rPr>
              <a:t>Rm.</a:t>
            </a:r>
            <a:r>
              <a:rPr sz="2300" i="0" spc="-110" dirty="0">
                <a:latin typeface="Lucida Sans Unicode"/>
                <a:cs typeface="Lucida Sans Unicode"/>
              </a:rPr>
              <a:t> </a:t>
            </a:r>
            <a:r>
              <a:rPr sz="2300" i="0" spc="-10" dirty="0">
                <a:latin typeface="Lucida Sans Unicode"/>
                <a:cs typeface="Lucida Sans Unicode"/>
              </a:rPr>
              <a:t>Vâlcea</a:t>
            </a:r>
            <a:endParaRPr sz="2300">
              <a:latin typeface="Lucida Sans Unicode"/>
              <a:cs typeface="Lucida Sans Unicode"/>
            </a:endParaRPr>
          </a:p>
          <a:p>
            <a:pPr marL="1985010">
              <a:lnSpc>
                <a:spcPct val="100000"/>
              </a:lnSpc>
              <a:spcBef>
                <a:spcPts val="465"/>
              </a:spcBef>
            </a:pPr>
            <a:r>
              <a:rPr sz="2300" i="0" spc="-114" dirty="0">
                <a:latin typeface="Arial Black"/>
                <a:cs typeface="Arial Black"/>
              </a:rPr>
              <a:t>Profile:</a:t>
            </a:r>
            <a:r>
              <a:rPr sz="2300" i="0" spc="-50" dirty="0">
                <a:latin typeface="Arial Black"/>
                <a:cs typeface="Arial Black"/>
              </a:rPr>
              <a:t> </a:t>
            </a:r>
            <a:r>
              <a:rPr sz="2300" i="0" spc="-30" dirty="0">
                <a:latin typeface="Lucida Sans Unicode"/>
                <a:cs typeface="Lucida Sans Unicode"/>
              </a:rPr>
              <a:t>Mathematics-</a:t>
            </a:r>
            <a:r>
              <a:rPr sz="2300" i="0" spc="-10" dirty="0">
                <a:latin typeface="Lucida Sans Unicode"/>
                <a:cs typeface="Lucida Sans Unicode"/>
              </a:rPr>
              <a:t>Informatics</a:t>
            </a:r>
            <a:endParaRPr sz="2300">
              <a:latin typeface="Lucida Sans Unicode"/>
              <a:cs typeface="Lucida Sans Unicode"/>
            </a:endParaRPr>
          </a:p>
          <a:p>
            <a:pPr marL="1985010">
              <a:lnSpc>
                <a:spcPct val="100000"/>
              </a:lnSpc>
              <a:spcBef>
                <a:spcPts val="465"/>
              </a:spcBef>
            </a:pPr>
            <a:r>
              <a:rPr sz="2300" i="0" spc="-155" dirty="0">
                <a:latin typeface="Arial Black"/>
                <a:cs typeface="Arial Black"/>
              </a:rPr>
              <a:t>Grade</a:t>
            </a:r>
            <a:r>
              <a:rPr sz="2300" i="0" spc="-155" dirty="0">
                <a:latin typeface="Lucida Sans Unicode"/>
                <a:cs typeface="Lucida Sans Unicode"/>
              </a:rPr>
              <a:t>:</a:t>
            </a:r>
            <a:r>
              <a:rPr sz="2300" i="0" spc="-140" dirty="0">
                <a:latin typeface="Lucida Sans Unicode"/>
                <a:cs typeface="Lucida Sans Unicode"/>
              </a:rPr>
              <a:t> </a:t>
            </a:r>
            <a:r>
              <a:rPr sz="2300" i="0" spc="-50" dirty="0">
                <a:latin typeface="Lucida Sans Unicode"/>
                <a:cs typeface="Lucida Sans Unicode"/>
              </a:rPr>
              <a:t>X</a:t>
            </a:r>
            <a:endParaRPr sz="2300">
              <a:latin typeface="Lucida Sans Unicode"/>
              <a:cs typeface="Lucida Sans Unicode"/>
            </a:endParaRPr>
          </a:p>
          <a:p>
            <a:pPr marL="1985010">
              <a:lnSpc>
                <a:spcPct val="100000"/>
              </a:lnSpc>
              <a:spcBef>
                <a:spcPts val="465"/>
              </a:spcBef>
            </a:pPr>
            <a:r>
              <a:rPr sz="2300" i="0" spc="-135" dirty="0">
                <a:latin typeface="Arial Black"/>
                <a:cs typeface="Arial Black"/>
              </a:rPr>
              <a:t>Hobbies</a:t>
            </a:r>
            <a:r>
              <a:rPr sz="2300" i="0" spc="-135" dirty="0">
                <a:latin typeface="Lucida Sans Unicode"/>
                <a:cs typeface="Lucida Sans Unicode"/>
              </a:rPr>
              <a:t>:</a:t>
            </a:r>
            <a:r>
              <a:rPr sz="2300" i="0" spc="-130" dirty="0">
                <a:latin typeface="Lucida Sans Unicode"/>
                <a:cs typeface="Lucida Sans Unicode"/>
              </a:rPr>
              <a:t> </a:t>
            </a:r>
            <a:r>
              <a:rPr sz="2300" i="0" dirty="0">
                <a:latin typeface="Lucida Sans Unicode"/>
                <a:cs typeface="Lucida Sans Unicode"/>
              </a:rPr>
              <a:t>technology,</a:t>
            </a:r>
            <a:r>
              <a:rPr sz="2300" i="0" spc="-125" dirty="0">
                <a:latin typeface="Lucida Sans Unicode"/>
                <a:cs typeface="Lucida Sans Unicode"/>
              </a:rPr>
              <a:t> </a:t>
            </a:r>
            <a:r>
              <a:rPr sz="2300" i="0" spc="-25" dirty="0">
                <a:latin typeface="Lucida Sans Unicode"/>
                <a:cs typeface="Lucida Sans Unicode"/>
              </a:rPr>
              <a:t>basketball,</a:t>
            </a:r>
            <a:r>
              <a:rPr sz="2300" i="0" spc="-125" dirty="0">
                <a:latin typeface="Lucida Sans Unicode"/>
                <a:cs typeface="Lucida Sans Unicode"/>
              </a:rPr>
              <a:t> </a:t>
            </a:r>
            <a:r>
              <a:rPr sz="2300" i="0" spc="-10" dirty="0">
                <a:latin typeface="Lucida Sans Unicode"/>
                <a:cs typeface="Lucida Sans Unicode"/>
              </a:rPr>
              <a:t>painting</a:t>
            </a:r>
            <a:endParaRPr sz="2300">
              <a:latin typeface="Lucida Sans Unicode"/>
              <a:cs typeface="Lucida Sans Unicode"/>
            </a:endParaRPr>
          </a:p>
          <a:p>
            <a:pPr marL="2482850" marR="5075555" indent="-498475">
              <a:lnSpc>
                <a:spcPct val="116799"/>
              </a:lnSpc>
              <a:spcBef>
                <a:spcPts val="5"/>
              </a:spcBef>
            </a:pPr>
            <a:r>
              <a:rPr sz="2300" i="0" spc="-180" dirty="0">
                <a:latin typeface="Arial Black"/>
                <a:cs typeface="Arial Black"/>
              </a:rPr>
              <a:t>Social</a:t>
            </a:r>
            <a:r>
              <a:rPr sz="2300" i="0" spc="-175" dirty="0">
                <a:latin typeface="Arial Black"/>
                <a:cs typeface="Arial Black"/>
              </a:rPr>
              <a:t> </a:t>
            </a:r>
            <a:r>
              <a:rPr sz="2300" i="0" spc="-25" dirty="0">
                <a:latin typeface="Arial Black"/>
                <a:cs typeface="Arial Black"/>
              </a:rPr>
              <a:t>Skills</a:t>
            </a:r>
            <a:r>
              <a:rPr sz="2300" i="0" spc="-25" dirty="0">
                <a:latin typeface="Lucida Sans Unicode"/>
                <a:cs typeface="Lucida Sans Unicode"/>
              </a:rPr>
              <a:t>: </a:t>
            </a:r>
            <a:r>
              <a:rPr sz="2300" i="0" spc="-10" dirty="0">
                <a:latin typeface="Lucida Sans Unicode"/>
                <a:cs typeface="Lucida Sans Unicode"/>
              </a:rPr>
              <a:t>communication teamwork</a:t>
            </a:r>
            <a:endParaRPr sz="2300">
              <a:latin typeface="Lucida Sans Unicode"/>
              <a:cs typeface="Lucida Sans Unicode"/>
            </a:endParaRPr>
          </a:p>
          <a:p>
            <a:pPr marL="2482850" marR="4683125">
              <a:lnSpc>
                <a:spcPct val="116799"/>
              </a:lnSpc>
            </a:pPr>
            <a:r>
              <a:rPr sz="2300" i="0" dirty="0">
                <a:latin typeface="Lucida Sans Unicode"/>
                <a:cs typeface="Lucida Sans Unicode"/>
              </a:rPr>
              <a:t>conflict</a:t>
            </a:r>
            <a:r>
              <a:rPr sz="2300" i="0" spc="100" dirty="0">
                <a:latin typeface="Lucida Sans Unicode"/>
                <a:cs typeface="Lucida Sans Unicode"/>
              </a:rPr>
              <a:t> </a:t>
            </a:r>
            <a:r>
              <a:rPr sz="2300" i="0" spc="-10" dirty="0">
                <a:latin typeface="Lucida Sans Unicode"/>
                <a:cs typeface="Lucida Sans Unicode"/>
              </a:rPr>
              <a:t>resolution empathy</a:t>
            </a:r>
            <a:endParaRPr sz="2300">
              <a:latin typeface="Lucida Sans Unicode"/>
              <a:cs typeface="Lucida Sans Unicode"/>
            </a:endParaRPr>
          </a:p>
          <a:p>
            <a:pPr marL="2482850">
              <a:lnSpc>
                <a:spcPct val="100000"/>
              </a:lnSpc>
              <a:spcBef>
                <a:spcPts val="465"/>
              </a:spcBef>
            </a:pPr>
            <a:r>
              <a:rPr sz="2300" i="0" dirty="0">
                <a:latin typeface="Lucida Sans Unicode"/>
                <a:cs typeface="Lucida Sans Unicode"/>
              </a:rPr>
              <a:t>relationship</a:t>
            </a:r>
            <a:r>
              <a:rPr sz="2300" i="0" spc="-170" dirty="0">
                <a:latin typeface="Lucida Sans Unicode"/>
                <a:cs typeface="Lucida Sans Unicode"/>
              </a:rPr>
              <a:t> </a:t>
            </a:r>
            <a:r>
              <a:rPr sz="2300" i="0" spc="-10" dirty="0">
                <a:latin typeface="Lucida Sans Unicode"/>
                <a:cs typeface="Lucida Sans Unicode"/>
              </a:rPr>
              <a:t>management</a:t>
            </a:r>
            <a:endParaRPr sz="2300">
              <a:latin typeface="Lucida Sans Unicode"/>
              <a:cs typeface="Lucida Sans Unicode"/>
            </a:endParaRPr>
          </a:p>
          <a:p>
            <a:pPr marL="2461260">
              <a:lnSpc>
                <a:spcPct val="100000"/>
              </a:lnSpc>
              <a:spcBef>
                <a:spcPts val="490"/>
              </a:spcBef>
            </a:pPr>
            <a:r>
              <a:rPr sz="2200" i="0" spc="-10" dirty="0">
                <a:latin typeface="Lucida Sans Unicode"/>
                <a:cs typeface="Lucida Sans Unicode"/>
              </a:rPr>
              <a:t>respect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8209" y="640642"/>
            <a:ext cx="1590674" cy="15811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1334" y="1565337"/>
            <a:ext cx="4951049" cy="54768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74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450" i="1" dirty="0">
                <a:latin typeface="Calibri"/>
                <a:cs typeface="Calibri"/>
              </a:rPr>
              <a:t>What</a:t>
            </a:r>
            <a:r>
              <a:rPr sz="5450" i="1" spc="-35" dirty="0">
                <a:latin typeface="Calibri"/>
                <a:cs typeface="Calibri"/>
              </a:rPr>
              <a:t> </a:t>
            </a:r>
            <a:r>
              <a:rPr sz="5450" i="1" spc="-90" dirty="0">
                <a:latin typeface="Calibri"/>
                <a:cs typeface="Calibri"/>
              </a:rPr>
              <a:t>problem</a:t>
            </a:r>
            <a:r>
              <a:rPr sz="5450" i="1" spc="-35" dirty="0">
                <a:latin typeface="Calibri"/>
                <a:cs typeface="Calibri"/>
              </a:rPr>
              <a:t> </a:t>
            </a:r>
            <a:r>
              <a:rPr sz="5450" i="1" spc="340" dirty="0">
                <a:latin typeface="Calibri"/>
                <a:cs typeface="Calibri"/>
              </a:rPr>
              <a:t>I</a:t>
            </a:r>
            <a:r>
              <a:rPr sz="5450" i="1" spc="-35" dirty="0">
                <a:latin typeface="Calibri"/>
                <a:cs typeface="Calibri"/>
              </a:rPr>
              <a:t> </a:t>
            </a:r>
            <a:r>
              <a:rPr sz="5450" i="1" spc="-10" dirty="0">
                <a:latin typeface="Calibri"/>
                <a:cs typeface="Calibri"/>
              </a:rPr>
              <a:t>am</a:t>
            </a:r>
            <a:r>
              <a:rPr sz="5450" i="1" spc="-35" dirty="0">
                <a:latin typeface="Calibri"/>
                <a:cs typeface="Calibri"/>
              </a:rPr>
              <a:t> </a:t>
            </a:r>
            <a:r>
              <a:rPr sz="5450" i="1" spc="-50" dirty="0">
                <a:latin typeface="Calibri"/>
                <a:cs typeface="Calibri"/>
              </a:rPr>
              <a:t>solving?</a:t>
            </a:r>
            <a:endParaRPr sz="5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16" y="2321007"/>
            <a:ext cx="5662295" cy="212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4599"/>
              </a:lnSpc>
              <a:spcBef>
                <a:spcPts val="95"/>
              </a:spcBef>
            </a:pPr>
            <a:r>
              <a:rPr sz="2400" b="1" i="1" spc="-215" dirty="0">
                <a:solidFill>
                  <a:srgbClr val="012A3A"/>
                </a:solidFill>
                <a:latin typeface="Verdana"/>
                <a:cs typeface="Verdana"/>
              </a:rPr>
              <a:t>The</a:t>
            </a:r>
            <a:r>
              <a:rPr sz="2400" b="1" i="1" spc="-220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b="1" i="1" spc="-215" dirty="0">
                <a:solidFill>
                  <a:srgbClr val="012A3A"/>
                </a:solidFill>
                <a:latin typeface="Verdana"/>
                <a:cs typeface="Verdana"/>
              </a:rPr>
              <a:t>mission</a:t>
            </a:r>
            <a:r>
              <a:rPr sz="2400" b="1" i="1" spc="-200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012A3A"/>
                </a:solidFill>
                <a:latin typeface="Verdana"/>
                <a:cs typeface="Verdana"/>
              </a:rPr>
              <a:t>is</a:t>
            </a:r>
            <a:r>
              <a:rPr sz="2400" spc="-215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12A3A"/>
                </a:solidFill>
                <a:latin typeface="Verdana"/>
                <a:cs typeface="Verdana"/>
              </a:rPr>
              <a:t>to</a:t>
            </a:r>
            <a:r>
              <a:rPr sz="2400" spc="-220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012A3A"/>
                </a:solidFill>
                <a:latin typeface="Verdana"/>
                <a:cs typeface="Verdana"/>
              </a:rPr>
              <a:t>create</a:t>
            </a:r>
            <a:r>
              <a:rPr sz="2400" spc="-215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012A3A"/>
                </a:solidFill>
                <a:latin typeface="Verdana"/>
                <a:cs typeface="Verdana"/>
              </a:rPr>
              <a:t>an</a:t>
            </a:r>
            <a:r>
              <a:rPr sz="2400" spc="-220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012A3A"/>
                </a:solidFill>
                <a:latin typeface="Verdana"/>
                <a:cs typeface="Verdana"/>
              </a:rPr>
              <a:t>innovative, </a:t>
            </a:r>
            <a:r>
              <a:rPr sz="2400" spc="-100" dirty="0">
                <a:solidFill>
                  <a:srgbClr val="012A3A"/>
                </a:solidFill>
                <a:latin typeface="Verdana"/>
                <a:cs typeface="Verdana"/>
              </a:rPr>
              <a:t>easy-</a:t>
            </a:r>
            <a:r>
              <a:rPr sz="2400" spc="-55" dirty="0">
                <a:solidFill>
                  <a:srgbClr val="012A3A"/>
                </a:solidFill>
                <a:latin typeface="Verdana"/>
                <a:cs typeface="Verdana"/>
              </a:rPr>
              <a:t>to-</a:t>
            </a:r>
            <a:r>
              <a:rPr sz="2400" spc="-65" dirty="0">
                <a:solidFill>
                  <a:srgbClr val="012A3A"/>
                </a:solidFill>
                <a:latin typeface="Verdana"/>
                <a:cs typeface="Verdana"/>
              </a:rPr>
              <a:t>use</a:t>
            </a:r>
            <a:r>
              <a:rPr sz="2400" spc="-220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12A3A"/>
                </a:solidFill>
                <a:latin typeface="Verdana"/>
                <a:cs typeface="Verdana"/>
              </a:rPr>
              <a:t>application</a:t>
            </a:r>
            <a:r>
              <a:rPr sz="2400" spc="-215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012A3A"/>
                </a:solidFill>
                <a:latin typeface="Verdana"/>
                <a:cs typeface="Verdana"/>
              </a:rPr>
              <a:t>that</a:t>
            </a:r>
            <a:r>
              <a:rPr sz="2400" spc="-220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12A3A"/>
                </a:solidFill>
                <a:latin typeface="Verdana"/>
                <a:cs typeface="Verdana"/>
              </a:rPr>
              <a:t>help</a:t>
            </a:r>
            <a:r>
              <a:rPr sz="2400" spc="-215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012A3A"/>
                </a:solidFill>
                <a:latin typeface="Verdana"/>
                <a:cs typeface="Verdana"/>
              </a:rPr>
              <a:t>the </a:t>
            </a:r>
            <a:r>
              <a:rPr sz="2400" spc="-20" dirty="0">
                <a:solidFill>
                  <a:srgbClr val="012A3A"/>
                </a:solidFill>
                <a:latin typeface="Verdana"/>
                <a:cs typeface="Verdana"/>
              </a:rPr>
              <a:t>elderly</a:t>
            </a:r>
            <a:r>
              <a:rPr sz="2400" spc="-210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012A3A"/>
                </a:solidFill>
                <a:latin typeface="Verdana"/>
                <a:cs typeface="Verdana"/>
              </a:rPr>
              <a:t>and/or</a:t>
            </a:r>
            <a:r>
              <a:rPr sz="2400" spc="-204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012A3A"/>
                </a:solidFill>
                <a:latin typeface="Verdana"/>
                <a:cs typeface="Verdana"/>
              </a:rPr>
              <a:t>their</a:t>
            </a:r>
            <a:r>
              <a:rPr sz="2400" spc="-210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12A3A"/>
                </a:solidFill>
                <a:latin typeface="Verdana"/>
                <a:cs typeface="Verdana"/>
              </a:rPr>
              <a:t>relatives,</a:t>
            </a:r>
            <a:endParaRPr sz="2400">
              <a:latin typeface="Verdana"/>
              <a:cs typeface="Verdana"/>
            </a:endParaRPr>
          </a:p>
          <a:p>
            <a:pPr marL="745490" marR="737870" indent="-74930" algn="ctr">
              <a:lnSpc>
                <a:spcPct val="114599"/>
              </a:lnSpc>
            </a:pPr>
            <a:r>
              <a:rPr sz="2400" spc="-35" dirty="0">
                <a:solidFill>
                  <a:srgbClr val="012A3A"/>
                </a:solidFill>
                <a:latin typeface="Verdana"/>
                <a:cs typeface="Verdana"/>
              </a:rPr>
              <a:t>monitor</a:t>
            </a:r>
            <a:r>
              <a:rPr sz="2400" spc="-254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012A3A"/>
                </a:solidFill>
                <a:latin typeface="Verdana"/>
                <a:cs typeface="Verdana"/>
              </a:rPr>
              <a:t>their</a:t>
            </a:r>
            <a:r>
              <a:rPr sz="2400" spc="-254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12A3A"/>
                </a:solidFill>
                <a:latin typeface="Verdana"/>
                <a:cs typeface="Verdana"/>
              </a:rPr>
              <a:t>health</a:t>
            </a:r>
            <a:r>
              <a:rPr sz="2400" spc="225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012A3A"/>
                </a:solidFill>
                <a:latin typeface="Verdana"/>
                <a:cs typeface="Verdana"/>
              </a:rPr>
              <a:t>and </a:t>
            </a:r>
            <a:r>
              <a:rPr sz="2400" spc="-30" dirty="0">
                <a:solidFill>
                  <a:srgbClr val="012A3A"/>
                </a:solidFill>
                <a:latin typeface="Verdana"/>
                <a:cs typeface="Verdana"/>
              </a:rPr>
              <a:t>create</a:t>
            </a:r>
            <a:r>
              <a:rPr sz="2400" spc="-200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012A3A"/>
                </a:solidFill>
                <a:latin typeface="Verdana"/>
                <a:cs typeface="Verdana"/>
              </a:rPr>
              <a:t>a</a:t>
            </a:r>
            <a:r>
              <a:rPr sz="2400" spc="-195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012A3A"/>
                </a:solidFill>
                <a:latin typeface="Verdana"/>
                <a:cs typeface="Verdana"/>
              </a:rPr>
              <a:t>sense</a:t>
            </a:r>
            <a:r>
              <a:rPr sz="2400" spc="-195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12A3A"/>
                </a:solidFill>
                <a:latin typeface="Verdana"/>
                <a:cs typeface="Verdana"/>
              </a:rPr>
              <a:t>of</a:t>
            </a:r>
            <a:r>
              <a:rPr sz="2400" spc="-195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012A3A"/>
                </a:solidFill>
                <a:latin typeface="Verdana"/>
                <a:cs typeface="Verdana"/>
              </a:rPr>
              <a:t>well-being.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963" rIns="0" bIns="0" rtlCol="0">
            <a:spAutoFit/>
          </a:bodyPr>
          <a:lstStyle/>
          <a:p>
            <a:pPr marL="2026285">
              <a:lnSpc>
                <a:spcPct val="100000"/>
              </a:lnSpc>
              <a:spcBef>
                <a:spcPts val="125"/>
              </a:spcBef>
            </a:pPr>
            <a:r>
              <a:rPr sz="5450" dirty="0"/>
              <a:t>Market</a:t>
            </a:r>
            <a:r>
              <a:rPr sz="5450" spc="-280" dirty="0"/>
              <a:t> </a:t>
            </a:r>
            <a:r>
              <a:rPr sz="5450" spc="-335" dirty="0"/>
              <a:t>research</a:t>
            </a:r>
            <a:endParaRPr sz="54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515" y="6032044"/>
            <a:ext cx="95250" cy="95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515" y="6422569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515" y="6813094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515" y="7203619"/>
            <a:ext cx="95250" cy="952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85300" y="1417507"/>
            <a:ext cx="10507345" cy="60644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b="1" i="1" spc="10" dirty="0">
                <a:solidFill>
                  <a:srgbClr val="012A3A"/>
                </a:solidFill>
                <a:latin typeface="Arial"/>
                <a:cs typeface="Arial"/>
              </a:rPr>
              <a:t>Applications</a:t>
            </a:r>
            <a:r>
              <a:rPr sz="1800" b="1" i="1" spc="105" dirty="0">
                <a:solidFill>
                  <a:srgbClr val="012A3A"/>
                </a:solidFill>
                <a:latin typeface="Arial"/>
                <a:cs typeface="Arial"/>
              </a:rPr>
              <a:t> </a:t>
            </a:r>
            <a:r>
              <a:rPr sz="1800" b="1" i="1" spc="50" dirty="0">
                <a:solidFill>
                  <a:srgbClr val="012A3A"/>
                </a:solidFill>
                <a:latin typeface="Arial"/>
                <a:cs typeface="Arial"/>
              </a:rPr>
              <a:t>with</a:t>
            </a:r>
            <a:r>
              <a:rPr sz="1800" b="1" i="1" spc="105" dirty="0">
                <a:solidFill>
                  <a:srgbClr val="012A3A"/>
                </a:solidFill>
                <a:latin typeface="Arial"/>
                <a:cs typeface="Arial"/>
              </a:rPr>
              <a:t> </a:t>
            </a:r>
            <a:r>
              <a:rPr sz="1800" b="1" i="1" spc="10" dirty="0">
                <a:solidFill>
                  <a:srgbClr val="012A3A"/>
                </a:solidFill>
                <a:latin typeface="Arial"/>
                <a:cs typeface="Arial"/>
              </a:rPr>
              <a:t>Similar</a:t>
            </a:r>
            <a:r>
              <a:rPr sz="1800" b="1" i="1" spc="105" dirty="0">
                <a:solidFill>
                  <a:srgbClr val="012A3A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012A3A"/>
                </a:solidFill>
                <a:latin typeface="Arial"/>
                <a:cs typeface="Arial"/>
              </a:rPr>
              <a:t>Functions: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800" dirty="0">
              <a:latin typeface="Arial"/>
              <a:cs typeface="Arial"/>
            </a:endParaRPr>
          </a:p>
          <a:p>
            <a:pPr marL="12700" marR="200660" algn="just">
              <a:lnSpc>
                <a:spcPct val="114599"/>
              </a:lnSpc>
              <a:spcBef>
                <a:spcPts val="5"/>
              </a:spcBef>
            </a:pPr>
            <a:r>
              <a:rPr sz="1800" b="1" i="1" spc="65" dirty="0">
                <a:solidFill>
                  <a:srgbClr val="012A3A"/>
                </a:solidFill>
                <a:latin typeface="Arial"/>
                <a:cs typeface="Arial"/>
              </a:rPr>
              <a:t>Medication</a:t>
            </a:r>
            <a:r>
              <a:rPr sz="1800" b="1" i="1" spc="360" dirty="0">
                <a:solidFill>
                  <a:srgbClr val="012A3A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12A3A"/>
                </a:solidFill>
                <a:latin typeface="Arial"/>
                <a:cs typeface="Arial"/>
              </a:rPr>
              <a:t>Reminder:</a:t>
            </a:r>
            <a:r>
              <a:rPr sz="1800" b="1" i="1" spc="360" dirty="0">
                <a:solidFill>
                  <a:srgbClr val="012A3A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012A3A"/>
                </a:solidFill>
                <a:latin typeface="Arial Black"/>
                <a:cs typeface="Arial Black"/>
              </a:rPr>
              <a:t>Medisafe</a:t>
            </a:r>
            <a:r>
              <a:rPr sz="1800" spc="260" dirty="0">
                <a:solidFill>
                  <a:srgbClr val="012A3A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12A3A"/>
                </a:solidFill>
                <a:latin typeface="Arial Black"/>
                <a:cs typeface="Arial Black"/>
              </a:rPr>
              <a:t>and</a:t>
            </a:r>
            <a:r>
              <a:rPr sz="1800" spc="260" dirty="0">
                <a:solidFill>
                  <a:srgbClr val="012A3A"/>
                </a:solidFill>
                <a:latin typeface="Arial Black"/>
                <a:cs typeface="Arial Black"/>
              </a:rPr>
              <a:t> </a:t>
            </a:r>
            <a:r>
              <a:rPr sz="1800" spc="-85" dirty="0">
                <a:solidFill>
                  <a:srgbClr val="012A3A"/>
                </a:solidFill>
                <a:latin typeface="Arial Black"/>
                <a:cs typeface="Arial Black"/>
              </a:rPr>
              <a:t>CareZone</a:t>
            </a:r>
            <a:r>
              <a:rPr sz="1800" spc="275" dirty="0">
                <a:solidFill>
                  <a:srgbClr val="012A3A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aim</a:t>
            </a:r>
            <a:r>
              <a:rPr sz="1800" spc="315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to</a:t>
            </a:r>
            <a:r>
              <a:rPr sz="1800" spc="310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provide</a:t>
            </a:r>
            <a:r>
              <a:rPr sz="1800" spc="315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users</a:t>
            </a:r>
            <a:r>
              <a:rPr sz="1800" spc="315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with</a:t>
            </a:r>
            <a:r>
              <a:rPr sz="1800" spc="310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reminders</a:t>
            </a:r>
            <a:r>
              <a:rPr sz="1800" spc="315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spc="-25" dirty="0">
                <a:solidFill>
                  <a:srgbClr val="012A3A"/>
                </a:solidFill>
                <a:latin typeface="Lucida Sans Unicode"/>
                <a:cs typeface="Lucida Sans Unicode"/>
              </a:rPr>
              <a:t>for </a:t>
            </a:r>
            <a:r>
              <a:rPr sz="1800" spc="-50" dirty="0">
                <a:solidFill>
                  <a:srgbClr val="012A3A"/>
                </a:solidFill>
                <a:latin typeface="Lucida Sans Unicode"/>
                <a:cs typeface="Lucida Sans Unicode"/>
              </a:rPr>
              <a:t>taking</a:t>
            </a:r>
            <a:r>
              <a:rPr sz="1800" spc="-90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their</a:t>
            </a:r>
            <a:r>
              <a:rPr sz="1800" spc="-90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medications</a:t>
            </a:r>
            <a:r>
              <a:rPr sz="1800" spc="-90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and</a:t>
            </a:r>
            <a:r>
              <a:rPr sz="1800" spc="-90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spc="-35" dirty="0">
                <a:solidFill>
                  <a:srgbClr val="012A3A"/>
                </a:solidFill>
                <a:latin typeface="Lucida Sans Unicode"/>
                <a:cs typeface="Lucida Sans Unicode"/>
              </a:rPr>
              <a:t>tracking</a:t>
            </a:r>
            <a:r>
              <a:rPr sz="1800" spc="-90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their</a:t>
            </a:r>
            <a:r>
              <a:rPr sz="1800" spc="-90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health</a:t>
            </a:r>
            <a:r>
              <a:rPr sz="1800" spc="-90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012A3A"/>
                </a:solidFill>
                <a:latin typeface="Lucida Sans Unicode"/>
                <a:cs typeface="Lucida Sans Unicode"/>
              </a:rPr>
              <a:t>status.</a:t>
            </a:r>
            <a:endParaRPr sz="1800" dirty="0">
              <a:latin typeface="Lucida Sans Unicode"/>
              <a:cs typeface="Lucida Sans Unicode"/>
            </a:endParaRPr>
          </a:p>
          <a:p>
            <a:pPr marL="12700" marR="200660" algn="just">
              <a:lnSpc>
                <a:spcPct val="114599"/>
              </a:lnSpc>
              <a:spcBef>
                <a:spcPts val="2475"/>
              </a:spcBef>
            </a:pPr>
            <a:r>
              <a:rPr sz="1800" b="1" i="1" dirty="0">
                <a:solidFill>
                  <a:srgbClr val="012A3A"/>
                </a:solidFill>
                <a:latin typeface="Arial"/>
                <a:cs typeface="Arial"/>
              </a:rPr>
              <a:t>Applications</a:t>
            </a:r>
            <a:r>
              <a:rPr sz="1800" b="1" i="1" spc="180" dirty="0">
                <a:solidFill>
                  <a:srgbClr val="012A3A"/>
                </a:solidFill>
                <a:latin typeface="Arial"/>
                <a:cs typeface="Arial"/>
              </a:rPr>
              <a:t> </a:t>
            </a:r>
            <a:r>
              <a:rPr sz="1800" b="1" i="1" spc="55" dirty="0">
                <a:solidFill>
                  <a:srgbClr val="012A3A"/>
                </a:solidFill>
                <a:latin typeface="Arial"/>
                <a:cs typeface="Arial"/>
              </a:rPr>
              <a:t>for</a:t>
            </a:r>
            <a:r>
              <a:rPr sz="1800" b="1" i="1" spc="185" dirty="0">
                <a:solidFill>
                  <a:srgbClr val="012A3A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12A3A"/>
                </a:solidFill>
                <a:latin typeface="Arial"/>
                <a:cs typeface="Arial"/>
              </a:rPr>
              <a:t>People</a:t>
            </a:r>
            <a:r>
              <a:rPr sz="1800" b="1" i="1" spc="185" dirty="0">
                <a:solidFill>
                  <a:srgbClr val="012A3A"/>
                </a:solidFill>
                <a:latin typeface="Arial"/>
                <a:cs typeface="Arial"/>
              </a:rPr>
              <a:t> </a:t>
            </a:r>
            <a:r>
              <a:rPr sz="1800" b="1" i="1" spc="50" dirty="0">
                <a:solidFill>
                  <a:srgbClr val="012A3A"/>
                </a:solidFill>
                <a:latin typeface="Arial"/>
                <a:cs typeface="Arial"/>
              </a:rPr>
              <a:t>with</a:t>
            </a:r>
            <a:r>
              <a:rPr sz="1800" b="1" i="1" spc="185" dirty="0">
                <a:solidFill>
                  <a:srgbClr val="012A3A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12A3A"/>
                </a:solidFill>
                <a:latin typeface="Arial"/>
                <a:cs typeface="Arial"/>
              </a:rPr>
              <a:t>Diabetes:</a:t>
            </a:r>
            <a:r>
              <a:rPr sz="1800" b="1" i="1" spc="185" dirty="0">
                <a:solidFill>
                  <a:srgbClr val="012A3A"/>
                </a:solidFill>
                <a:latin typeface="Arial"/>
                <a:cs typeface="Arial"/>
              </a:rPr>
              <a:t>  </a:t>
            </a:r>
            <a:r>
              <a:rPr sz="1800" spc="-114" dirty="0" err="1">
                <a:solidFill>
                  <a:srgbClr val="012A3A"/>
                </a:solidFill>
                <a:latin typeface="Arial Black"/>
                <a:cs typeface="Arial Black"/>
              </a:rPr>
              <a:t>mySug</a:t>
            </a:r>
            <a:r>
              <a:rPr lang="en-US" sz="1800" spc="-114" dirty="0" err="1">
                <a:solidFill>
                  <a:srgbClr val="012A3A"/>
                </a:solidFill>
                <a:latin typeface="Arial Black"/>
                <a:cs typeface="Arial Black"/>
              </a:rPr>
              <a:t>e</a:t>
            </a:r>
            <a:r>
              <a:rPr sz="1800" spc="-114" dirty="0" err="1">
                <a:solidFill>
                  <a:srgbClr val="012A3A"/>
                </a:solidFill>
                <a:latin typeface="Arial Black"/>
                <a:cs typeface="Arial Black"/>
              </a:rPr>
              <a:t>r</a:t>
            </a:r>
            <a:r>
              <a:rPr sz="1800" spc="90" dirty="0">
                <a:solidFill>
                  <a:srgbClr val="012A3A"/>
                </a:solidFill>
                <a:latin typeface="Arial Black"/>
                <a:cs typeface="Arial Black"/>
              </a:rPr>
              <a:t> -</a:t>
            </a:r>
            <a:r>
              <a:rPr sz="1800" spc="85" dirty="0">
                <a:solidFill>
                  <a:srgbClr val="012A3A"/>
                </a:solidFill>
                <a:latin typeface="Arial Black"/>
                <a:cs typeface="Arial Black"/>
              </a:rPr>
              <a:t> </a:t>
            </a:r>
            <a:r>
              <a:rPr sz="1800" spc="-105" dirty="0">
                <a:solidFill>
                  <a:srgbClr val="012A3A"/>
                </a:solidFill>
                <a:latin typeface="Arial Black"/>
                <a:cs typeface="Arial Black"/>
              </a:rPr>
              <a:t>Diabetes</a:t>
            </a:r>
            <a:r>
              <a:rPr sz="1800" spc="85" dirty="0">
                <a:solidFill>
                  <a:srgbClr val="012A3A"/>
                </a:solidFill>
                <a:latin typeface="Arial Black"/>
                <a:cs typeface="Arial Black"/>
              </a:rPr>
              <a:t> </a:t>
            </a:r>
            <a:r>
              <a:rPr sz="1800" spc="-150" dirty="0">
                <a:solidFill>
                  <a:srgbClr val="012A3A"/>
                </a:solidFill>
                <a:latin typeface="Arial Black"/>
                <a:cs typeface="Arial Black"/>
              </a:rPr>
              <a:t>Tracker</a:t>
            </a:r>
            <a:r>
              <a:rPr sz="1800" spc="85" dirty="0">
                <a:solidFill>
                  <a:srgbClr val="012A3A"/>
                </a:solidFill>
                <a:latin typeface="Arial Black"/>
                <a:cs typeface="Arial Black"/>
              </a:rPr>
              <a:t> </a:t>
            </a:r>
            <a:r>
              <a:rPr sz="1800" spc="-114" dirty="0">
                <a:solidFill>
                  <a:srgbClr val="012A3A"/>
                </a:solidFill>
                <a:latin typeface="Arial Black"/>
                <a:cs typeface="Arial Black"/>
              </a:rPr>
              <a:t>Log</a:t>
            </a:r>
            <a:r>
              <a:rPr sz="1800" spc="110" dirty="0">
                <a:solidFill>
                  <a:srgbClr val="012A3A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is</a:t>
            </a:r>
            <a:r>
              <a:rPr sz="1800" spc="135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similar</a:t>
            </a:r>
            <a:r>
              <a:rPr sz="1800" spc="135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to</a:t>
            </a:r>
            <a:r>
              <a:rPr sz="1800" spc="135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012A3A"/>
                </a:solidFill>
                <a:latin typeface="Lucida Sans Unicode"/>
                <a:cs typeface="Lucida Sans Unicode"/>
              </a:rPr>
              <a:t>Senior </a:t>
            </a:r>
            <a:r>
              <a:rPr sz="1800" spc="55" dirty="0">
                <a:solidFill>
                  <a:srgbClr val="012A3A"/>
                </a:solidFill>
                <a:latin typeface="Lucida Sans Unicode"/>
                <a:cs typeface="Lucida Sans Unicode"/>
              </a:rPr>
              <a:t>Pro</a:t>
            </a:r>
            <a:r>
              <a:rPr sz="1800" spc="330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in</a:t>
            </a:r>
            <a:r>
              <a:rPr sz="1800" spc="330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its</a:t>
            </a:r>
            <a:r>
              <a:rPr sz="1800" spc="335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function</a:t>
            </a:r>
            <a:r>
              <a:rPr sz="1800" spc="330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for</a:t>
            </a:r>
            <a:r>
              <a:rPr sz="1800" spc="335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logging</a:t>
            </a:r>
            <a:r>
              <a:rPr sz="1800" spc="330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blood</a:t>
            </a:r>
            <a:r>
              <a:rPr sz="1800" spc="330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glucose</a:t>
            </a:r>
            <a:r>
              <a:rPr sz="1800" spc="335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levels</a:t>
            </a:r>
            <a:r>
              <a:rPr sz="1800" spc="330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and</a:t>
            </a:r>
            <a:r>
              <a:rPr sz="1800" spc="335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creating</a:t>
            </a:r>
            <a:r>
              <a:rPr sz="1800" spc="330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charts.</a:t>
            </a:r>
            <a:r>
              <a:rPr sz="1800" spc="335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It</a:t>
            </a:r>
            <a:r>
              <a:rPr sz="1800" spc="330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also</a:t>
            </a:r>
            <a:r>
              <a:rPr sz="1800" spc="330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012A3A"/>
                </a:solidFill>
                <a:latin typeface="Lucida Sans Unicode"/>
                <a:cs typeface="Lucida Sans Unicode"/>
              </a:rPr>
              <a:t>includes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additional</a:t>
            </a:r>
            <a:r>
              <a:rPr sz="1800" spc="155" dirty="0">
                <a:solidFill>
                  <a:srgbClr val="012A3A"/>
                </a:solidFill>
                <a:latin typeface="Lucida Sans Unicode"/>
                <a:cs typeface="Lucida Sans Unicode"/>
              </a:rPr>
              <a:t> 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features</a:t>
            </a:r>
            <a:r>
              <a:rPr sz="1800" spc="160" dirty="0">
                <a:solidFill>
                  <a:srgbClr val="012A3A"/>
                </a:solidFill>
                <a:latin typeface="Lucida Sans Unicode"/>
                <a:cs typeface="Lucida Sans Unicode"/>
              </a:rPr>
              <a:t> 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such</a:t>
            </a:r>
            <a:r>
              <a:rPr sz="1800" spc="155" dirty="0">
                <a:solidFill>
                  <a:srgbClr val="012A3A"/>
                </a:solidFill>
                <a:latin typeface="Lucida Sans Unicode"/>
                <a:cs typeface="Lucida Sans Unicode"/>
              </a:rPr>
              <a:t> 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as</a:t>
            </a:r>
            <a:r>
              <a:rPr sz="1800" spc="160" dirty="0">
                <a:solidFill>
                  <a:srgbClr val="012A3A"/>
                </a:solidFill>
                <a:latin typeface="Lucida Sans Unicode"/>
                <a:cs typeface="Lucida Sans Unicode"/>
              </a:rPr>
              <a:t> 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a</a:t>
            </a:r>
            <a:r>
              <a:rPr sz="1800" spc="155" dirty="0">
                <a:solidFill>
                  <a:srgbClr val="012A3A"/>
                </a:solidFill>
                <a:latin typeface="Lucida Sans Unicode"/>
                <a:cs typeface="Lucida Sans Unicode"/>
              </a:rPr>
              <a:t> 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food</a:t>
            </a:r>
            <a:r>
              <a:rPr sz="1800" spc="160" dirty="0">
                <a:solidFill>
                  <a:srgbClr val="012A3A"/>
                </a:solidFill>
                <a:latin typeface="Lucida Sans Unicode"/>
                <a:cs typeface="Lucida Sans Unicode"/>
              </a:rPr>
              <a:t> 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and</a:t>
            </a:r>
            <a:r>
              <a:rPr sz="1800" spc="155" dirty="0">
                <a:solidFill>
                  <a:srgbClr val="012A3A"/>
                </a:solidFill>
                <a:latin typeface="Lucida Sans Unicode"/>
                <a:cs typeface="Lucida Sans Unicode"/>
              </a:rPr>
              <a:t> 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activity</a:t>
            </a:r>
            <a:r>
              <a:rPr sz="1800" spc="160" dirty="0">
                <a:solidFill>
                  <a:srgbClr val="012A3A"/>
                </a:solidFill>
                <a:latin typeface="Lucida Sans Unicode"/>
                <a:cs typeface="Lucida Sans Unicode"/>
              </a:rPr>
              <a:t> 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journal,</a:t>
            </a:r>
            <a:r>
              <a:rPr sz="1800" spc="155" dirty="0">
                <a:solidFill>
                  <a:srgbClr val="012A3A"/>
                </a:solidFill>
                <a:latin typeface="Lucida Sans Unicode"/>
                <a:cs typeface="Lucida Sans Unicode"/>
              </a:rPr>
              <a:t> 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and</a:t>
            </a:r>
            <a:r>
              <a:rPr sz="1800" spc="160" dirty="0">
                <a:solidFill>
                  <a:srgbClr val="012A3A"/>
                </a:solidFill>
                <a:latin typeface="Lucida Sans Unicode"/>
                <a:cs typeface="Lucida Sans Unicode"/>
              </a:rPr>
              <a:t> 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reminders</a:t>
            </a:r>
            <a:r>
              <a:rPr sz="1800" spc="155" dirty="0">
                <a:solidFill>
                  <a:srgbClr val="012A3A"/>
                </a:solidFill>
                <a:latin typeface="Lucida Sans Unicode"/>
                <a:cs typeface="Lucida Sans Unicode"/>
              </a:rPr>
              <a:t> 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for</a:t>
            </a:r>
            <a:r>
              <a:rPr sz="1800" spc="160" dirty="0">
                <a:solidFill>
                  <a:srgbClr val="012A3A"/>
                </a:solidFill>
                <a:latin typeface="Lucida Sans Unicode"/>
                <a:cs typeface="Lucida Sans Unicode"/>
              </a:rPr>
              <a:t>  </a:t>
            </a:r>
            <a:r>
              <a:rPr sz="1800" spc="-10" dirty="0">
                <a:solidFill>
                  <a:srgbClr val="012A3A"/>
                </a:solidFill>
                <a:latin typeface="Lucida Sans Unicode"/>
                <a:cs typeface="Lucida Sans Unicode"/>
              </a:rPr>
              <a:t>insulin administration.</a:t>
            </a:r>
            <a:endParaRPr sz="1800" dirty="0">
              <a:latin typeface="Lucida Sans Unicode"/>
              <a:cs typeface="Lucida Sans Unicode"/>
            </a:endParaRPr>
          </a:p>
          <a:p>
            <a:pPr marL="12700" marR="200660" algn="just">
              <a:lnSpc>
                <a:spcPct val="114599"/>
              </a:lnSpc>
              <a:spcBef>
                <a:spcPts val="2475"/>
              </a:spcBef>
            </a:pPr>
            <a:r>
              <a:rPr sz="1800" b="1" i="1" dirty="0">
                <a:solidFill>
                  <a:srgbClr val="012A3A"/>
                </a:solidFill>
                <a:latin typeface="Arial"/>
                <a:cs typeface="Arial"/>
              </a:rPr>
              <a:t>Blood</a:t>
            </a:r>
            <a:r>
              <a:rPr sz="1800" b="1" i="1" spc="484" dirty="0">
                <a:solidFill>
                  <a:srgbClr val="012A3A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12A3A"/>
                </a:solidFill>
                <a:latin typeface="Arial"/>
                <a:cs typeface="Arial"/>
              </a:rPr>
              <a:t>Pressure</a:t>
            </a:r>
            <a:r>
              <a:rPr sz="1800" b="1" i="1" spc="490" dirty="0">
                <a:solidFill>
                  <a:srgbClr val="012A3A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12A3A"/>
                </a:solidFill>
                <a:latin typeface="Arial"/>
                <a:cs typeface="Arial"/>
              </a:rPr>
              <a:t>Monitors:</a:t>
            </a:r>
            <a:r>
              <a:rPr sz="1800" b="1" i="1" spc="490" dirty="0">
                <a:solidFill>
                  <a:srgbClr val="012A3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HeartWise</a:t>
            </a:r>
            <a:r>
              <a:rPr sz="1800" spc="445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Blood</a:t>
            </a:r>
            <a:r>
              <a:rPr sz="1800" spc="440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Pressure</a:t>
            </a:r>
            <a:r>
              <a:rPr sz="1800" spc="440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Tracker</a:t>
            </a:r>
            <a:r>
              <a:rPr sz="1800" spc="445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that</a:t>
            </a:r>
            <a:r>
              <a:rPr sz="1800" spc="440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aim</a:t>
            </a:r>
            <a:r>
              <a:rPr sz="1800" spc="440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solely</a:t>
            </a:r>
            <a:r>
              <a:rPr sz="1800" spc="445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to</a:t>
            </a:r>
            <a:r>
              <a:rPr sz="1800" spc="440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assist</a:t>
            </a:r>
            <a:r>
              <a:rPr sz="1800" spc="440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spc="-25" dirty="0">
                <a:solidFill>
                  <a:srgbClr val="012A3A"/>
                </a:solidFill>
                <a:latin typeface="Lucida Sans Unicode"/>
                <a:cs typeface="Lucida Sans Unicode"/>
              </a:rPr>
              <a:t>in </a:t>
            </a:r>
            <a:r>
              <a:rPr sz="1800" spc="-10" dirty="0">
                <a:solidFill>
                  <a:srgbClr val="012A3A"/>
                </a:solidFill>
                <a:latin typeface="Lucida Sans Unicode"/>
                <a:cs typeface="Lucida Sans Unicode"/>
              </a:rPr>
              <a:t>recording</a:t>
            </a:r>
            <a:r>
              <a:rPr sz="1800" spc="-110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and</a:t>
            </a:r>
            <a:r>
              <a:rPr sz="1800" spc="-105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spc="-25" dirty="0">
                <a:solidFill>
                  <a:srgbClr val="012A3A"/>
                </a:solidFill>
                <a:latin typeface="Lucida Sans Unicode"/>
                <a:cs typeface="Lucida Sans Unicode"/>
              </a:rPr>
              <a:t>noting</a:t>
            </a:r>
            <a:r>
              <a:rPr sz="1800" spc="-110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12A3A"/>
                </a:solidFill>
                <a:latin typeface="Lucida Sans Unicode"/>
                <a:cs typeface="Lucida Sans Unicode"/>
              </a:rPr>
              <a:t>blood</a:t>
            </a:r>
            <a:r>
              <a:rPr sz="1800" spc="-105" dirty="0">
                <a:solidFill>
                  <a:srgbClr val="012A3A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012A3A"/>
                </a:solidFill>
                <a:latin typeface="Lucida Sans Unicode"/>
                <a:cs typeface="Lucida Sans Unicode"/>
              </a:rPr>
              <a:t>pressure.</a:t>
            </a:r>
            <a:endParaRPr sz="1800" dirty="0">
              <a:latin typeface="Lucida Sans Unicode"/>
              <a:cs typeface="Lucida Sans Unicode"/>
            </a:endParaRPr>
          </a:p>
          <a:p>
            <a:pPr marL="2220595">
              <a:lnSpc>
                <a:spcPct val="100000"/>
              </a:lnSpc>
              <a:spcBef>
                <a:spcPts val="2700"/>
              </a:spcBef>
            </a:pPr>
            <a:r>
              <a:rPr sz="2200" i="1" spc="-10" dirty="0">
                <a:solidFill>
                  <a:srgbClr val="012A3A"/>
                </a:solidFill>
                <a:latin typeface="Verdana"/>
                <a:cs typeface="Verdana"/>
              </a:rPr>
              <a:t>SeniorPro:</a:t>
            </a:r>
            <a:endParaRPr sz="2200" dirty="0">
              <a:latin typeface="Verdana"/>
              <a:cs typeface="Verdana"/>
            </a:endParaRPr>
          </a:p>
          <a:p>
            <a:pPr marL="2697480" marR="5080">
              <a:lnSpc>
                <a:spcPct val="116500"/>
              </a:lnSpc>
            </a:pPr>
            <a:r>
              <a:rPr sz="2200" i="1" dirty="0">
                <a:solidFill>
                  <a:srgbClr val="012A3A"/>
                </a:solidFill>
                <a:latin typeface="Verdana"/>
                <a:cs typeface="Verdana"/>
              </a:rPr>
              <a:t>it</a:t>
            </a:r>
            <a:r>
              <a:rPr sz="2200" i="1" spc="-185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012A3A"/>
                </a:solidFill>
                <a:latin typeface="Verdana"/>
                <a:cs typeface="Verdana"/>
              </a:rPr>
              <a:t>has</a:t>
            </a:r>
            <a:r>
              <a:rPr sz="2200" i="1" spc="-185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012A3A"/>
                </a:solidFill>
                <a:latin typeface="Verdana"/>
                <a:cs typeface="Verdana"/>
              </a:rPr>
              <a:t>an</a:t>
            </a:r>
            <a:r>
              <a:rPr sz="2200" i="1" spc="-185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200" i="1" spc="-25" dirty="0">
                <a:solidFill>
                  <a:srgbClr val="012A3A"/>
                </a:solidFill>
                <a:latin typeface="Verdana"/>
                <a:cs typeface="Verdana"/>
              </a:rPr>
              <a:t>intuitive</a:t>
            </a:r>
            <a:r>
              <a:rPr sz="2200" i="1" spc="-180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012A3A"/>
                </a:solidFill>
                <a:latin typeface="Verdana"/>
                <a:cs typeface="Verdana"/>
              </a:rPr>
              <a:t>interface</a:t>
            </a:r>
            <a:r>
              <a:rPr sz="2200" i="1" spc="-185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200" i="1" spc="-30" dirty="0">
                <a:solidFill>
                  <a:srgbClr val="012A3A"/>
                </a:solidFill>
                <a:latin typeface="Verdana"/>
                <a:cs typeface="Verdana"/>
              </a:rPr>
              <a:t>with</a:t>
            </a:r>
            <a:r>
              <a:rPr sz="2200" i="1" spc="-185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200" i="1" spc="-30" dirty="0">
                <a:solidFill>
                  <a:srgbClr val="012A3A"/>
                </a:solidFill>
                <a:latin typeface="Verdana"/>
                <a:cs typeface="Verdana"/>
              </a:rPr>
              <a:t>large</a:t>
            </a:r>
            <a:r>
              <a:rPr sz="2200" i="1" spc="-185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012A3A"/>
                </a:solidFill>
                <a:latin typeface="Verdana"/>
                <a:cs typeface="Verdana"/>
              </a:rPr>
              <a:t>fonts</a:t>
            </a:r>
            <a:r>
              <a:rPr sz="2200" i="1" spc="-180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012A3A"/>
                </a:solidFill>
                <a:latin typeface="Verdana"/>
                <a:cs typeface="Verdana"/>
              </a:rPr>
              <a:t>and</a:t>
            </a:r>
            <a:r>
              <a:rPr sz="2200" i="1" spc="-185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012A3A"/>
                </a:solidFill>
                <a:latin typeface="Verdana"/>
                <a:cs typeface="Verdana"/>
              </a:rPr>
              <a:t>graphics. </a:t>
            </a:r>
            <a:r>
              <a:rPr sz="2200" i="1" dirty="0">
                <a:solidFill>
                  <a:srgbClr val="012A3A"/>
                </a:solidFill>
                <a:latin typeface="Verdana"/>
                <a:cs typeface="Verdana"/>
              </a:rPr>
              <a:t>it</a:t>
            </a:r>
            <a:r>
              <a:rPr sz="2200" i="1" spc="-190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200" i="1" spc="-30" dirty="0">
                <a:solidFill>
                  <a:srgbClr val="012A3A"/>
                </a:solidFill>
                <a:latin typeface="Verdana"/>
                <a:cs typeface="Verdana"/>
              </a:rPr>
              <a:t>integrates</a:t>
            </a:r>
            <a:r>
              <a:rPr sz="2200" i="1" spc="-185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200" i="1" spc="-20" dirty="0">
                <a:solidFill>
                  <a:srgbClr val="012A3A"/>
                </a:solidFill>
                <a:latin typeface="Verdana"/>
                <a:cs typeface="Verdana"/>
              </a:rPr>
              <a:t>multiple</a:t>
            </a:r>
            <a:r>
              <a:rPr sz="2200" i="1" spc="-185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012A3A"/>
                </a:solidFill>
                <a:latin typeface="Verdana"/>
                <a:cs typeface="Verdana"/>
              </a:rPr>
              <a:t>functionalities.</a:t>
            </a:r>
            <a:endParaRPr sz="2200" dirty="0">
              <a:latin typeface="Verdana"/>
              <a:cs typeface="Verdana"/>
            </a:endParaRPr>
          </a:p>
          <a:p>
            <a:pPr marL="2697480">
              <a:lnSpc>
                <a:spcPct val="100000"/>
              </a:lnSpc>
              <a:spcBef>
                <a:spcPts val="430"/>
              </a:spcBef>
            </a:pPr>
            <a:r>
              <a:rPr sz="2200" i="1" dirty="0">
                <a:solidFill>
                  <a:srgbClr val="012A3A"/>
                </a:solidFill>
                <a:latin typeface="Verdana"/>
                <a:cs typeface="Verdana"/>
              </a:rPr>
              <a:t>it</a:t>
            </a:r>
            <a:r>
              <a:rPr sz="2200" i="1" spc="-220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200" i="1" spc="-45" dirty="0">
                <a:solidFill>
                  <a:srgbClr val="012A3A"/>
                </a:solidFill>
                <a:latin typeface="Verdana"/>
                <a:cs typeface="Verdana"/>
              </a:rPr>
              <a:t>is</a:t>
            </a:r>
            <a:r>
              <a:rPr sz="2200" i="1" spc="-215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012A3A"/>
                </a:solidFill>
                <a:latin typeface="Verdana"/>
                <a:cs typeface="Verdana"/>
              </a:rPr>
              <a:t>continuously</a:t>
            </a:r>
            <a:r>
              <a:rPr sz="2200" i="1" spc="-220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012A3A"/>
                </a:solidFill>
                <a:latin typeface="Verdana"/>
                <a:cs typeface="Verdana"/>
              </a:rPr>
              <a:t>evolving.</a:t>
            </a:r>
            <a:endParaRPr sz="2200" dirty="0">
              <a:latin typeface="Verdana"/>
              <a:cs typeface="Verdana"/>
            </a:endParaRPr>
          </a:p>
          <a:p>
            <a:pPr marL="2697480">
              <a:lnSpc>
                <a:spcPct val="100000"/>
              </a:lnSpc>
              <a:spcBef>
                <a:spcPts val="434"/>
              </a:spcBef>
            </a:pPr>
            <a:r>
              <a:rPr sz="2200" i="1" dirty="0">
                <a:solidFill>
                  <a:srgbClr val="012A3A"/>
                </a:solidFill>
                <a:latin typeface="Verdana"/>
                <a:cs typeface="Verdana"/>
              </a:rPr>
              <a:t>it</a:t>
            </a:r>
            <a:r>
              <a:rPr sz="2200" i="1" spc="-200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200" i="1" spc="-45" dirty="0">
                <a:solidFill>
                  <a:srgbClr val="012A3A"/>
                </a:solidFill>
                <a:latin typeface="Verdana"/>
                <a:cs typeface="Verdana"/>
              </a:rPr>
              <a:t>is</a:t>
            </a:r>
            <a:r>
              <a:rPr sz="2200" i="1" spc="-195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012A3A"/>
                </a:solidFill>
                <a:latin typeface="Verdana"/>
                <a:cs typeface="Verdana"/>
              </a:rPr>
              <a:t>created</a:t>
            </a:r>
            <a:r>
              <a:rPr sz="2200" i="1" spc="-200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012A3A"/>
                </a:solidFill>
                <a:latin typeface="Verdana"/>
                <a:cs typeface="Verdana"/>
              </a:rPr>
              <a:t>by</a:t>
            </a:r>
            <a:r>
              <a:rPr sz="2200" i="1" spc="-195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012A3A"/>
                </a:solidFill>
                <a:latin typeface="Verdana"/>
                <a:cs typeface="Verdana"/>
              </a:rPr>
              <a:t>grandchildren</a:t>
            </a:r>
            <a:r>
              <a:rPr sz="2200" i="1" spc="-200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012A3A"/>
                </a:solidFill>
                <a:latin typeface="Verdana"/>
                <a:cs typeface="Verdana"/>
              </a:rPr>
              <a:t>for</a:t>
            </a:r>
            <a:r>
              <a:rPr sz="2200" i="1" spc="-195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012A3A"/>
                </a:solidFill>
                <a:latin typeface="Verdana"/>
                <a:cs typeface="Verdana"/>
              </a:rPr>
              <a:t>grandparents.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7265" rIns="0" bIns="0" rtlCol="0">
            <a:spAutoFit/>
          </a:bodyPr>
          <a:lstStyle/>
          <a:p>
            <a:pPr marL="949960">
              <a:lnSpc>
                <a:spcPct val="100000"/>
              </a:lnSpc>
              <a:spcBef>
                <a:spcPts val="120"/>
              </a:spcBef>
            </a:pPr>
            <a:r>
              <a:rPr spc="-30" dirty="0">
                <a:latin typeface="Calibri"/>
                <a:cs typeface="Calibri"/>
              </a:rPr>
              <a:t>Functionalities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507" y="1751973"/>
            <a:ext cx="104775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507" y="2171073"/>
            <a:ext cx="104775" cy="104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507" y="3009273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507" y="3428373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507" y="3847473"/>
            <a:ext cx="104775" cy="1047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82751" rIns="0" bIns="0" rtlCol="0">
            <a:spAutoFit/>
          </a:bodyPr>
          <a:lstStyle/>
          <a:p>
            <a:pPr marL="705485" marR="742950">
              <a:lnSpc>
                <a:spcPct val="114599"/>
              </a:lnSpc>
              <a:spcBef>
                <a:spcPts val="95"/>
              </a:spcBef>
            </a:pPr>
            <a:r>
              <a:rPr spc="-40" dirty="0"/>
              <a:t>Recording</a:t>
            </a:r>
            <a:r>
              <a:rPr spc="-160" dirty="0"/>
              <a:t> </a:t>
            </a:r>
            <a:r>
              <a:rPr dirty="0"/>
              <a:t>blood</a:t>
            </a:r>
            <a:r>
              <a:rPr spc="-160" dirty="0"/>
              <a:t> </a:t>
            </a:r>
            <a:r>
              <a:rPr spc="-70" dirty="0"/>
              <a:t>glucose,</a:t>
            </a:r>
            <a:r>
              <a:rPr spc="-160" dirty="0"/>
              <a:t> </a:t>
            </a:r>
            <a:r>
              <a:rPr dirty="0"/>
              <a:t>blood</a:t>
            </a:r>
            <a:r>
              <a:rPr spc="-160" dirty="0"/>
              <a:t> </a:t>
            </a:r>
            <a:r>
              <a:rPr spc="-70" dirty="0"/>
              <a:t>pressure,</a:t>
            </a:r>
            <a:r>
              <a:rPr spc="-160" dirty="0"/>
              <a:t> </a:t>
            </a:r>
            <a:r>
              <a:rPr dirty="0"/>
              <a:t>and</a:t>
            </a:r>
            <a:r>
              <a:rPr spc="-160" dirty="0"/>
              <a:t> </a:t>
            </a:r>
            <a:r>
              <a:rPr spc="-10" dirty="0"/>
              <a:t>weight </a:t>
            </a:r>
            <a:r>
              <a:rPr spc="-25" dirty="0"/>
              <a:t>Monitoring</a:t>
            </a:r>
            <a:r>
              <a:rPr spc="-185" dirty="0"/>
              <a:t> </a:t>
            </a:r>
            <a:r>
              <a:rPr spc="-20" dirty="0"/>
              <a:t>parameters</a:t>
            </a:r>
            <a:r>
              <a:rPr spc="-185" dirty="0"/>
              <a:t> </a:t>
            </a:r>
            <a:r>
              <a:rPr spc="-10" dirty="0"/>
              <a:t>by</a:t>
            </a:r>
            <a:r>
              <a:rPr spc="-185" dirty="0"/>
              <a:t> </a:t>
            </a:r>
            <a:r>
              <a:rPr spc="-45" dirty="0"/>
              <a:t>displaying/saving</a:t>
            </a:r>
            <a:r>
              <a:rPr spc="-185" dirty="0"/>
              <a:t> </a:t>
            </a:r>
            <a:r>
              <a:rPr dirty="0"/>
              <a:t>charts</a:t>
            </a:r>
            <a:r>
              <a:rPr spc="-185" dirty="0"/>
              <a:t> </a:t>
            </a:r>
            <a:r>
              <a:rPr dirty="0"/>
              <a:t>for</a:t>
            </a:r>
            <a:r>
              <a:rPr spc="-185" dirty="0"/>
              <a:t> </a:t>
            </a:r>
            <a:r>
              <a:rPr spc="-25" dirty="0"/>
              <a:t>the </a:t>
            </a:r>
            <a:r>
              <a:rPr spc="-10" dirty="0"/>
              <a:t>recorded</a:t>
            </a:r>
            <a:r>
              <a:rPr spc="-180" dirty="0"/>
              <a:t> </a:t>
            </a:r>
            <a:r>
              <a:rPr spc="-10" dirty="0"/>
              <a:t>parameters</a:t>
            </a:r>
          </a:p>
          <a:p>
            <a:pPr marL="705485" marR="5080">
              <a:lnSpc>
                <a:spcPct val="114599"/>
              </a:lnSpc>
            </a:pPr>
            <a:r>
              <a:rPr spc="-70" dirty="0"/>
              <a:t>Well-</a:t>
            </a:r>
            <a:r>
              <a:rPr spc="-55" dirty="0"/>
              <a:t>being</a:t>
            </a:r>
            <a:r>
              <a:rPr spc="-204" dirty="0"/>
              <a:t> </a:t>
            </a:r>
            <a:r>
              <a:rPr spc="-35" dirty="0"/>
              <a:t>enhancement</a:t>
            </a:r>
            <a:r>
              <a:rPr spc="-204" dirty="0"/>
              <a:t> </a:t>
            </a:r>
            <a:r>
              <a:rPr spc="-10" dirty="0"/>
              <a:t>by</a:t>
            </a:r>
            <a:r>
              <a:rPr spc="-204" dirty="0"/>
              <a:t> </a:t>
            </a:r>
            <a:r>
              <a:rPr spc="-25" dirty="0"/>
              <a:t>displaying</a:t>
            </a:r>
            <a:r>
              <a:rPr spc="-200" dirty="0"/>
              <a:t> </a:t>
            </a:r>
            <a:r>
              <a:rPr spc="-10" dirty="0"/>
              <a:t>unforgettable</a:t>
            </a:r>
            <a:r>
              <a:rPr spc="-204" dirty="0"/>
              <a:t> </a:t>
            </a:r>
            <a:r>
              <a:rPr spc="-10" dirty="0"/>
              <a:t>memories </a:t>
            </a:r>
            <a:r>
              <a:rPr dirty="0"/>
              <a:t>Notifications</a:t>
            </a:r>
            <a:r>
              <a:rPr spc="-190" dirty="0"/>
              <a:t> </a:t>
            </a:r>
            <a:r>
              <a:rPr dirty="0"/>
              <a:t>for</a:t>
            </a:r>
            <a:r>
              <a:rPr spc="-185" dirty="0"/>
              <a:t> </a:t>
            </a:r>
            <a:r>
              <a:rPr spc="-30" dirty="0"/>
              <a:t>the</a:t>
            </a:r>
            <a:r>
              <a:rPr spc="-185" dirty="0"/>
              <a:t> </a:t>
            </a:r>
            <a:r>
              <a:rPr spc="-30" dirty="0"/>
              <a:t>anniversaries</a:t>
            </a:r>
            <a:r>
              <a:rPr spc="-185" dirty="0"/>
              <a:t> </a:t>
            </a:r>
            <a:r>
              <a:rPr dirty="0"/>
              <a:t>of</a:t>
            </a:r>
            <a:r>
              <a:rPr spc="-185" dirty="0"/>
              <a:t> </a:t>
            </a:r>
            <a:r>
              <a:rPr spc="-10" dirty="0"/>
              <a:t>loved</a:t>
            </a:r>
            <a:r>
              <a:rPr spc="-185" dirty="0"/>
              <a:t> </a:t>
            </a:r>
            <a:r>
              <a:rPr spc="-20" dirty="0"/>
              <a:t>ones</a:t>
            </a:r>
          </a:p>
          <a:p>
            <a:pPr marL="705485">
              <a:lnSpc>
                <a:spcPct val="100000"/>
              </a:lnSpc>
              <a:spcBef>
                <a:spcPts val="420"/>
              </a:spcBef>
            </a:pPr>
            <a:r>
              <a:rPr spc="-30" dirty="0"/>
              <a:t>Displaying</a:t>
            </a:r>
            <a:r>
              <a:rPr spc="-204" dirty="0"/>
              <a:t> </a:t>
            </a:r>
            <a:r>
              <a:rPr spc="-20" dirty="0"/>
              <a:t>treatment</a:t>
            </a:r>
            <a:r>
              <a:rPr spc="-200" dirty="0"/>
              <a:t> </a:t>
            </a:r>
            <a:r>
              <a:rPr spc="-10" dirty="0"/>
              <a:t>plans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2085718" y="3779999"/>
            <a:ext cx="8336915" cy="3778250"/>
            <a:chOff x="2085718" y="3779999"/>
            <a:chExt cx="8336915" cy="377825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8283" y="3779999"/>
              <a:ext cx="4324350" cy="24002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5718" y="5081552"/>
              <a:ext cx="4457699" cy="24764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7265" rIns="0" bIns="0" rtlCol="0">
            <a:spAutoFit/>
          </a:bodyPr>
          <a:lstStyle/>
          <a:p>
            <a:pPr marL="1249045">
              <a:lnSpc>
                <a:spcPct val="100000"/>
              </a:lnSpc>
              <a:spcBef>
                <a:spcPts val="120"/>
              </a:spcBef>
            </a:pPr>
            <a:r>
              <a:rPr spc="-140" dirty="0">
                <a:latin typeface="Calibri"/>
                <a:cs typeface="Calibri"/>
              </a:rPr>
              <a:t>Technologies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364" y="2599019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45020" y="2442301"/>
            <a:ext cx="8408035" cy="393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i="1" spc="-35" dirty="0">
                <a:solidFill>
                  <a:srgbClr val="012A3A"/>
                </a:solidFill>
                <a:latin typeface="Verdana"/>
                <a:cs typeface="Verdana"/>
              </a:rPr>
              <a:t>SeniorPro</a:t>
            </a:r>
            <a:r>
              <a:rPr sz="2400" i="1" spc="-190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i="1" spc="-50" dirty="0">
                <a:solidFill>
                  <a:srgbClr val="012A3A"/>
                </a:solidFill>
                <a:latin typeface="Verdana"/>
                <a:cs typeface="Verdana"/>
              </a:rPr>
              <a:t>is</a:t>
            </a:r>
            <a:r>
              <a:rPr sz="2400" i="1" spc="-190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i="1" spc="100" dirty="0">
                <a:solidFill>
                  <a:srgbClr val="012A3A"/>
                </a:solidFill>
                <a:latin typeface="Verdana"/>
                <a:cs typeface="Verdana"/>
              </a:rPr>
              <a:t>a</a:t>
            </a:r>
            <a:r>
              <a:rPr sz="2400" i="1" spc="-185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i="1" spc="-215" dirty="0">
                <a:solidFill>
                  <a:srgbClr val="012A3A"/>
                </a:solidFill>
                <a:latin typeface="Verdana"/>
                <a:cs typeface="Verdana"/>
              </a:rPr>
              <a:t>·C#</a:t>
            </a:r>
            <a:r>
              <a:rPr sz="2400" i="1" spc="-190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012A3A"/>
                </a:solidFill>
                <a:latin typeface="Verdana"/>
                <a:cs typeface="Verdana"/>
              </a:rPr>
              <a:t>application</a:t>
            </a:r>
            <a:r>
              <a:rPr sz="2400" i="1" spc="-185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i="1" spc="-40" dirty="0">
                <a:solidFill>
                  <a:srgbClr val="012A3A"/>
                </a:solidFill>
                <a:latin typeface="Verdana"/>
                <a:cs typeface="Verdana"/>
              </a:rPr>
              <a:t>with</a:t>
            </a:r>
            <a:r>
              <a:rPr sz="2400" i="1" spc="-190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i="1" spc="-65" dirty="0">
                <a:solidFill>
                  <a:srgbClr val="012A3A"/>
                </a:solidFill>
                <a:latin typeface="Verdana"/>
                <a:cs typeface="Verdana"/>
              </a:rPr>
              <a:t>SQL</a:t>
            </a:r>
            <a:r>
              <a:rPr sz="2400" i="1" spc="-190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i="1" spc="-70" dirty="0">
                <a:solidFill>
                  <a:srgbClr val="012A3A"/>
                </a:solidFill>
                <a:latin typeface="Verdana"/>
                <a:cs typeface="Verdana"/>
              </a:rPr>
              <a:t>Server</a:t>
            </a:r>
            <a:r>
              <a:rPr sz="2400" i="1" spc="-185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i="1" spc="-10" dirty="0">
                <a:solidFill>
                  <a:srgbClr val="012A3A"/>
                </a:solidFill>
                <a:latin typeface="Verdana"/>
                <a:cs typeface="Verdana"/>
              </a:rPr>
              <a:t>Database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1019" y="4498320"/>
            <a:ext cx="5582920" cy="1282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4599"/>
              </a:lnSpc>
              <a:spcBef>
                <a:spcPts val="95"/>
              </a:spcBef>
            </a:pPr>
            <a:r>
              <a:rPr sz="2400" i="1" spc="-40" dirty="0">
                <a:solidFill>
                  <a:srgbClr val="012A3A"/>
                </a:solidFill>
                <a:latin typeface="Verdana"/>
                <a:cs typeface="Verdana"/>
              </a:rPr>
              <a:t>Technology</a:t>
            </a:r>
            <a:r>
              <a:rPr sz="2400" i="1" spc="-190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i="1" spc="-50" dirty="0">
                <a:solidFill>
                  <a:srgbClr val="012A3A"/>
                </a:solidFill>
                <a:latin typeface="Verdana"/>
                <a:cs typeface="Verdana"/>
              </a:rPr>
              <a:t>is</a:t>
            </a:r>
            <a:r>
              <a:rPr sz="2400" i="1" spc="-190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i="1" spc="-30" dirty="0">
                <a:solidFill>
                  <a:srgbClr val="012A3A"/>
                </a:solidFill>
                <a:latin typeface="Verdana"/>
                <a:cs typeface="Verdana"/>
              </a:rPr>
              <a:t>the</a:t>
            </a:r>
            <a:r>
              <a:rPr sz="2400" i="1" spc="-190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012A3A"/>
                </a:solidFill>
                <a:latin typeface="Verdana"/>
                <a:cs typeface="Verdana"/>
              </a:rPr>
              <a:t>art</a:t>
            </a:r>
            <a:r>
              <a:rPr sz="2400" i="1" spc="-190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012A3A"/>
                </a:solidFill>
                <a:latin typeface="Verdana"/>
                <a:cs typeface="Verdana"/>
              </a:rPr>
              <a:t>that</a:t>
            </a:r>
            <a:r>
              <a:rPr sz="2400" i="1" spc="-190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i="1" spc="-10" dirty="0">
                <a:solidFill>
                  <a:srgbClr val="012A3A"/>
                </a:solidFill>
                <a:latin typeface="Verdana"/>
                <a:cs typeface="Verdana"/>
              </a:rPr>
              <a:t>transforms </a:t>
            </a:r>
            <a:r>
              <a:rPr sz="2400" i="1" spc="-30" dirty="0">
                <a:solidFill>
                  <a:srgbClr val="012A3A"/>
                </a:solidFill>
                <a:latin typeface="Verdana"/>
                <a:cs typeface="Verdana"/>
              </a:rPr>
              <a:t>sciences</a:t>
            </a:r>
            <a:r>
              <a:rPr sz="2400" i="1" spc="-200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i="1" spc="-10" dirty="0">
                <a:solidFill>
                  <a:srgbClr val="012A3A"/>
                </a:solidFill>
                <a:latin typeface="Verdana"/>
                <a:cs typeface="Verdana"/>
              </a:rPr>
              <a:t>into</a:t>
            </a:r>
            <a:r>
              <a:rPr sz="2400" i="1" spc="-200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i="1" spc="-65" dirty="0">
                <a:solidFill>
                  <a:srgbClr val="012A3A"/>
                </a:solidFill>
                <a:latin typeface="Verdana"/>
                <a:cs typeface="Verdana"/>
              </a:rPr>
              <a:t>something</a:t>
            </a:r>
            <a:r>
              <a:rPr sz="2400" i="1" spc="-200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i="1" spc="-10" dirty="0">
                <a:solidFill>
                  <a:srgbClr val="012A3A"/>
                </a:solidFill>
                <a:latin typeface="Verdana"/>
                <a:cs typeface="Verdana"/>
              </a:rPr>
              <a:t>practical </a:t>
            </a:r>
            <a:r>
              <a:rPr sz="2400" dirty="0">
                <a:solidFill>
                  <a:srgbClr val="012A3A"/>
                </a:solidFill>
                <a:latin typeface="Verdana"/>
                <a:cs typeface="Verdana"/>
              </a:rPr>
              <a:t>Marcio</a:t>
            </a:r>
            <a:r>
              <a:rPr sz="2400" spc="-200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12A3A"/>
                </a:solidFill>
                <a:latin typeface="Verdana"/>
                <a:cs typeface="Verdana"/>
              </a:rPr>
              <a:t>Barros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499" y="2046449"/>
            <a:ext cx="104775" cy="1047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499" y="2465549"/>
            <a:ext cx="104775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499" y="2884649"/>
            <a:ext cx="104775" cy="104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499" y="3303749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499" y="3722849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499" y="4141949"/>
            <a:ext cx="104775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499" y="4561049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0567" rIns="0" bIns="0" rtlCol="0">
            <a:spAutoFit/>
          </a:bodyPr>
          <a:lstStyle/>
          <a:p>
            <a:pPr marL="762635">
              <a:lnSpc>
                <a:spcPct val="100000"/>
              </a:lnSpc>
              <a:spcBef>
                <a:spcPts val="515"/>
              </a:spcBef>
            </a:pPr>
            <a:r>
              <a:rPr spc="-40" dirty="0"/>
              <a:t>send</a:t>
            </a:r>
            <a:r>
              <a:rPr spc="-215" dirty="0"/>
              <a:t> </a:t>
            </a:r>
            <a:r>
              <a:rPr dirty="0"/>
              <a:t>charts</a:t>
            </a:r>
            <a:r>
              <a:rPr spc="-210" dirty="0"/>
              <a:t> </a:t>
            </a:r>
            <a:r>
              <a:rPr dirty="0"/>
              <a:t>and</a:t>
            </a:r>
            <a:r>
              <a:rPr spc="-215" dirty="0"/>
              <a:t> </a:t>
            </a:r>
            <a:r>
              <a:rPr dirty="0"/>
              <a:t>statistics</a:t>
            </a:r>
            <a:r>
              <a:rPr spc="-210" dirty="0"/>
              <a:t> </a:t>
            </a:r>
            <a:r>
              <a:rPr dirty="0"/>
              <a:t>directly</a:t>
            </a:r>
            <a:r>
              <a:rPr spc="-215" dirty="0"/>
              <a:t> </a:t>
            </a:r>
            <a:r>
              <a:rPr dirty="0"/>
              <a:t>to</a:t>
            </a:r>
            <a:r>
              <a:rPr spc="-210" dirty="0"/>
              <a:t> </a:t>
            </a:r>
            <a:r>
              <a:rPr spc="-10" dirty="0"/>
              <a:t>doctor(s)</a:t>
            </a:r>
          </a:p>
          <a:p>
            <a:pPr marL="687705" marR="5080" indent="74930">
              <a:lnSpc>
                <a:spcPct val="114599"/>
              </a:lnSpc>
            </a:pPr>
            <a:r>
              <a:rPr spc="-60" dirty="0"/>
              <a:t>sending</a:t>
            </a:r>
            <a:r>
              <a:rPr spc="-215" dirty="0"/>
              <a:t> </a:t>
            </a:r>
            <a:r>
              <a:rPr spc="-50" dirty="0"/>
              <a:t>warning</a:t>
            </a:r>
            <a:r>
              <a:rPr spc="-215" dirty="0"/>
              <a:t> </a:t>
            </a:r>
            <a:r>
              <a:rPr spc="-75" dirty="0"/>
              <a:t>SMS</a:t>
            </a:r>
            <a:r>
              <a:rPr spc="-215" dirty="0"/>
              <a:t> </a:t>
            </a:r>
            <a:r>
              <a:rPr spc="-65" dirty="0"/>
              <a:t>when</a:t>
            </a:r>
            <a:r>
              <a:rPr spc="-215" dirty="0"/>
              <a:t> </a:t>
            </a:r>
            <a:r>
              <a:rPr spc="-30" dirty="0"/>
              <a:t>the</a:t>
            </a:r>
            <a:r>
              <a:rPr spc="-215" dirty="0"/>
              <a:t> </a:t>
            </a:r>
            <a:r>
              <a:rPr spc="-20" dirty="0"/>
              <a:t>parameters</a:t>
            </a:r>
            <a:r>
              <a:rPr spc="-210" dirty="0"/>
              <a:t> </a:t>
            </a:r>
            <a:r>
              <a:rPr spc="-50" dirty="0"/>
              <a:t>exceed</a:t>
            </a:r>
            <a:r>
              <a:rPr spc="-215" dirty="0"/>
              <a:t> </a:t>
            </a:r>
            <a:r>
              <a:rPr spc="-30" dirty="0"/>
              <a:t>the</a:t>
            </a:r>
            <a:r>
              <a:rPr spc="-215" dirty="0"/>
              <a:t> </a:t>
            </a:r>
            <a:r>
              <a:rPr spc="-35" dirty="0"/>
              <a:t>set</a:t>
            </a:r>
            <a:r>
              <a:rPr spc="-215" dirty="0"/>
              <a:t> </a:t>
            </a:r>
            <a:r>
              <a:rPr spc="-10" dirty="0"/>
              <a:t>limits </a:t>
            </a:r>
            <a:r>
              <a:rPr spc="-175" dirty="0"/>
              <a:t>AI</a:t>
            </a:r>
            <a:r>
              <a:rPr spc="-204" dirty="0"/>
              <a:t> </a:t>
            </a:r>
            <a:r>
              <a:rPr dirty="0"/>
              <a:t>ChatBot</a:t>
            </a:r>
            <a:r>
              <a:rPr spc="-204" dirty="0"/>
              <a:t> </a:t>
            </a:r>
            <a:r>
              <a:rPr dirty="0"/>
              <a:t>for</a:t>
            </a:r>
            <a:r>
              <a:rPr spc="-204" dirty="0"/>
              <a:t> </a:t>
            </a:r>
            <a:r>
              <a:rPr spc="-45" dirty="0"/>
              <a:t>seniors</a:t>
            </a:r>
            <a:r>
              <a:rPr spc="-204" dirty="0"/>
              <a:t> </a:t>
            </a:r>
            <a:r>
              <a:rPr dirty="0"/>
              <a:t>to</a:t>
            </a:r>
            <a:r>
              <a:rPr spc="-204" dirty="0"/>
              <a:t> </a:t>
            </a:r>
            <a:r>
              <a:rPr dirty="0"/>
              <a:t>chat</a:t>
            </a:r>
            <a:r>
              <a:rPr spc="-204" dirty="0"/>
              <a:t> </a:t>
            </a:r>
            <a:r>
              <a:rPr spc="-40" dirty="0"/>
              <a:t>with</a:t>
            </a:r>
            <a:r>
              <a:rPr spc="-204" dirty="0"/>
              <a:t> </a:t>
            </a:r>
            <a:r>
              <a:rPr spc="-10" dirty="0"/>
              <a:t>by</a:t>
            </a:r>
            <a:r>
              <a:rPr spc="-204" dirty="0"/>
              <a:t> </a:t>
            </a:r>
            <a:r>
              <a:rPr spc="-60" dirty="0"/>
              <a:t>text</a:t>
            </a:r>
            <a:r>
              <a:rPr spc="-204" dirty="0"/>
              <a:t> </a:t>
            </a:r>
            <a:r>
              <a:rPr spc="-20" dirty="0"/>
              <a:t>or</a:t>
            </a:r>
            <a:r>
              <a:rPr spc="-204" dirty="0"/>
              <a:t> </a:t>
            </a:r>
            <a:r>
              <a:rPr spc="-10" dirty="0"/>
              <a:t>voice</a:t>
            </a:r>
          </a:p>
          <a:p>
            <a:pPr marL="687705">
              <a:lnSpc>
                <a:spcPct val="100000"/>
              </a:lnSpc>
              <a:spcBef>
                <a:spcPts val="420"/>
              </a:spcBef>
            </a:pPr>
            <a:r>
              <a:rPr spc="-45" dirty="0"/>
              <a:t>version</a:t>
            </a:r>
            <a:r>
              <a:rPr spc="-210" dirty="0"/>
              <a:t> </a:t>
            </a:r>
            <a:r>
              <a:rPr dirty="0"/>
              <a:t>for</a:t>
            </a:r>
            <a:r>
              <a:rPr spc="-204" dirty="0"/>
              <a:t> </a:t>
            </a:r>
            <a:r>
              <a:rPr spc="-10" dirty="0"/>
              <a:t>phones/tablets</a:t>
            </a:r>
          </a:p>
          <a:p>
            <a:pPr marL="687705" marR="3886835">
              <a:lnSpc>
                <a:spcPct val="114599"/>
              </a:lnSpc>
            </a:pPr>
            <a:r>
              <a:rPr spc="-70" dirty="0"/>
              <a:t>mini</a:t>
            </a:r>
            <a:r>
              <a:rPr spc="-170" dirty="0"/>
              <a:t> </a:t>
            </a:r>
            <a:r>
              <a:rPr dirty="0"/>
              <a:t>tutorials</a:t>
            </a:r>
            <a:r>
              <a:rPr spc="-170" dirty="0"/>
              <a:t> </a:t>
            </a:r>
            <a:r>
              <a:rPr dirty="0"/>
              <a:t>for</a:t>
            </a:r>
            <a:r>
              <a:rPr spc="-170" dirty="0"/>
              <a:t> </a:t>
            </a:r>
            <a:r>
              <a:rPr dirty="0"/>
              <a:t>balance</a:t>
            </a:r>
            <a:r>
              <a:rPr spc="-170" dirty="0"/>
              <a:t> </a:t>
            </a:r>
            <a:r>
              <a:rPr spc="-10" dirty="0"/>
              <a:t>exercises </a:t>
            </a:r>
            <a:r>
              <a:rPr spc="-55" dirty="0"/>
              <a:t>reminders</a:t>
            </a:r>
            <a:r>
              <a:rPr spc="-190" dirty="0"/>
              <a:t> </a:t>
            </a:r>
            <a:r>
              <a:rPr dirty="0"/>
              <a:t>for</a:t>
            </a:r>
            <a:r>
              <a:rPr spc="-190" dirty="0"/>
              <a:t> </a:t>
            </a:r>
            <a:r>
              <a:rPr spc="-20" dirty="0"/>
              <a:t>treatment</a:t>
            </a:r>
            <a:r>
              <a:rPr spc="-185" dirty="0"/>
              <a:t> </a:t>
            </a:r>
            <a:r>
              <a:rPr dirty="0"/>
              <a:t>and</a:t>
            </a:r>
            <a:r>
              <a:rPr spc="-190" dirty="0"/>
              <a:t> </a:t>
            </a:r>
            <a:r>
              <a:rPr spc="-30" dirty="0"/>
              <a:t>exercises</a:t>
            </a:r>
          </a:p>
          <a:p>
            <a:pPr marL="687705">
              <a:lnSpc>
                <a:spcPct val="100000"/>
              </a:lnSpc>
              <a:spcBef>
                <a:spcPts val="420"/>
              </a:spcBef>
            </a:pPr>
            <a:r>
              <a:rPr spc="60" dirty="0"/>
              <a:t>add</a:t>
            </a:r>
            <a:r>
              <a:rPr spc="-215" dirty="0"/>
              <a:t> </a:t>
            </a:r>
            <a:r>
              <a:rPr spc="-30" dirty="0"/>
              <a:t>the</a:t>
            </a:r>
            <a:r>
              <a:rPr spc="-210" dirty="0"/>
              <a:t> </a:t>
            </a:r>
            <a:r>
              <a:rPr dirty="0"/>
              <a:t>functionality</a:t>
            </a:r>
            <a:r>
              <a:rPr spc="-210" dirty="0"/>
              <a:t> </a:t>
            </a:r>
            <a:r>
              <a:rPr dirty="0"/>
              <a:t>for</a:t>
            </a:r>
            <a:r>
              <a:rPr spc="-215" dirty="0"/>
              <a:t> </a:t>
            </a:r>
            <a:r>
              <a:rPr spc="-20" dirty="0"/>
              <a:t>visually</a:t>
            </a:r>
            <a:r>
              <a:rPr spc="-210" dirty="0"/>
              <a:t> </a:t>
            </a:r>
            <a:r>
              <a:rPr spc="-20" dirty="0"/>
              <a:t>impaired</a:t>
            </a:r>
            <a:r>
              <a:rPr spc="-210" dirty="0"/>
              <a:t> </a:t>
            </a:r>
            <a:r>
              <a:rPr spc="-10" dirty="0"/>
              <a:t>users</a:t>
            </a: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32769" y="5975477"/>
            <a:ext cx="3267074" cy="115252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7265" rIns="0" bIns="0" rtlCol="0">
            <a:spAutoFit/>
          </a:bodyPr>
          <a:lstStyle/>
          <a:p>
            <a:pPr marL="1599565">
              <a:lnSpc>
                <a:spcPct val="100000"/>
              </a:lnSpc>
              <a:spcBef>
                <a:spcPts val="120"/>
              </a:spcBef>
            </a:pPr>
            <a:r>
              <a:rPr spc="-310" dirty="0"/>
              <a:t>Next</a:t>
            </a:r>
            <a:r>
              <a:rPr spc="-355" dirty="0"/>
              <a:t> </a:t>
            </a:r>
            <a:r>
              <a:rPr spc="-445" dirty="0"/>
              <a:t>steps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0041" y="3322147"/>
            <a:ext cx="2571749" cy="25717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3103" y="2272033"/>
            <a:ext cx="2213989" cy="3014731"/>
          </a:xfrm>
          <a:prstGeom prst="rect">
            <a:avLst/>
          </a:prstGeom>
        </p:spPr>
      </p:pic>
      <p:sp>
        <p:nvSpPr>
          <p:cNvPr id="4" name="object 4">
            <a:hlinkClick r:id="rId4"/>
          </p:cNvPr>
          <p:cNvSpPr/>
          <p:nvPr/>
        </p:nvSpPr>
        <p:spPr>
          <a:xfrm>
            <a:off x="2149221" y="957693"/>
            <a:ext cx="200660" cy="67945"/>
          </a:xfrm>
          <a:custGeom>
            <a:avLst/>
            <a:gdLst/>
            <a:ahLst/>
            <a:cxnLst/>
            <a:rect l="l" t="t" r="r" b="b"/>
            <a:pathLst>
              <a:path w="200660" h="67944">
                <a:moveTo>
                  <a:pt x="200665" y="67853"/>
                </a:moveTo>
                <a:lnTo>
                  <a:pt x="0" y="67853"/>
                </a:lnTo>
                <a:lnTo>
                  <a:pt x="0" y="0"/>
                </a:lnTo>
                <a:lnTo>
                  <a:pt x="200665" y="0"/>
                </a:lnTo>
                <a:lnTo>
                  <a:pt x="200665" y="67853"/>
                </a:lnTo>
                <a:close/>
              </a:path>
            </a:pathLst>
          </a:custGeom>
          <a:solidFill>
            <a:srgbClr val="012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hlinkClick r:id="rId4"/>
          </p:cNvPr>
          <p:cNvSpPr/>
          <p:nvPr/>
        </p:nvSpPr>
        <p:spPr>
          <a:xfrm>
            <a:off x="2830741" y="957693"/>
            <a:ext cx="3600450" cy="67945"/>
          </a:xfrm>
          <a:custGeom>
            <a:avLst/>
            <a:gdLst/>
            <a:ahLst/>
            <a:cxnLst/>
            <a:rect l="l" t="t" r="r" b="b"/>
            <a:pathLst>
              <a:path w="3600450" h="67944">
                <a:moveTo>
                  <a:pt x="3599904" y="0"/>
                </a:moveTo>
                <a:lnTo>
                  <a:pt x="3581374" y="0"/>
                </a:lnTo>
                <a:lnTo>
                  <a:pt x="1486801" y="0"/>
                </a:lnTo>
                <a:lnTo>
                  <a:pt x="0" y="0"/>
                </a:lnTo>
                <a:lnTo>
                  <a:pt x="0" y="67856"/>
                </a:lnTo>
                <a:lnTo>
                  <a:pt x="1486801" y="67856"/>
                </a:lnTo>
                <a:lnTo>
                  <a:pt x="3581374" y="67856"/>
                </a:lnTo>
                <a:lnTo>
                  <a:pt x="3599904" y="67856"/>
                </a:lnTo>
                <a:lnTo>
                  <a:pt x="3599904" y="0"/>
                </a:lnTo>
                <a:close/>
              </a:path>
            </a:pathLst>
          </a:custGeom>
          <a:solidFill>
            <a:srgbClr val="012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36521" y="182400"/>
            <a:ext cx="4307205" cy="889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5" dirty="0">
                <a:latin typeface="Tahoma"/>
                <a:cs typeface="Tahoma"/>
                <a:hlinkClick r:id="rId4"/>
              </a:rPr>
              <a:t>Special</a:t>
            </a:r>
            <a:r>
              <a:rPr spc="-380" dirty="0">
                <a:latin typeface="Tahoma"/>
                <a:cs typeface="Tahoma"/>
                <a:hlinkClick r:id="rId4"/>
              </a:rPr>
              <a:t> </a:t>
            </a:r>
            <a:r>
              <a:rPr spc="-135" dirty="0">
                <a:latin typeface="Tahoma"/>
                <a:cs typeface="Tahoma"/>
                <a:hlinkClick r:id="rId4"/>
              </a:rPr>
              <a:t>thanks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0196" y="1733681"/>
            <a:ext cx="104775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0196" y="2152781"/>
            <a:ext cx="104775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0196" y="2571881"/>
            <a:ext cx="104775" cy="1047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99846" y="1105894"/>
            <a:ext cx="5380355" cy="17018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400" spc="-25" dirty="0">
                <a:solidFill>
                  <a:srgbClr val="012A3A"/>
                </a:solidFill>
                <a:latin typeface="Verdana"/>
                <a:cs typeface="Verdana"/>
              </a:rPr>
              <a:t>to:</a:t>
            </a:r>
            <a:endParaRPr sz="2400">
              <a:latin typeface="Verdana"/>
              <a:cs typeface="Verdana"/>
            </a:endParaRPr>
          </a:p>
          <a:p>
            <a:pPr marL="532130">
              <a:lnSpc>
                <a:spcPct val="100000"/>
              </a:lnSpc>
              <a:spcBef>
                <a:spcPts val="420"/>
              </a:spcBef>
            </a:pPr>
            <a:r>
              <a:rPr sz="2400" spc="-110" dirty="0">
                <a:solidFill>
                  <a:srgbClr val="012A3A"/>
                </a:solidFill>
                <a:latin typeface="Verdana"/>
                <a:cs typeface="Verdana"/>
              </a:rPr>
              <a:t>my</a:t>
            </a:r>
            <a:r>
              <a:rPr sz="2400" spc="-240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12A3A"/>
                </a:solidFill>
                <a:latin typeface="Verdana"/>
                <a:cs typeface="Verdana"/>
              </a:rPr>
              <a:t>grandparents</a:t>
            </a:r>
            <a:endParaRPr sz="2400">
              <a:latin typeface="Verdana"/>
              <a:cs typeface="Verdana"/>
            </a:endParaRPr>
          </a:p>
          <a:p>
            <a:pPr marL="532130" marR="5080">
              <a:lnSpc>
                <a:spcPct val="114599"/>
              </a:lnSpc>
            </a:pPr>
            <a:r>
              <a:rPr sz="2400" spc="-110" dirty="0">
                <a:solidFill>
                  <a:srgbClr val="012A3A"/>
                </a:solidFill>
                <a:latin typeface="Verdana"/>
                <a:cs typeface="Verdana"/>
              </a:rPr>
              <a:t>my</a:t>
            </a:r>
            <a:r>
              <a:rPr sz="2400" spc="-215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012A3A"/>
                </a:solidFill>
                <a:latin typeface="Verdana"/>
                <a:cs typeface="Verdana"/>
              </a:rPr>
              <a:t>computer</a:t>
            </a:r>
            <a:r>
              <a:rPr sz="2400" spc="-215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12A3A"/>
                </a:solidFill>
                <a:latin typeface="Verdana"/>
                <a:cs typeface="Verdana"/>
              </a:rPr>
              <a:t>science</a:t>
            </a:r>
            <a:r>
              <a:rPr sz="2400" spc="-210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12A3A"/>
                </a:solidFill>
                <a:latin typeface="Verdana"/>
                <a:cs typeface="Verdana"/>
              </a:rPr>
              <a:t>teachers </a:t>
            </a:r>
            <a:r>
              <a:rPr sz="2400" spc="-50" dirty="0">
                <a:solidFill>
                  <a:srgbClr val="012A3A"/>
                </a:solidFill>
                <a:latin typeface="Verdana"/>
                <a:cs typeface="Verdana"/>
              </a:rPr>
              <a:t>everyone</a:t>
            </a:r>
            <a:r>
              <a:rPr sz="2400" spc="-220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012A3A"/>
                </a:solidFill>
                <a:latin typeface="Verdana"/>
                <a:cs typeface="Verdana"/>
              </a:rPr>
              <a:t>who</a:t>
            </a:r>
            <a:r>
              <a:rPr sz="2400" spc="-215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012A3A"/>
                </a:solidFill>
                <a:latin typeface="Verdana"/>
                <a:cs typeface="Verdana"/>
              </a:rPr>
              <a:t>sends</a:t>
            </a:r>
            <a:r>
              <a:rPr sz="2400" spc="-215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012A3A"/>
                </a:solidFill>
                <a:latin typeface="Verdana"/>
                <a:cs typeface="Verdana"/>
              </a:rPr>
              <a:t>suggestions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29606" y="6511122"/>
            <a:ext cx="2679065" cy="104838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500" spc="-10" dirty="0">
                <a:solidFill>
                  <a:srgbClr val="012A3A"/>
                </a:solidFill>
                <a:latin typeface="Tahoma"/>
                <a:cs typeface="Tahoma"/>
              </a:rPr>
              <a:t>Contact:</a:t>
            </a:r>
            <a:endParaRPr sz="1500">
              <a:latin typeface="Tahoma"/>
              <a:cs typeface="Tahoma"/>
            </a:endParaRPr>
          </a:p>
          <a:p>
            <a:pPr marL="12700" marR="5080">
              <a:lnSpc>
                <a:spcPct val="116100"/>
              </a:lnSpc>
              <a:spcBef>
                <a:spcPts val="55"/>
              </a:spcBef>
            </a:pPr>
            <a:r>
              <a:rPr sz="1400" spc="-20" dirty="0">
                <a:solidFill>
                  <a:srgbClr val="012A3A"/>
                </a:solidFill>
                <a:latin typeface="Verdana"/>
                <a:cs typeface="Verdana"/>
              </a:rPr>
              <a:t>Mihai</a:t>
            </a:r>
            <a:r>
              <a:rPr sz="1400" spc="-105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12A3A"/>
                </a:solidFill>
                <a:latin typeface="Verdana"/>
                <a:cs typeface="Verdana"/>
              </a:rPr>
              <a:t>Arișanu </a:t>
            </a:r>
            <a:r>
              <a:rPr sz="1400" spc="-40" dirty="0">
                <a:solidFill>
                  <a:srgbClr val="012A3A"/>
                </a:solidFill>
                <a:latin typeface="Verdana"/>
                <a:cs typeface="Verdana"/>
                <a:hlinkClick r:id="rId6"/>
              </a:rPr>
              <a:t>mihai.arișanu2006@gmail.com</a:t>
            </a:r>
            <a:r>
              <a:rPr sz="1400" spc="-40" dirty="0">
                <a:solidFill>
                  <a:srgbClr val="012A3A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12A3A"/>
                </a:solidFill>
                <a:latin typeface="Verdana"/>
                <a:cs typeface="Verdana"/>
              </a:rPr>
              <a:t>0770849156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040457" y="2903984"/>
            <a:ext cx="5552440" cy="3703954"/>
            <a:chOff x="5040457" y="2903984"/>
            <a:chExt cx="5552440" cy="3703954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94326" y="2903984"/>
              <a:ext cx="3098182" cy="370136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40457" y="2903984"/>
              <a:ext cx="3091134" cy="37036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12A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376</Words>
  <Application>Microsoft Office PowerPoint</Application>
  <PresentationFormat>Custom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Black</vt:lpstr>
      <vt:lpstr>Calibri</vt:lpstr>
      <vt:lpstr>Cambria</vt:lpstr>
      <vt:lpstr>Lucida Sans Unicode</vt:lpstr>
      <vt:lpstr>Tahoma</vt:lpstr>
      <vt:lpstr>Trebuchet MS</vt:lpstr>
      <vt:lpstr>Verdana</vt:lpstr>
      <vt:lpstr>Office Theme</vt:lpstr>
      <vt:lpstr>SeniorPro</vt:lpstr>
      <vt:lpstr>Who I am?</vt:lpstr>
      <vt:lpstr>What problem I am solving?</vt:lpstr>
      <vt:lpstr>Market research</vt:lpstr>
      <vt:lpstr>Functionalities</vt:lpstr>
      <vt:lpstr>Technologies</vt:lpstr>
      <vt:lpstr>Next steps</vt:lpstr>
      <vt:lpstr>Special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PitchSeniorPRO (297 x 210 mm)</dc:title>
  <dc:creator>ANA MARIA ARISANU</dc:creator>
  <cp:keywords>DAGGNrfMROc,BAEAw4DszO0</cp:keywords>
  <cp:lastModifiedBy>Mihai Arisanu</cp:lastModifiedBy>
  <cp:revision>1</cp:revision>
  <dcterms:created xsi:type="dcterms:W3CDTF">2024-06-08T06:32:45Z</dcterms:created>
  <dcterms:modified xsi:type="dcterms:W3CDTF">2024-06-08T06:34:26Z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2024-06-08T00:00:00Z</vt:filetime>
  </property>
  <property fmtid="{D5CDD505-2E9C-101B-9397-08002B2CF9AE}" pid="3" name="Creator">
    <vt:lpwstr>Canva</vt:lpwstr>
  </property>
  <property fmtid="{D5CDD505-2E9C-101B-9397-08002B2CF9AE}" pid="4" name="LastSaved">
    <vt:filetime>2024-06-08T00:00:00Z</vt:filetime>
  </property>
  <property fmtid="{D5CDD505-2E9C-101B-9397-08002B2CF9AE}" pid="5" name="Producer">
    <vt:lpwstr>Canva</vt:lpwstr>
  </property>
</Properties>
</file>