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0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2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1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6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4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48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 /><Relationship Id="rId3" Type="http://schemas.openxmlformats.org/officeDocument/2006/relationships/slide" Target="slide4.xml" /><Relationship Id="rId7" Type="http://schemas.openxmlformats.org/officeDocument/2006/relationships/slide" Target="slide8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2.xml" /><Relationship Id="rId6" Type="http://schemas.openxmlformats.org/officeDocument/2006/relationships/slide" Target="slide7.xml" /><Relationship Id="rId11" Type="http://schemas.openxmlformats.org/officeDocument/2006/relationships/slide" Target="slide12.xml" /><Relationship Id="rId5" Type="http://schemas.openxmlformats.org/officeDocument/2006/relationships/slide" Target="slide6.xml" /><Relationship Id="rId10" Type="http://schemas.openxmlformats.org/officeDocument/2006/relationships/slide" Target="slide11.xml" /><Relationship Id="rId4" Type="http://schemas.openxmlformats.org/officeDocument/2006/relationships/slide" Target="slide5.xml" /><Relationship Id="rId9" Type="http://schemas.openxmlformats.org/officeDocument/2006/relationships/slide" Target="slide1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Titlu</a:t>
            </a:r>
            <a:r>
              <a:rPr lang="en-US" dirty="0"/>
              <a:t> </a:t>
            </a:r>
            <a:r>
              <a:rPr lang="en-US" dirty="0" err="1"/>
              <a:t>prezentare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6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Joint Stereo 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http://www.mirlab.org/conference_papers/International_Conference/DAFx%202004/Proc/P_157.pdf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capitolul</a:t>
            </a:r>
            <a:r>
              <a:rPr lang="en-US" dirty="0"/>
              <a:t>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9.Acustica </a:t>
            </a:r>
            <a:r>
              <a:rPr lang="en-US" dirty="0" err="1"/>
              <a:t>mediilor</a:t>
            </a:r>
            <a:r>
              <a:rPr lang="en-US" dirty="0"/>
              <a:t> </a:t>
            </a:r>
            <a:r>
              <a:rPr lang="en-US" dirty="0" err="1"/>
              <a:t>inchise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cautat</a:t>
            </a:r>
            <a:r>
              <a:rPr lang="en-US" dirty="0"/>
              <a:t> ulterior.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10.Parametri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performantele</a:t>
            </a:r>
            <a:r>
              <a:rPr lang="en-US" dirty="0"/>
              <a:t> ( RMS, PMPO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cautat</a:t>
            </a:r>
            <a:r>
              <a:rPr lang="en-US"/>
              <a:t> ulterior.</a:t>
            </a:r>
          </a:p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50" y="2324100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1.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2324100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2.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7650" y="2324100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3.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550" y="3080147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4.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3080147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5.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67650" y="3080146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6.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1550" y="3872508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8" action="ppaction://hlinksldjump"/>
              </a:rPr>
              <a:t>7.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3872507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 action="ppaction://hlinksldjump"/>
              </a:rPr>
              <a:t>8.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67650" y="3872506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9.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1550" y="4648200"/>
            <a:ext cx="325755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1" action="ppaction://hlinksldjump"/>
              </a:rPr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1.Generarea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undelor</a:t>
            </a:r>
            <a:r>
              <a:rPr lang="en-US" dirty="0"/>
              <a:t> </a:t>
            </a:r>
            <a:r>
              <a:rPr lang="en-US" dirty="0" err="1"/>
              <a:t>sonore</a:t>
            </a:r>
            <a:r>
              <a:rPr lang="en-US" dirty="0"/>
              <a:t> de </a:t>
            </a:r>
            <a:r>
              <a:rPr lang="en-US" dirty="0" err="1"/>
              <a:t>baza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https://books.google.ro/books?id=6ZiGEitXKioC&amp;pg=PT21&amp;dq=difference+between+mono+and+stereo&amp;lr=&amp;hl=ro&amp;source=gbs_selected_pages&amp;cad=2#v=onepage&amp;q=difference%20between%20mono%20and%20stereo&amp;f=false</a:t>
            </a:r>
          </a:p>
          <a:p>
            <a:pPr marL="0" indent="0">
              <a:buNone/>
            </a:pPr>
            <a:r>
              <a:rPr lang="en-US" dirty="0"/>
              <a:t>, chapter2 -&gt; </a:t>
            </a:r>
            <a:r>
              <a:rPr lang="en-US" dirty="0" err="1"/>
              <a:t>pagina</a:t>
            </a:r>
            <a:r>
              <a:rPr lang="en-US" dirty="0"/>
              <a:t> 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53" y="353402"/>
            <a:ext cx="10515600" cy="1325563"/>
          </a:xfrm>
        </p:spPr>
        <p:txBody>
          <a:bodyPr/>
          <a:lstStyle/>
          <a:p>
            <a:r>
              <a:rPr lang="en-US" dirty="0"/>
              <a:t>2.Marimi </a:t>
            </a:r>
            <a:r>
              <a:rPr lang="en-US" dirty="0" err="1"/>
              <a:t>caracteristice</a:t>
            </a:r>
            <a:r>
              <a:rPr lang="en-US" dirty="0"/>
              <a:t> </a:t>
            </a:r>
            <a:r>
              <a:rPr lang="en-US" dirty="0" err="1"/>
              <a:t>undelor</a:t>
            </a:r>
            <a:r>
              <a:rPr lang="en-US" dirty="0"/>
              <a:t> </a:t>
            </a:r>
            <a:r>
              <a:rPr lang="en-US" dirty="0" err="1"/>
              <a:t>sonore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http://stiintasiinginerie.ro/wp-content/uploads/2015/07/28-82.pdf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capitolul</a:t>
            </a:r>
            <a:r>
              <a:rPr lang="en-US" dirty="0"/>
              <a:t> 2-&gt; </a:t>
            </a:r>
            <a:r>
              <a:rPr lang="en-US" dirty="0" err="1"/>
              <a:t>pagina</a:t>
            </a:r>
            <a:r>
              <a:rPr lang="en-US" dirty="0"/>
              <a:t>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3.Amplasarea </a:t>
            </a:r>
            <a:r>
              <a:rPr lang="en-US" dirty="0" err="1"/>
              <a:t>boxelor</a:t>
            </a:r>
            <a:r>
              <a:rPr lang="en-US" dirty="0"/>
              <a:t> in casa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https://www.researchgate.net/publication/276062868_Muzica_electronica_si_electronica_audio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pagina</a:t>
            </a:r>
            <a:r>
              <a:rPr lang="en-US" dirty="0"/>
              <a:t> 50.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4.Mituri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https://www.researchgate.net/publication/276062868_Muzica_electronica_si_electronica_audio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pagina</a:t>
            </a:r>
            <a:r>
              <a:rPr lang="en-US" dirty="0"/>
              <a:t> 76.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5.Reverberatie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http://stiintasiinginerie.ro/wp-content/uploads/2015/07/28-82.pdf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capitolul</a:t>
            </a:r>
            <a:r>
              <a:rPr lang="en-US" dirty="0"/>
              <a:t> 3.1 :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câmpului</a:t>
            </a:r>
            <a:r>
              <a:rPr lang="en-US" dirty="0"/>
              <a:t> </a:t>
            </a:r>
            <a:r>
              <a:rPr lang="en-US" dirty="0" err="1"/>
              <a:t>sonor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de </a:t>
            </a:r>
            <a:r>
              <a:rPr lang="en-US" dirty="0" err="1"/>
              <a:t>zgomot</a:t>
            </a:r>
            <a:r>
              <a:rPr lang="en-US" dirty="0"/>
              <a:t>.</a:t>
            </a:r>
          </a:p>
          <a:p>
            <a:r>
              <a:rPr lang="en-US" dirty="0"/>
              <a:t>http://www.rjbs.ro/Scientific%20article_PAVEL.pdf </a:t>
            </a:r>
          </a:p>
          <a:p>
            <a:pPr marL="0" indent="0">
              <a:buNone/>
            </a:pPr>
            <a:r>
              <a:rPr lang="en-US" dirty="0"/>
              <a:t>, tot.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6.Standarde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sunet</a:t>
            </a:r>
            <a:r>
              <a:rPr lang="en-US" dirty="0"/>
              <a:t>: </a:t>
            </a:r>
            <a:r>
              <a:rPr lang="en-US" dirty="0" err="1"/>
              <a:t>Dolby,THX</a:t>
            </a:r>
            <a:r>
              <a:rPr lang="en-US" dirty="0"/>
              <a:t>,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https://www.sony.ro/electronics/support/understanding-digital-audio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7.Elemente de </a:t>
            </a:r>
            <a:r>
              <a:rPr lang="en-US" dirty="0" err="1"/>
              <a:t>fizica</a:t>
            </a:r>
            <a:r>
              <a:rPr lang="en-US" dirty="0"/>
              <a:t> </a:t>
            </a:r>
            <a:r>
              <a:rPr lang="en-US" dirty="0" err="1"/>
              <a:t>acustica</a:t>
            </a:r>
            <a:r>
              <a:rPr lang="en-US" dirty="0"/>
              <a:t>( </a:t>
            </a:r>
            <a:r>
              <a:rPr lang="en-US" dirty="0" err="1"/>
              <a:t>intensitatea</a:t>
            </a:r>
            <a:r>
              <a:rPr lang="en-US" dirty="0"/>
              <a:t> </a:t>
            </a:r>
            <a:r>
              <a:rPr lang="en-US" dirty="0" err="1"/>
              <a:t>sunetelor</a:t>
            </a:r>
            <a:r>
              <a:rPr lang="en-US" dirty="0"/>
              <a:t>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https://books.google.ro/books?id=IJRNDwAAQBAJ&amp;pg=PT65&amp;dq=sisteme%20acustice&amp;hl=ro&amp;sa=X&amp;ved=0ahUKEwjb6LO2zdnZAhVC-aQKHSSkCwcQ6AEILjAB#v=onepage&amp;q&amp;f=false</a:t>
            </a:r>
          </a:p>
          <a:p>
            <a:pPr marL="0" indent="0">
              <a:buNone/>
            </a:pPr>
            <a:r>
              <a:rPr lang="en-US" dirty="0"/>
              <a:t>, la final, </a:t>
            </a:r>
            <a:r>
              <a:rPr lang="en-US" dirty="0" err="1"/>
              <a:t>poza</a:t>
            </a:r>
            <a:r>
              <a:rPr lang="en-US" dirty="0"/>
              <a:t> cu </a:t>
            </a:r>
            <a:r>
              <a:rPr lang="en-US" dirty="0" err="1"/>
              <a:t>microfon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848975" y="6311900"/>
            <a:ext cx="609600" cy="4381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201275" y="6311900"/>
            <a:ext cx="542925" cy="4381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9410700" y="6311900"/>
            <a:ext cx="647700" cy="43815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3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163</Words>
  <Application>Microsoft Office PowerPoint</Application>
  <PresentationFormat>Ecran lat</PresentationFormat>
  <Paragraphs>42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Circuit</vt:lpstr>
      <vt:lpstr>Titlu prezentare</vt:lpstr>
      <vt:lpstr>Cuprins</vt:lpstr>
      <vt:lpstr>1.Generarea si transmiterea undelor sonore de baza</vt:lpstr>
      <vt:lpstr>2.Marimi caracteristice undelor sonore</vt:lpstr>
      <vt:lpstr>3.Amplasarea boxelor in casa</vt:lpstr>
      <vt:lpstr>4.Mituri audio</vt:lpstr>
      <vt:lpstr>5.Reverberatie</vt:lpstr>
      <vt:lpstr>6.Standarde si sisteme de sunet: Dolby,THX, DTS</vt:lpstr>
      <vt:lpstr>7.Elemente de fizica acustica( intensitatea sunetelor )</vt:lpstr>
      <vt:lpstr>8. Joint Stereo Coding</vt:lpstr>
      <vt:lpstr>9.Acustica mediilor inchise</vt:lpstr>
      <vt:lpstr>10.Parametri ce determina performantele ( RMS, PMPO )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prezentare</dc:title>
  <dc:creator>Badescu, Mihai</dc:creator>
  <cp:lastModifiedBy>Luca</cp:lastModifiedBy>
  <cp:revision>19</cp:revision>
  <dcterms:created xsi:type="dcterms:W3CDTF">2018-03-12T13:49:32Z</dcterms:created>
  <dcterms:modified xsi:type="dcterms:W3CDTF">2018-03-21T12:18:03Z</dcterms:modified>
</cp:coreProperties>
</file>