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12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Faceți clic pentru editarea stilului de subtitlu al coordonatorului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21.06.2018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21.06.2018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21.06.2018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21.06.2018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21.06.2018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21.06.2018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21.06.2018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21.06.2018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21.06.2018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21.06.2018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21.06.2018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5CAE3-E66C-483F-9A91-133D66834A8A}" type="datetimeFigureOut">
              <a:rPr lang="ro-RO" smtClean="0"/>
              <a:t>21.06.2018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Conector drept 52"/>
          <p:cNvCxnSpPr/>
          <p:nvPr/>
        </p:nvCxnSpPr>
        <p:spPr>
          <a:xfrm>
            <a:off x="7160828" y="4577307"/>
            <a:ext cx="197936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rept 51"/>
          <p:cNvCxnSpPr/>
          <p:nvPr/>
        </p:nvCxnSpPr>
        <p:spPr>
          <a:xfrm>
            <a:off x="5548786" y="4577307"/>
            <a:ext cx="197936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>
            <a:off x="1584525" y="4581128"/>
            <a:ext cx="197936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>
            <a:off x="1204196" y="4213446"/>
            <a:ext cx="727722" cy="727722"/>
          </a:xfrm>
          <a:prstGeom prst="arc">
            <a:avLst>
              <a:gd name="adj1" fmla="val 5315238"/>
              <a:gd name="adj2" fmla="val 10782774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7" name="Conector drept 6"/>
          <p:cNvCxnSpPr/>
          <p:nvPr/>
        </p:nvCxnSpPr>
        <p:spPr>
          <a:xfrm>
            <a:off x="0" y="4581128"/>
            <a:ext cx="154766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470464" y="4473115"/>
            <a:ext cx="195187" cy="21602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Tor 8"/>
          <p:cNvSpPr/>
          <p:nvPr/>
        </p:nvSpPr>
        <p:spPr>
          <a:xfrm>
            <a:off x="1392177" y="4394356"/>
            <a:ext cx="351760" cy="373542"/>
          </a:xfrm>
          <a:prstGeom prst="donut">
            <a:avLst>
              <a:gd name="adj" fmla="val 457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0" name="Tor 9"/>
          <p:cNvSpPr/>
          <p:nvPr/>
        </p:nvSpPr>
        <p:spPr>
          <a:xfrm>
            <a:off x="1300418" y="4296915"/>
            <a:ext cx="535278" cy="568424"/>
          </a:xfrm>
          <a:prstGeom prst="donut">
            <a:avLst>
              <a:gd name="adj" fmla="val 457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cxnSp>
        <p:nvCxnSpPr>
          <p:cNvPr id="11" name="Conector drept 10"/>
          <p:cNvCxnSpPr/>
          <p:nvPr/>
        </p:nvCxnSpPr>
        <p:spPr>
          <a:xfrm flipV="1">
            <a:off x="1568057" y="4865340"/>
            <a:ext cx="0" cy="93992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493453" y="5733256"/>
            <a:ext cx="149208" cy="14401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" name="CasetăText 15"/>
          <p:cNvSpPr txBox="1"/>
          <p:nvPr/>
        </p:nvSpPr>
        <p:spPr>
          <a:xfrm>
            <a:off x="1108291" y="3844114"/>
            <a:ext cx="91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1990</a:t>
            </a:r>
            <a:endParaRPr lang="ro-RO" dirty="0"/>
          </a:p>
        </p:txBody>
      </p:sp>
      <p:sp>
        <p:nvSpPr>
          <p:cNvPr id="17" name="CasetăText 16"/>
          <p:cNvSpPr txBox="1"/>
          <p:nvPr/>
        </p:nvSpPr>
        <p:spPr>
          <a:xfrm>
            <a:off x="899592" y="5805264"/>
            <a:ext cx="1290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asdfgserhdfjmf</a:t>
            </a:r>
            <a:endParaRPr lang="ro-RO" dirty="0"/>
          </a:p>
        </p:txBody>
      </p:sp>
      <p:cxnSp>
        <p:nvCxnSpPr>
          <p:cNvPr id="18" name="Conector drept 17"/>
          <p:cNvCxnSpPr/>
          <p:nvPr/>
        </p:nvCxnSpPr>
        <p:spPr>
          <a:xfrm flipH="1">
            <a:off x="978631" y="6451595"/>
            <a:ext cx="121178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rept 22"/>
          <p:cNvCxnSpPr/>
          <p:nvPr/>
        </p:nvCxnSpPr>
        <p:spPr>
          <a:xfrm>
            <a:off x="3632417" y="4577307"/>
            <a:ext cx="197936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/>
          <p:cNvSpPr/>
          <p:nvPr/>
        </p:nvSpPr>
        <p:spPr>
          <a:xfrm rot="5400000">
            <a:off x="3252088" y="4209625"/>
            <a:ext cx="727722" cy="727722"/>
          </a:xfrm>
          <a:prstGeom prst="arc">
            <a:avLst>
              <a:gd name="adj1" fmla="val 5315238"/>
              <a:gd name="adj2" fmla="val 10782774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25" name="Conector drept 24"/>
          <p:cNvCxnSpPr/>
          <p:nvPr/>
        </p:nvCxnSpPr>
        <p:spPr>
          <a:xfrm>
            <a:off x="2047892" y="4577307"/>
            <a:ext cx="154766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518356" y="4469294"/>
            <a:ext cx="195187" cy="21602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7" name="Tor 26"/>
          <p:cNvSpPr/>
          <p:nvPr/>
        </p:nvSpPr>
        <p:spPr>
          <a:xfrm>
            <a:off x="3440069" y="4390535"/>
            <a:ext cx="351760" cy="373542"/>
          </a:xfrm>
          <a:prstGeom prst="donut">
            <a:avLst>
              <a:gd name="adj" fmla="val 457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28" name="Tor 27"/>
          <p:cNvSpPr/>
          <p:nvPr/>
        </p:nvSpPr>
        <p:spPr>
          <a:xfrm>
            <a:off x="3348310" y="4293094"/>
            <a:ext cx="535278" cy="568424"/>
          </a:xfrm>
          <a:prstGeom prst="donut">
            <a:avLst>
              <a:gd name="adj" fmla="val 457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cxnSp>
        <p:nvCxnSpPr>
          <p:cNvPr id="29" name="Conector drept 28"/>
          <p:cNvCxnSpPr/>
          <p:nvPr/>
        </p:nvCxnSpPr>
        <p:spPr>
          <a:xfrm flipV="1">
            <a:off x="3632417" y="3374152"/>
            <a:ext cx="0" cy="93992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557755" y="3302144"/>
            <a:ext cx="149208" cy="14401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1" name="CasetăText 30"/>
          <p:cNvSpPr txBox="1"/>
          <p:nvPr/>
        </p:nvSpPr>
        <p:spPr>
          <a:xfrm>
            <a:off x="3172651" y="5013176"/>
            <a:ext cx="91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1990</a:t>
            </a:r>
            <a:endParaRPr lang="ro-RO" dirty="0"/>
          </a:p>
        </p:txBody>
      </p:sp>
      <p:sp>
        <p:nvSpPr>
          <p:cNvPr id="32" name="CasetăText 31"/>
          <p:cNvSpPr txBox="1"/>
          <p:nvPr/>
        </p:nvSpPr>
        <p:spPr>
          <a:xfrm>
            <a:off x="2987003" y="2643541"/>
            <a:ext cx="1290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asdfgserhdfjmf</a:t>
            </a:r>
            <a:endParaRPr lang="ro-RO" dirty="0"/>
          </a:p>
        </p:txBody>
      </p:sp>
      <p:cxnSp>
        <p:nvCxnSpPr>
          <p:cNvPr id="33" name="Conector drept 32"/>
          <p:cNvCxnSpPr/>
          <p:nvPr/>
        </p:nvCxnSpPr>
        <p:spPr>
          <a:xfrm flipH="1">
            <a:off x="3026522" y="2665761"/>
            <a:ext cx="121178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/>
          <p:cNvSpPr/>
          <p:nvPr/>
        </p:nvSpPr>
        <p:spPr>
          <a:xfrm>
            <a:off x="5508104" y="4213446"/>
            <a:ext cx="727722" cy="727722"/>
          </a:xfrm>
          <a:prstGeom prst="arc">
            <a:avLst>
              <a:gd name="adj1" fmla="val 5315238"/>
              <a:gd name="adj2" fmla="val 10782774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5" name="Oval 34"/>
          <p:cNvSpPr/>
          <p:nvPr/>
        </p:nvSpPr>
        <p:spPr>
          <a:xfrm>
            <a:off x="5774372" y="4473115"/>
            <a:ext cx="195187" cy="21602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6" name="Tor 35"/>
          <p:cNvSpPr/>
          <p:nvPr/>
        </p:nvSpPr>
        <p:spPr>
          <a:xfrm>
            <a:off x="5696085" y="4394356"/>
            <a:ext cx="351760" cy="373542"/>
          </a:xfrm>
          <a:prstGeom prst="donut">
            <a:avLst>
              <a:gd name="adj" fmla="val 457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37" name="Tor 36"/>
          <p:cNvSpPr/>
          <p:nvPr/>
        </p:nvSpPr>
        <p:spPr>
          <a:xfrm>
            <a:off x="5604326" y="4296915"/>
            <a:ext cx="535278" cy="568424"/>
          </a:xfrm>
          <a:prstGeom prst="donut">
            <a:avLst>
              <a:gd name="adj" fmla="val 457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cxnSp>
        <p:nvCxnSpPr>
          <p:cNvPr id="38" name="Conector drept 37"/>
          <p:cNvCxnSpPr/>
          <p:nvPr/>
        </p:nvCxnSpPr>
        <p:spPr>
          <a:xfrm flipV="1">
            <a:off x="5871965" y="4865340"/>
            <a:ext cx="0" cy="93992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797361" y="5733256"/>
            <a:ext cx="149208" cy="14401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0" name="CasetăText 39"/>
          <p:cNvSpPr txBox="1"/>
          <p:nvPr/>
        </p:nvSpPr>
        <p:spPr>
          <a:xfrm>
            <a:off x="5412199" y="3844114"/>
            <a:ext cx="91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1990</a:t>
            </a:r>
            <a:endParaRPr lang="ro-RO" dirty="0"/>
          </a:p>
        </p:txBody>
      </p:sp>
      <p:sp>
        <p:nvSpPr>
          <p:cNvPr id="41" name="CasetăText 40"/>
          <p:cNvSpPr txBox="1"/>
          <p:nvPr/>
        </p:nvSpPr>
        <p:spPr>
          <a:xfrm>
            <a:off x="5203500" y="5805264"/>
            <a:ext cx="1290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asdfgserhdfjmf</a:t>
            </a:r>
            <a:endParaRPr lang="ro-RO" dirty="0"/>
          </a:p>
        </p:txBody>
      </p:sp>
      <p:cxnSp>
        <p:nvCxnSpPr>
          <p:cNvPr id="42" name="Conector drept 41"/>
          <p:cNvCxnSpPr/>
          <p:nvPr/>
        </p:nvCxnSpPr>
        <p:spPr>
          <a:xfrm flipH="1">
            <a:off x="5282539" y="6451595"/>
            <a:ext cx="121178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c 42"/>
          <p:cNvSpPr/>
          <p:nvPr/>
        </p:nvSpPr>
        <p:spPr>
          <a:xfrm rot="5400000">
            <a:off x="7164288" y="4209625"/>
            <a:ext cx="727722" cy="727722"/>
          </a:xfrm>
          <a:prstGeom prst="arc">
            <a:avLst>
              <a:gd name="adj1" fmla="val 5315238"/>
              <a:gd name="adj2" fmla="val 10782774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4" name="Oval 43"/>
          <p:cNvSpPr/>
          <p:nvPr/>
        </p:nvSpPr>
        <p:spPr>
          <a:xfrm>
            <a:off x="7430556" y="4469294"/>
            <a:ext cx="195187" cy="21602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5" name="Tor 44"/>
          <p:cNvSpPr/>
          <p:nvPr/>
        </p:nvSpPr>
        <p:spPr>
          <a:xfrm>
            <a:off x="7352269" y="4390535"/>
            <a:ext cx="351760" cy="373542"/>
          </a:xfrm>
          <a:prstGeom prst="donut">
            <a:avLst>
              <a:gd name="adj" fmla="val 457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46" name="Tor 45"/>
          <p:cNvSpPr/>
          <p:nvPr/>
        </p:nvSpPr>
        <p:spPr>
          <a:xfrm>
            <a:off x="7260510" y="4293094"/>
            <a:ext cx="535278" cy="568424"/>
          </a:xfrm>
          <a:prstGeom prst="donut">
            <a:avLst>
              <a:gd name="adj" fmla="val 457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cxnSp>
        <p:nvCxnSpPr>
          <p:cNvPr id="47" name="Conector drept 46"/>
          <p:cNvCxnSpPr/>
          <p:nvPr/>
        </p:nvCxnSpPr>
        <p:spPr>
          <a:xfrm flipV="1">
            <a:off x="7544617" y="3374152"/>
            <a:ext cx="0" cy="93992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7469955" y="3302144"/>
            <a:ext cx="149208" cy="14401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9" name="CasetăText 48"/>
          <p:cNvSpPr txBox="1"/>
          <p:nvPr/>
        </p:nvSpPr>
        <p:spPr>
          <a:xfrm>
            <a:off x="7084851" y="5013176"/>
            <a:ext cx="91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1990</a:t>
            </a:r>
            <a:endParaRPr lang="ro-RO" dirty="0"/>
          </a:p>
        </p:txBody>
      </p:sp>
      <p:sp>
        <p:nvSpPr>
          <p:cNvPr id="50" name="CasetăText 49"/>
          <p:cNvSpPr txBox="1"/>
          <p:nvPr/>
        </p:nvSpPr>
        <p:spPr>
          <a:xfrm>
            <a:off x="6899203" y="2643541"/>
            <a:ext cx="1290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asdfgserhdfjmf</a:t>
            </a:r>
            <a:endParaRPr lang="ro-RO" dirty="0"/>
          </a:p>
        </p:txBody>
      </p:sp>
      <p:cxnSp>
        <p:nvCxnSpPr>
          <p:cNvPr id="51" name="Conector drept 50"/>
          <p:cNvCxnSpPr/>
          <p:nvPr/>
        </p:nvCxnSpPr>
        <p:spPr>
          <a:xfrm flipH="1">
            <a:off x="6938722" y="2665761"/>
            <a:ext cx="121178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378318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</Words>
  <Application>Microsoft Office PowerPoint</Application>
  <PresentationFormat>Expunere pe ecran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</vt:i4>
      </vt:variant>
    </vt:vector>
  </HeadingPairs>
  <TitlesOfParts>
    <vt:vector size="2" baseType="lpstr">
      <vt:lpstr>Temă Office</vt:lpstr>
      <vt:lpstr>Prezentare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HP</dc:creator>
  <cp:lastModifiedBy>HP</cp:lastModifiedBy>
  <cp:revision>3</cp:revision>
  <dcterms:created xsi:type="dcterms:W3CDTF">2018-06-20T21:15:00Z</dcterms:created>
  <dcterms:modified xsi:type="dcterms:W3CDTF">2018-06-20T21:40:18Z</dcterms:modified>
</cp:coreProperties>
</file>