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infotainment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in industria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automotive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/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latin typeface="Cambria" panose="02040503050406030204" pitchFamily="18" charset="0"/>
              </a:rPr>
              <a:t>COORDONATOR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Concluzii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mil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3111189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mil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133409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158174" y="630002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mil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164288" y="3111189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mil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133409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8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2" y="1628800"/>
            <a:ext cx="5313027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tăText 5"/>
          <p:cNvSpPr txBox="1"/>
          <p:nvPr/>
        </p:nvSpPr>
        <p:spPr>
          <a:xfrm>
            <a:off x="395536" y="415000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prealabilă este că specificarea diagnosticului trebuie mutată la începutul procesului de dezvoltare</a:t>
            </a:r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Rolul 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215410" y="3462966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5" name="Grupare 14"/>
          <p:cNvGrpSpPr/>
          <p:nvPr/>
        </p:nvGrpSpPr>
        <p:grpSpPr>
          <a:xfrm>
            <a:off x="786537" y="2814894"/>
            <a:ext cx="896925" cy="648072"/>
            <a:chOff x="542727" y="3212976"/>
            <a:chExt cx="896925" cy="648072"/>
          </a:xfrm>
        </p:grpSpPr>
        <p:cxnSp>
          <p:nvCxnSpPr>
            <p:cNvPr id="11" name="Conector drept 10"/>
            <p:cNvCxnSpPr>
              <a:stCxn id="2" idx="0"/>
            </p:cNvCxnSpPr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H="1">
              <a:off x="542727" y="3219326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CasetăText 3085"/>
          <p:cNvSpPr txBox="1"/>
          <p:nvPr/>
        </p:nvSpPr>
        <p:spPr>
          <a:xfrm>
            <a:off x="0" y="2236469"/>
            <a:ext cx="18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01</a:t>
            </a:r>
          </a:p>
          <a:p>
            <a:pPr algn="ctr"/>
            <a:r>
              <a:rPr lang="ro-RO" sz="1600" dirty="0" smtClean="0"/>
              <a:t>autodiagnosticare </a:t>
            </a:r>
            <a:endParaRPr lang="ro-RO" sz="1600" dirty="0"/>
          </a:p>
        </p:txBody>
      </p:sp>
      <p:pic>
        <p:nvPicPr>
          <p:cNvPr id="309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5" y="3548040"/>
            <a:ext cx="692294" cy="6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502990" y="3281311"/>
            <a:ext cx="1296144" cy="12961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9" name="Grupare 28"/>
          <p:cNvGrpSpPr/>
          <p:nvPr/>
        </p:nvGrpSpPr>
        <p:grpSpPr>
          <a:xfrm>
            <a:off x="1291852" y="4387638"/>
            <a:ext cx="1407604" cy="849023"/>
            <a:chOff x="912590" y="4533692"/>
            <a:chExt cx="1407604" cy="849023"/>
          </a:xfrm>
        </p:grpSpPr>
        <p:cxnSp>
          <p:nvCxnSpPr>
            <p:cNvPr id="21" name="Conector drept 20"/>
            <p:cNvCxnSpPr/>
            <p:nvPr/>
          </p:nvCxnSpPr>
          <p:spPr>
            <a:xfrm flipH="1">
              <a:off x="1717031" y="4533692"/>
              <a:ext cx="603163" cy="8490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/>
            <p:nvPr/>
          </p:nvCxnSpPr>
          <p:spPr>
            <a:xfrm flipH="1">
              <a:off x="912590" y="5376365"/>
              <a:ext cx="8107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asetăText 53"/>
          <p:cNvSpPr txBox="1"/>
          <p:nvPr/>
        </p:nvSpPr>
        <p:spPr>
          <a:xfrm>
            <a:off x="727226" y="5224288"/>
            <a:ext cx="122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02</a:t>
            </a:r>
          </a:p>
          <a:p>
            <a:pPr algn="ctr"/>
            <a:r>
              <a:rPr lang="ro-RO" sz="1600" dirty="0" smtClean="0"/>
              <a:t>detectare</a:t>
            </a:r>
            <a:endParaRPr lang="ro-RO" sz="1600" dirty="0"/>
          </a:p>
        </p:txBody>
      </p:sp>
      <p:pic>
        <p:nvPicPr>
          <p:cNvPr id="3093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59" y="3439984"/>
            <a:ext cx="908405" cy="9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5485280" y="2746052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81" name="Grupare 3080"/>
          <p:cNvGrpSpPr/>
          <p:nvPr/>
        </p:nvGrpSpPr>
        <p:grpSpPr>
          <a:xfrm>
            <a:off x="6180716" y="2231902"/>
            <a:ext cx="1058630" cy="564090"/>
            <a:chOff x="6749476" y="4288784"/>
            <a:chExt cx="1058630" cy="564090"/>
          </a:xfrm>
        </p:grpSpPr>
        <p:cxnSp>
          <p:nvCxnSpPr>
            <p:cNvPr id="40" name="Conector drept 39"/>
            <p:cNvCxnSpPr/>
            <p:nvPr/>
          </p:nvCxnSpPr>
          <p:spPr>
            <a:xfrm flipH="1">
              <a:off x="6749476" y="4288784"/>
              <a:ext cx="523176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rept 41"/>
            <p:cNvCxnSpPr/>
            <p:nvPr/>
          </p:nvCxnSpPr>
          <p:spPr>
            <a:xfrm>
              <a:off x="7268046" y="4292906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5" name="Picture 7" descr="C:\Users\HP\Desktop\poze_prezentare\f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9574" y="2940525"/>
            <a:ext cx="607515" cy="6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6637251" y="3894187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8" name="Grupare 37"/>
          <p:cNvGrpSpPr/>
          <p:nvPr/>
        </p:nvGrpSpPr>
        <p:grpSpPr>
          <a:xfrm>
            <a:off x="7202931" y="3381203"/>
            <a:ext cx="903055" cy="564090"/>
            <a:chOff x="7202931" y="3381203"/>
            <a:chExt cx="903055" cy="564090"/>
          </a:xfrm>
        </p:grpSpPr>
        <p:cxnSp>
          <p:nvCxnSpPr>
            <p:cNvPr id="46" name="Conector drept 45"/>
            <p:cNvCxnSpPr/>
            <p:nvPr/>
          </p:nvCxnSpPr>
          <p:spPr>
            <a:xfrm flipH="1">
              <a:off x="7202931" y="3381203"/>
              <a:ext cx="369345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>
              <a:off x="7565926" y="3386001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6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0" y="4019843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584466" y="3714355"/>
            <a:ext cx="712544" cy="7125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77" name="Grupare 3076"/>
          <p:cNvGrpSpPr/>
          <p:nvPr/>
        </p:nvGrpSpPr>
        <p:grpSpPr>
          <a:xfrm>
            <a:off x="5154979" y="4351392"/>
            <a:ext cx="677704" cy="500772"/>
            <a:chOff x="4450517" y="5045303"/>
            <a:chExt cx="677704" cy="500772"/>
          </a:xfrm>
        </p:grpSpPr>
        <p:cxnSp>
          <p:nvCxnSpPr>
            <p:cNvPr id="3075" name="Conector drept 3074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>
              <a:off x="4694480" y="5539429"/>
              <a:ext cx="43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7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74" y="3791168"/>
            <a:ext cx="616974" cy="6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787037" y="2441189"/>
            <a:ext cx="1083390" cy="10833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7" name="Grupare 16"/>
          <p:cNvGrpSpPr/>
          <p:nvPr/>
        </p:nvGrpSpPr>
        <p:grpSpPr>
          <a:xfrm>
            <a:off x="3123578" y="1895829"/>
            <a:ext cx="892956" cy="648072"/>
            <a:chOff x="546696" y="3212976"/>
            <a:chExt cx="892956" cy="648072"/>
          </a:xfrm>
        </p:grpSpPr>
        <p:cxnSp>
          <p:nvCxnSpPr>
            <p:cNvPr id="18" name="Conector drept 17"/>
            <p:cNvCxnSpPr/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H="1">
              <a:off x="546696" y="3217739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4" name="Picture 6" descr="C:\Users\HP\Desktop\poze_prezentare\intercool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3680" y="2647832"/>
            <a:ext cx="670104" cy="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tăText 69"/>
          <p:cNvSpPr txBox="1"/>
          <p:nvPr/>
        </p:nvSpPr>
        <p:spPr>
          <a:xfrm>
            <a:off x="2267744" y="1311054"/>
            <a:ext cx="137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03</a:t>
            </a:r>
          </a:p>
          <a:p>
            <a:pPr algn="ctr"/>
            <a:r>
              <a:rPr lang="ro-RO" sz="1600" dirty="0"/>
              <a:t>raportare</a:t>
            </a:r>
            <a:r>
              <a:rPr lang="ro-RO" sz="1600" dirty="0" smtClean="0"/>
              <a:t> </a:t>
            </a:r>
            <a:endParaRPr lang="ro-RO" sz="1600" dirty="0"/>
          </a:p>
        </p:txBody>
      </p:sp>
      <p:sp>
        <p:nvSpPr>
          <p:cNvPr id="82" name="CasetăText 81"/>
          <p:cNvSpPr txBox="1"/>
          <p:nvPr/>
        </p:nvSpPr>
        <p:spPr>
          <a:xfrm>
            <a:off x="6637251" y="1651694"/>
            <a:ext cx="10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05</a:t>
            </a:r>
          </a:p>
          <a:p>
            <a:pPr algn="ctr"/>
            <a:r>
              <a:rPr lang="ro-RO" sz="1600" dirty="0"/>
              <a:t>timp real</a:t>
            </a:r>
          </a:p>
        </p:txBody>
      </p:sp>
      <p:sp>
        <p:nvSpPr>
          <p:cNvPr id="83" name="CasetăText 82"/>
          <p:cNvSpPr txBox="1"/>
          <p:nvPr/>
        </p:nvSpPr>
        <p:spPr>
          <a:xfrm>
            <a:off x="7387603" y="2832661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06</a:t>
            </a:r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84" name="CasetăText 83"/>
          <p:cNvSpPr txBox="1"/>
          <p:nvPr/>
        </p:nvSpPr>
        <p:spPr>
          <a:xfrm>
            <a:off x="5111063" y="4820245"/>
            <a:ext cx="122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04</a:t>
            </a:r>
          </a:p>
          <a:p>
            <a:pPr algn="ctr"/>
            <a:r>
              <a:rPr lang="ro-RO" sz="1600" dirty="0"/>
              <a:t>informații </a:t>
            </a:r>
          </a:p>
        </p:txBody>
      </p:sp>
    </p:spTree>
    <p:extLst>
      <p:ext uri="{BB962C8B-B14F-4D97-AF65-F5344CB8AC3E}">
        <p14:creationId xmlns:p14="http://schemas.microsoft.com/office/powerpoint/2010/main" val="37572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86" grpId="0"/>
      <p:bldP spid="6" grpId="0" animBg="1"/>
      <p:bldP spid="54" grpId="0"/>
      <p:bldP spid="10" grpId="0" animBg="1"/>
      <p:bldP spid="20" grpId="0" animBg="1"/>
      <p:bldP spid="7" grpId="0" animBg="1"/>
      <p:bldP spid="9" grpId="0" animBg="1"/>
      <p:bldP spid="70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9" name="Grupare 8"/>
          <p:cNvGrpSpPr/>
          <p:nvPr/>
        </p:nvGrpSpPr>
        <p:grpSpPr>
          <a:xfrm>
            <a:off x="2500466" y="1100200"/>
            <a:ext cx="3960440" cy="2448272"/>
            <a:chOff x="1691680" y="2204864"/>
            <a:chExt cx="3960440" cy="2448272"/>
          </a:xfrm>
        </p:grpSpPr>
        <p:sp>
          <p:nvSpPr>
            <p:cNvPr id="2" name="Dreptunghi rotunjit 1"/>
            <p:cNvSpPr/>
            <p:nvPr/>
          </p:nvSpPr>
          <p:spPr>
            <a:xfrm>
              <a:off x="1691680" y="2204864"/>
              <a:ext cx="3960440" cy="2448272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5" name="Conector drept 4"/>
            <p:cNvCxnSpPr/>
            <p:nvPr/>
          </p:nvCxnSpPr>
          <p:spPr>
            <a:xfrm>
              <a:off x="1691680" y="4149080"/>
              <a:ext cx="39604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HP\Desktop\poze_prezentare\power-butt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18916" y="4275471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reptunghi rotunjit 6"/>
            <p:cNvSpPr/>
            <p:nvPr/>
          </p:nvSpPr>
          <p:spPr>
            <a:xfrm>
              <a:off x="2267744" y="4283742"/>
              <a:ext cx="3024336" cy="21602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rotunjit 7"/>
            <p:cNvSpPr/>
            <p:nvPr/>
          </p:nvSpPr>
          <p:spPr>
            <a:xfrm>
              <a:off x="1800929" y="2324336"/>
              <a:ext cx="3734923" cy="17306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0" name="CasetăText 9"/>
          <p:cNvSpPr txBox="1"/>
          <p:nvPr/>
        </p:nvSpPr>
        <p:spPr>
          <a:xfrm>
            <a:off x="772274" y="371703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Înlocuirea </a:t>
            </a:r>
            <a:r>
              <a:rPr lang="ro-RO" dirty="0"/>
              <a:t>microcontrolerul butonului </a:t>
            </a:r>
            <a:r>
              <a:rPr lang="ro-RO" dirty="0" smtClean="0"/>
              <a:t>tactil, </a:t>
            </a:r>
            <a:r>
              <a:rPr lang="ro-RO" dirty="0" err="1"/>
              <a:t>Cypress</a:t>
            </a:r>
            <a:r>
              <a:rPr lang="ro-RO" dirty="0"/>
              <a:t> </a:t>
            </a:r>
            <a:r>
              <a:rPr lang="ro-RO" dirty="0" smtClean="0"/>
              <a:t>PSoC4, </a:t>
            </a:r>
            <a:r>
              <a:rPr lang="ro-RO" dirty="0"/>
              <a:t>de pe panoul de </a:t>
            </a:r>
            <a:r>
              <a:rPr lang="ro-RO" dirty="0" smtClean="0"/>
              <a:t>control, cu </a:t>
            </a:r>
            <a:r>
              <a:rPr lang="ro-RO" dirty="0"/>
              <a:t>microcontrolerul </a:t>
            </a:r>
            <a:r>
              <a:rPr lang="ro-RO" dirty="0" err="1"/>
              <a:t>Atmel</a:t>
            </a:r>
            <a:r>
              <a:rPr lang="ro-RO" dirty="0"/>
              <a:t> </a:t>
            </a:r>
            <a:r>
              <a:rPr lang="ro-RO" dirty="0" err="1"/>
              <a:t>AT-Tiny</a:t>
            </a:r>
            <a:r>
              <a:rPr lang="ro-RO" dirty="0"/>
              <a:t> </a:t>
            </a:r>
            <a:r>
              <a:rPr lang="ro-RO" dirty="0" smtClean="0"/>
              <a:t>T16160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D</a:t>
            </a:r>
            <a:r>
              <a:rPr lang="ro-RO" dirty="0" smtClean="0"/>
              <a:t>river-ul </a:t>
            </a:r>
            <a:r>
              <a:rPr lang="ro-RO" dirty="0"/>
              <a:t>de controlerului gazdă (</a:t>
            </a:r>
            <a:r>
              <a:rPr lang="ro-RO" dirty="0" err="1"/>
              <a:t>host</a:t>
            </a:r>
            <a:r>
              <a:rPr lang="ro-RO" dirty="0"/>
              <a:t> controller) nu trebuie să sufere nici o modificare</a:t>
            </a:r>
            <a:endParaRPr lang="ro-RO" dirty="0"/>
          </a:p>
        </p:txBody>
      </p:sp>
      <p:pic>
        <p:nvPicPr>
          <p:cNvPr id="1027" name="Picture 3" descr="C:\Users\HP\Desktop\poze_prezentare\c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34" y="1664707"/>
            <a:ext cx="819743" cy="8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oze_prezentare\chi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61" y="1664862"/>
            <a:ext cx="840291" cy="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poze_prezentare\chi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85565"/>
            <a:ext cx="798885" cy="7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are 19"/>
          <p:cNvGrpSpPr/>
          <p:nvPr/>
        </p:nvGrpSpPr>
        <p:grpSpPr>
          <a:xfrm>
            <a:off x="3775720" y="1739478"/>
            <a:ext cx="1224136" cy="345530"/>
            <a:chOff x="3775720" y="1739478"/>
            <a:chExt cx="1224136" cy="345530"/>
          </a:xfrm>
        </p:grpSpPr>
        <p:cxnSp>
          <p:nvCxnSpPr>
            <p:cNvPr id="12" name="Conector drept cu săgeată 11"/>
            <p:cNvCxnSpPr/>
            <p:nvPr/>
          </p:nvCxnSpPr>
          <p:spPr>
            <a:xfrm>
              <a:off x="3775720" y="2085008"/>
              <a:ext cx="1224136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tăText 13"/>
            <p:cNvSpPr txBox="1"/>
            <p:nvPr/>
          </p:nvSpPr>
          <p:spPr>
            <a:xfrm>
              <a:off x="4091407" y="1739478"/>
              <a:ext cx="592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TWI</a:t>
              </a:r>
              <a:endPara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6" name="Conector drept cu săgeată 15"/>
          <p:cNvCxnSpPr/>
          <p:nvPr/>
        </p:nvCxnSpPr>
        <p:spPr>
          <a:xfrm>
            <a:off x="1691680" y="1219672"/>
            <a:ext cx="1152128" cy="5198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1135088" y="9293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HC</a:t>
            </a:r>
            <a:endParaRPr lang="ro-RO" b="1" dirty="0"/>
          </a:p>
        </p:txBody>
      </p:sp>
      <p:cxnSp>
        <p:nvCxnSpPr>
          <p:cNvPr id="22" name="Conector drept cu săgeată 21"/>
          <p:cNvCxnSpPr/>
          <p:nvPr/>
        </p:nvCxnSpPr>
        <p:spPr>
          <a:xfrm flipH="1">
            <a:off x="5997600" y="1090800"/>
            <a:ext cx="1087094" cy="667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6876256" y="8349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TC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xit" presetSubtype="2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Funcționalități de implementat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827584" y="141277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err="1" smtClean="0"/>
              <a:t>Read</a:t>
            </a: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err="1" smtClean="0"/>
              <a:t>Write</a:t>
            </a: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err="1" smtClean="0"/>
              <a:t>Checksum</a:t>
            </a: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err="1" smtClean="0"/>
              <a:t>Bla</a:t>
            </a:r>
            <a:r>
              <a:rPr lang="ro-RO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err="1" smtClean="0"/>
              <a:t>Bla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354</TotalTime>
  <Words>208</Words>
  <Application>Microsoft Office PowerPoint</Application>
  <PresentationFormat>Expunere pe ecran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79</cp:revision>
  <dcterms:created xsi:type="dcterms:W3CDTF">2018-06-20T21:15:00Z</dcterms:created>
  <dcterms:modified xsi:type="dcterms:W3CDTF">2018-06-21T23:14:30Z</dcterms:modified>
</cp:coreProperties>
</file>