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011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5/10/2020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234141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78512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267683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3232207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205723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645306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69374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3388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15732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30933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1914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8879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9387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899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1088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5/10/2020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6217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6FA2B21-3FCD-4721-B95C-427943F61125}" type="datetime1">
              <a:rPr lang="en-US" smtClean="0"/>
              <a:t>5/10/2020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9821452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1A50AA-1806-455F-B904-EC0EBEBECC54}"/>
              </a:ext>
            </a:extLst>
          </p:cNvPr>
          <p:cNvPicPr>
            <a:picLocks noChangeAspect="1"/>
          </p:cNvPicPr>
          <p:nvPr/>
        </p:nvPicPr>
        <p:blipFill rotWithShape="1">
          <a:blip r:embed="rId2">
            <a:alphaModFix/>
          </a:blip>
          <a:srcRect t="15730"/>
          <a:stretch/>
        </p:blipFill>
        <p:spPr>
          <a:xfrm>
            <a:off x="1" y="10"/>
            <a:ext cx="12191999" cy="6857989"/>
          </a:xfrm>
          <a:prstGeom prst="rect">
            <a:avLst/>
          </a:prstGeom>
        </p:spPr>
      </p:pic>
      <p:sp>
        <p:nvSpPr>
          <p:cNvPr id="2" name="Title 1">
            <a:extLst>
              <a:ext uri="{FF2B5EF4-FFF2-40B4-BE49-F238E27FC236}">
                <a16:creationId xmlns:a16="http://schemas.microsoft.com/office/drawing/2014/main" id="{2077182C-B36F-4A6F-B976-D9918B5C034E}"/>
              </a:ext>
            </a:extLst>
          </p:cNvPr>
          <p:cNvSpPr>
            <a:spLocks noGrp="1"/>
          </p:cNvSpPr>
          <p:nvPr>
            <p:ph type="ctrTitle"/>
          </p:nvPr>
        </p:nvSpPr>
        <p:spPr>
          <a:xfrm>
            <a:off x="1374322" y="1179739"/>
            <a:ext cx="9443357" cy="2753880"/>
          </a:xfrm>
        </p:spPr>
        <p:txBody>
          <a:bodyPr anchor="b">
            <a:normAutofit/>
          </a:bodyPr>
          <a:lstStyle/>
          <a:p>
            <a:r>
              <a:rPr lang="en-US" dirty="0"/>
              <a:t>TBPB Shop</a:t>
            </a:r>
            <a:br>
              <a:rPr lang="en-US" dirty="0"/>
            </a:br>
            <a:r>
              <a:rPr lang="en-US" dirty="0"/>
              <a:t>Online shop marketing</a:t>
            </a:r>
          </a:p>
        </p:txBody>
      </p:sp>
      <p:sp>
        <p:nvSpPr>
          <p:cNvPr id="3" name="Subtitle 2">
            <a:extLst>
              <a:ext uri="{FF2B5EF4-FFF2-40B4-BE49-F238E27FC236}">
                <a16:creationId xmlns:a16="http://schemas.microsoft.com/office/drawing/2014/main" id="{E19CBDF4-AE96-499D-9F21-743DBBD0CDA3}"/>
              </a:ext>
            </a:extLst>
          </p:cNvPr>
          <p:cNvSpPr>
            <a:spLocks noGrp="1"/>
          </p:cNvSpPr>
          <p:nvPr>
            <p:ph type="subTitle" idx="1"/>
          </p:nvPr>
        </p:nvSpPr>
        <p:spPr>
          <a:xfrm>
            <a:off x="1524000" y="4132761"/>
            <a:ext cx="9144000" cy="943222"/>
          </a:xfrm>
        </p:spPr>
        <p:txBody>
          <a:bodyPr>
            <a:noAutofit/>
          </a:bodyPr>
          <a:lstStyle/>
          <a:p>
            <a:r>
              <a:rPr lang="en-US" sz="2400" b="1" dirty="0">
                <a:solidFill>
                  <a:schemeClr val="tx1"/>
                </a:solidFill>
              </a:rPr>
              <a:t>Toma </a:t>
            </a:r>
            <a:r>
              <a:rPr lang="en-US" sz="2400" b="1" dirty="0" err="1">
                <a:solidFill>
                  <a:schemeClr val="tx1"/>
                </a:solidFill>
              </a:rPr>
              <a:t>Alexandru</a:t>
            </a:r>
            <a:endParaRPr lang="en-US" sz="2400" b="1" dirty="0">
              <a:solidFill>
                <a:schemeClr val="tx1"/>
              </a:solidFill>
            </a:endParaRPr>
          </a:p>
          <a:p>
            <a:r>
              <a:rPr lang="en-US" sz="2400" b="1" dirty="0" err="1">
                <a:solidFill>
                  <a:schemeClr val="tx1"/>
                </a:solidFill>
              </a:rPr>
              <a:t>Balosu</a:t>
            </a:r>
            <a:r>
              <a:rPr lang="en-US" sz="2400" b="1" dirty="0">
                <a:solidFill>
                  <a:schemeClr val="tx1"/>
                </a:solidFill>
              </a:rPr>
              <a:t> Mihai</a:t>
            </a:r>
          </a:p>
          <a:p>
            <a:r>
              <a:rPr lang="en-US" sz="2400" b="1" dirty="0">
                <a:solidFill>
                  <a:schemeClr val="tx1"/>
                </a:solidFill>
              </a:rPr>
              <a:t>Popescu Radu Andrei</a:t>
            </a:r>
          </a:p>
          <a:p>
            <a:r>
              <a:rPr lang="en-US" sz="2400" b="1" dirty="0" err="1">
                <a:solidFill>
                  <a:schemeClr val="tx1"/>
                </a:solidFill>
              </a:rPr>
              <a:t>Bacioiu</a:t>
            </a:r>
            <a:r>
              <a:rPr lang="en-US" sz="2400" b="1" dirty="0">
                <a:solidFill>
                  <a:schemeClr val="tx1"/>
                </a:solidFill>
              </a:rPr>
              <a:t> </a:t>
            </a:r>
            <a:r>
              <a:rPr lang="en-US" sz="2400" b="1" dirty="0" err="1">
                <a:solidFill>
                  <a:schemeClr val="tx1"/>
                </a:solidFill>
              </a:rPr>
              <a:t>Alexandru</a:t>
            </a:r>
            <a:endParaRPr lang="en-US" sz="2400" b="1" dirty="0">
              <a:solidFill>
                <a:schemeClr val="tx1"/>
              </a:solidFill>
            </a:endParaRPr>
          </a:p>
        </p:txBody>
      </p:sp>
    </p:spTree>
    <p:extLst>
      <p:ext uri="{BB962C8B-B14F-4D97-AF65-F5344CB8AC3E}">
        <p14:creationId xmlns:p14="http://schemas.microsoft.com/office/powerpoint/2010/main" val="15836753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7F525-50DE-4010-A385-C57977CCCA4F}"/>
              </a:ext>
            </a:extLst>
          </p:cNvPr>
          <p:cNvSpPr>
            <a:spLocks noGrp="1"/>
          </p:cNvSpPr>
          <p:nvPr>
            <p:ph type="title"/>
          </p:nvPr>
        </p:nvSpPr>
        <p:spPr>
          <a:xfrm>
            <a:off x="684211" y="4487332"/>
            <a:ext cx="11072360" cy="1507067"/>
          </a:xfrm>
        </p:spPr>
        <p:txBody>
          <a:bodyPr/>
          <a:lstStyle/>
          <a:p>
            <a:r>
              <a:rPr lang="en-US" sz="2400" dirty="0"/>
              <a:t>Products page</a:t>
            </a:r>
            <a:br>
              <a:rPr lang="en-US" dirty="0"/>
            </a:br>
            <a:r>
              <a:rPr lang="en-US" sz="1200" dirty="0"/>
              <a:t>This page contains all the products that our shop contains. From here, all the other actions can be performed, such as adding the product in cart or sorting the products. The admin is the only one who can edit the products or add new ones.</a:t>
            </a:r>
            <a:endParaRPr lang="en-US" dirty="0"/>
          </a:p>
        </p:txBody>
      </p:sp>
      <p:pic>
        <p:nvPicPr>
          <p:cNvPr id="5" name="Content Placeholder 4">
            <a:extLst>
              <a:ext uri="{FF2B5EF4-FFF2-40B4-BE49-F238E27FC236}">
                <a16:creationId xmlns:a16="http://schemas.microsoft.com/office/drawing/2014/main" id="{62B8645C-A5E5-4CB7-9F6D-291B10D9E1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4580" y="345233"/>
            <a:ext cx="7016620" cy="3955305"/>
          </a:xfrm>
        </p:spPr>
      </p:pic>
    </p:spTree>
    <p:extLst>
      <p:ext uri="{BB962C8B-B14F-4D97-AF65-F5344CB8AC3E}">
        <p14:creationId xmlns:p14="http://schemas.microsoft.com/office/powerpoint/2010/main" val="185486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31D5-2FD8-4061-9189-E6DAFB697D63}"/>
              </a:ext>
            </a:extLst>
          </p:cNvPr>
          <p:cNvSpPr>
            <a:spLocks noGrp="1"/>
          </p:cNvSpPr>
          <p:nvPr>
            <p:ph type="title"/>
          </p:nvPr>
        </p:nvSpPr>
        <p:spPr>
          <a:xfrm>
            <a:off x="684212" y="4487332"/>
            <a:ext cx="9038286" cy="1507067"/>
          </a:xfrm>
        </p:spPr>
        <p:txBody>
          <a:bodyPr>
            <a:normAutofit/>
          </a:bodyPr>
          <a:lstStyle/>
          <a:p>
            <a:r>
              <a:rPr lang="en-US" sz="2400" dirty="0"/>
              <a:t>Producers page</a:t>
            </a:r>
            <a:br>
              <a:rPr lang="en-US" sz="2400" dirty="0"/>
            </a:br>
            <a:r>
              <a:rPr lang="en-US" sz="1300" dirty="0"/>
              <a:t>This page contains all the producers that our shop contains. The admin is the only one who can edit the producers or add new ones.</a:t>
            </a:r>
          </a:p>
        </p:txBody>
      </p:sp>
      <p:pic>
        <p:nvPicPr>
          <p:cNvPr id="5" name="Content Placeholder 4">
            <a:extLst>
              <a:ext uri="{FF2B5EF4-FFF2-40B4-BE49-F238E27FC236}">
                <a16:creationId xmlns:a16="http://schemas.microsoft.com/office/drawing/2014/main" id="{38DF7338-26AA-407E-98E6-489F6AE394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0849" y="597160"/>
            <a:ext cx="8658808" cy="3216208"/>
          </a:xfrm>
        </p:spPr>
      </p:pic>
    </p:spTree>
    <p:extLst>
      <p:ext uri="{BB962C8B-B14F-4D97-AF65-F5344CB8AC3E}">
        <p14:creationId xmlns:p14="http://schemas.microsoft.com/office/powerpoint/2010/main" val="294300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7291-6FC5-45E9-9A3C-55FF78826DC9}"/>
              </a:ext>
            </a:extLst>
          </p:cNvPr>
          <p:cNvSpPr>
            <a:spLocks noGrp="1"/>
          </p:cNvSpPr>
          <p:nvPr>
            <p:ph type="title"/>
          </p:nvPr>
        </p:nvSpPr>
        <p:spPr/>
        <p:txBody>
          <a:bodyPr>
            <a:normAutofit/>
          </a:bodyPr>
          <a:lstStyle/>
          <a:p>
            <a:r>
              <a:rPr lang="en-US" sz="2400" dirty="0"/>
              <a:t>Category page</a:t>
            </a:r>
            <a:br>
              <a:rPr lang="en-US" sz="2400" dirty="0"/>
            </a:br>
            <a:r>
              <a:rPr lang="en-US" sz="1300" dirty="0"/>
              <a:t>This page contains all the categories that our shop contains. The admin is the only one who can edit the categories or add new ones.</a:t>
            </a:r>
          </a:p>
        </p:txBody>
      </p:sp>
      <p:pic>
        <p:nvPicPr>
          <p:cNvPr id="5" name="Content Placeholder 4">
            <a:extLst>
              <a:ext uri="{FF2B5EF4-FFF2-40B4-BE49-F238E27FC236}">
                <a16:creationId xmlns:a16="http://schemas.microsoft.com/office/drawing/2014/main" id="{60F9C87C-7D38-4F9E-A579-F14624B259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6203" y="597160"/>
            <a:ext cx="9293291" cy="3190958"/>
          </a:xfrm>
        </p:spPr>
      </p:pic>
    </p:spTree>
    <p:extLst>
      <p:ext uri="{BB962C8B-B14F-4D97-AF65-F5344CB8AC3E}">
        <p14:creationId xmlns:p14="http://schemas.microsoft.com/office/powerpoint/2010/main" val="5904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5A9F-BC59-474B-9F76-D495A9D8FA4D}"/>
              </a:ext>
            </a:extLst>
          </p:cNvPr>
          <p:cNvSpPr>
            <a:spLocks noGrp="1"/>
          </p:cNvSpPr>
          <p:nvPr>
            <p:ph type="title"/>
          </p:nvPr>
        </p:nvSpPr>
        <p:spPr/>
        <p:txBody>
          <a:bodyPr>
            <a:normAutofit/>
          </a:bodyPr>
          <a:lstStyle/>
          <a:p>
            <a:r>
              <a:rPr lang="en-US" sz="2400" dirty="0"/>
              <a:t>Favorites page</a:t>
            </a:r>
            <a:br>
              <a:rPr lang="en-US" sz="2400" dirty="0"/>
            </a:br>
            <a:r>
              <a:rPr lang="en-US" sz="1200" dirty="0"/>
              <a:t>in this page, the customer can save the products that he is not sure about whether to buy It or not.</a:t>
            </a:r>
            <a:endParaRPr lang="en-US" sz="2400" dirty="0"/>
          </a:p>
        </p:txBody>
      </p:sp>
      <p:pic>
        <p:nvPicPr>
          <p:cNvPr id="5" name="Content Placeholder 4">
            <a:extLst>
              <a:ext uri="{FF2B5EF4-FFF2-40B4-BE49-F238E27FC236}">
                <a16:creationId xmlns:a16="http://schemas.microsoft.com/office/drawing/2014/main" id="{DBAEEEDE-DA39-49A5-BFDF-FDD7028CEA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6913" y="587829"/>
            <a:ext cx="8668140" cy="3153747"/>
          </a:xfrm>
        </p:spPr>
      </p:pic>
    </p:spTree>
    <p:extLst>
      <p:ext uri="{BB962C8B-B14F-4D97-AF65-F5344CB8AC3E}">
        <p14:creationId xmlns:p14="http://schemas.microsoft.com/office/powerpoint/2010/main" val="2550998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D81C-4938-4B5E-9405-6E49BBA04A7A}"/>
              </a:ext>
            </a:extLst>
          </p:cNvPr>
          <p:cNvSpPr>
            <a:spLocks noGrp="1"/>
          </p:cNvSpPr>
          <p:nvPr>
            <p:ph type="title"/>
          </p:nvPr>
        </p:nvSpPr>
        <p:spPr>
          <a:xfrm>
            <a:off x="684212" y="4487332"/>
            <a:ext cx="11230980" cy="1507067"/>
          </a:xfrm>
        </p:spPr>
        <p:txBody>
          <a:bodyPr>
            <a:normAutofit/>
          </a:bodyPr>
          <a:lstStyle/>
          <a:p>
            <a:r>
              <a:rPr lang="en-US" sz="2400" dirty="0"/>
              <a:t>Cart page</a:t>
            </a:r>
            <a:br>
              <a:rPr lang="en-US" sz="2400" dirty="0"/>
            </a:br>
            <a:r>
              <a:rPr lang="en-US" sz="1200" dirty="0"/>
              <a:t>In this page, the user cart is displayed. Here, will be stored all the items that he want to buy. By clicking continue, it will be sent to the checkout page.</a:t>
            </a:r>
            <a:endParaRPr lang="en-US" sz="2400" dirty="0"/>
          </a:p>
        </p:txBody>
      </p:sp>
      <p:pic>
        <p:nvPicPr>
          <p:cNvPr id="5" name="Content Placeholder 4">
            <a:extLst>
              <a:ext uri="{FF2B5EF4-FFF2-40B4-BE49-F238E27FC236}">
                <a16:creationId xmlns:a16="http://schemas.microsoft.com/office/drawing/2014/main" id="{9C34A1A0-C62D-4C77-ADF6-964370DD4D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3339" y="401216"/>
            <a:ext cx="5896930" cy="3899322"/>
          </a:xfrm>
        </p:spPr>
      </p:pic>
    </p:spTree>
    <p:extLst>
      <p:ext uri="{BB962C8B-B14F-4D97-AF65-F5344CB8AC3E}">
        <p14:creationId xmlns:p14="http://schemas.microsoft.com/office/powerpoint/2010/main" val="398305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C6E2-74E8-4A48-A457-9C9E30A19EAC}"/>
              </a:ext>
            </a:extLst>
          </p:cNvPr>
          <p:cNvSpPr>
            <a:spLocks noGrp="1"/>
          </p:cNvSpPr>
          <p:nvPr>
            <p:ph type="title"/>
          </p:nvPr>
        </p:nvSpPr>
        <p:spPr>
          <a:xfrm>
            <a:off x="684211" y="4487332"/>
            <a:ext cx="9327535" cy="1507067"/>
          </a:xfrm>
        </p:spPr>
        <p:txBody>
          <a:bodyPr>
            <a:normAutofit/>
          </a:bodyPr>
          <a:lstStyle/>
          <a:p>
            <a:r>
              <a:rPr lang="en-US" sz="2400" dirty="0"/>
              <a:t>Checkout page</a:t>
            </a:r>
            <a:br>
              <a:rPr lang="en-US" sz="2400" dirty="0"/>
            </a:br>
            <a:r>
              <a:rPr lang="en-US" sz="1200" dirty="0"/>
              <a:t>In this page, the user will enter his personal dates, and will select the payment method. By clicking complete order, the order will appear in the history page.</a:t>
            </a:r>
            <a:endParaRPr lang="en-US" sz="2400" dirty="0"/>
          </a:p>
        </p:txBody>
      </p:sp>
      <p:pic>
        <p:nvPicPr>
          <p:cNvPr id="11" name="Content Placeholder 10">
            <a:extLst>
              <a:ext uri="{FF2B5EF4-FFF2-40B4-BE49-F238E27FC236}">
                <a16:creationId xmlns:a16="http://schemas.microsoft.com/office/drawing/2014/main" id="{7F8BA5D2-FA60-477E-926E-9C9981B1CB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503854"/>
            <a:ext cx="3281300" cy="3554962"/>
          </a:xfrm>
        </p:spPr>
      </p:pic>
      <p:pic>
        <p:nvPicPr>
          <p:cNvPr id="13" name="Picture 12">
            <a:extLst>
              <a:ext uri="{FF2B5EF4-FFF2-40B4-BE49-F238E27FC236}">
                <a16:creationId xmlns:a16="http://schemas.microsoft.com/office/drawing/2014/main" id="{EA4DBBF5-8B3A-44B3-99E0-FBF3B1C67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3502" y="503854"/>
            <a:ext cx="3909527" cy="3554962"/>
          </a:xfrm>
          <a:prstGeom prst="rect">
            <a:avLst/>
          </a:prstGeom>
        </p:spPr>
      </p:pic>
      <p:pic>
        <p:nvPicPr>
          <p:cNvPr id="15" name="Picture 14">
            <a:extLst>
              <a:ext uri="{FF2B5EF4-FFF2-40B4-BE49-F238E27FC236}">
                <a16:creationId xmlns:a16="http://schemas.microsoft.com/office/drawing/2014/main" id="{C039D382-5DA0-4184-A91F-DC9CFD36AE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1019" y="503855"/>
            <a:ext cx="3909527" cy="3554962"/>
          </a:xfrm>
          <a:prstGeom prst="rect">
            <a:avLst/>
          </a:prstGeom>
        </p:spPr>
      </p:pic>
    </p:spTree>
    <p:extLst>
      <p:ext uri="{BB962C8B-B14F-4D97-AF65-F5344CB8AC3E}">
        <p14:creationId xmlns:p14="http://schemas.microsoft.com/office/powerpoint/2010/main" val="303065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D9E6-D917-494E-A6A2-A76685BCA6B6}"/>
              </a:ext>
            </a:extLst>
          </p:cNvPr>
          <p:cNvSpPr>
            <a:spLocks noGrp="1"/>
          </p:cNvSpPr>
          <p:nvPr>
            <p:ph type="title"/>
          </p:nvPr>
        </p:nvSpPr>
        <p:spPr/>
        <p:txBody>
          <a:bodyPr>
            <a:normAutofit/>
          </a:bodyPr>
          <a:lstStyle/>
          <a:p>
            <a:r>
              <a:rPr lang="en-US" sz="2400" dirty="0"/>
              <a:t>History page</a:t>
            </a:r>
            <a:br>
              <a:rPr lang="en-US" sz="2400" dirty="0"/>
            </a:br>
            <a:r>
              <a:rPr lang="en-US" sz="1200" dirty="0"/>
              <a:t>In this page, all the orders that a user has made will be stored here. He can check his order by clicking the order details click.</a:t>
            </a:r>
            <a:endParaRPr lang="en-US" sz="2400" dirty="0"/>
          </a:p>
        </p:txBody>
      </p:sp>
      <p:pic>
        <p:nvPicPr>
          <p:cNvPr id="5" name="Content Placeholder 4">
            <a:extLst>
              <a:ext uri="{FF2B5EF4-FFF2-40B4-BE49-F238E27FC236}">
                <a16:creationId xmlns:a16="http://schemas.microsoft.com/office/drawing/2014/main" id="{4E94E937-481F-487B-ACB9-B261477176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730" y="373224"/>
            <a:ext cx="8534400" cy="3927314"/>
          </a:xfrm>
        </p:spPr>
      </p:pic>
    </p:spTree>
    <p:extLst>
      <p:ext uri="{BB962C8B-B14F-4D97-AF65-F5344CB8AC3E}">
        <p14:creationId xmlns:p14="http://schemas.microsoft.com/office/powerpoint/2010/main" val="1956608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948F-F114-4D2E-88CC-44C95FFBB548}"/>
              </a:ext>
            </a:extLst>
          </p:cNvPr>
          <p:cNvSpPr>
            <a:spLocks noGrp="1"/>
          </p:cNvSpPr>
          <p:nvPr>
            <p:ph type="title"/>
          </p:nvPr>
        </p:nvSpPr>
        <p:spPr/>
        <p:txBody>
          <a:bodyPr>
            <a:normAutofit/>
          </a:bodyPr>
          <a:lstStyle/>
          <a:p>
            <a:r>
              <a:rPr lang="en-US" sz="2400" dirty="0"/>
              <a:t>order detail page</a:t>
            </a:r>
            <a:br>
              <a:rPr lang="en-US" sz="2400" dirty="0"/>
            </a:br>
            <a:r>
              <a:rPr lang="en-US" sz="1200" dirty="0"/>
              <a:t>in this page, a user can see the details about an order that he had placed.</a:t>
            </a:r>
            <a:endParaRPr lang="en-US" sz="2400" dirty="0"/>
          </a:p>
        </p:txBody>
      </p:sp>
      <p:pic>
        <p:nvPicPr>
          <p:cNvPr id="5" name="Content Placeholder 4">
            <a:extLst>
              <a:ext uri="{FF2B5EF4-FFF2-40B4-BE49-F238E27FC236}">
                <a16:creationId xmlns:a16="http://schemas.microsoft.com/office/drawing/2014/main" id="{4ADF6A87-24F4-4A2A-B04F-78F9E8AF7B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7233" y="685800"/>
            <a:ext cx="4728514" cy="3614738"/>
          </a:xfrm>
        </p:spPr>
      </p:pic>
    </p:spTree>
    <p:extLst>
      <p:ext uri="{BB962C8B-B14F-4D97-AF65-F5344CB8AC3E}">
        <p14:creationId xmlns:p14="http://schemas.microsoft.com/office/powerpoint/2010/main" val="127706480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43</TotalTime>
  <Words>284</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Slice</vt:lpstr>
      <vt:lpstr>TBPB Shop Online shop marketing</vt:lpstr>
      <vt:lpstr>Products page This page contains all the products that our shop contains. From here, all the other actions can be performed, such as adding the product in cart or sorting the products. The admin is the only one who can edit the products or add new ones.</vt:lpstr>
      <vt:lpstr>Producers page This page contains all the producers that our shop contains. The admin is the only one who can edit the producers or add new ones.</vt:lpstr>
      <vt:lpstr>Category page This page contains all the categories that our shop contains. The admin is the only one who can edit the categories or add new ones.</vt:lpstr>
      <vt:lpstr>Favorites page in this page, the customer can save the products that he is not sure about whether to buy It or not.</vt:lpstr>
      <vt:lpstr>Cart page In this page, the user cart is displayed. Here, will be stored all the items that he want to buy. By clicking continue, it will be sent to the checkout page.</vt:lpstr>
      <vt:lpstr>Checkout page In this page, the user will enter his personal dates, and will select the payment method. By clicking complete order, the order will appear in the history page.</vt:lpstr>
      <vt:lpstr>History page In this page, all the orders that a user has made will be stored here. He can check his order by clicking the order details click.</vt:lpstr>
      <vt:lpstr>order detail page in this page, a user can see the details about an order that he had placed.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TBPB Shop Online shop marketing</dc:title>
  <dc:creator>Popescu Radu Andrei</dc:creator>
  <cp:lastModifiedBy>Popescu Radu Andrei</cp:lastModifiedBy>
  <cp:revision>4</cp:revision>
  <dcterms:created xsi:type="dcterms:W3CDTF">2020-05-10T16:43:03Z</dcterms:created>
  <dcterms:modified xsi:type="dcterms:W3CDTF">2020-05-10T17:28:20Z</dcterms:modified>
</cp:coreProperties>
</file>