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25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7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42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27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0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381631-EC10-4FC9-AA3A-BD5D27215B5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C679B0-E997-428A-9E6A-F106ACEC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6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E492-D06B-4E02-9300-070C3E5C5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TBPB – Shop unit-tests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E15D5-9B69-46CC-920F-19DC75654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Toma </a:t>
            </a:r>
            <a:r>
              <a:rPr lang="en-US" dirty="0" err="1"/>
              <a:t>Alexandru</a:t>
            </a:r>
            <a:endParaRPr lang="en-US" dirty="0"/>
          </a:p>
          <a:p>
            <a:r>
              <a:rPr lang="en-US" dirty="0"/>
              <a:t>Popescu Radu Andrei</a:t>
            </a:r>
          </a:p>
          <a:p>
            <a:r>
              <a:rPr lang="en-US" dirty="0" err="1"/>
              <a:t>Balosu</a:t>
            </a:r>
            <a:r>
              <a:rPr lang="en-US" dirty="0"/>
              <a:t> Mihai</a:t>
            </a:r>
          </a:p>
          <a:p>
            <a:r>
              <a:rPr lang="en-US" dirty="0" err="1"/>
              <a:t>Bacioiu</a:t>
            </a:r>
            <a:r>
              <a:rPr lang="en-US" dirty="0"/>
              <a:t> </a:t>
            </a:r>
            <a:r>
              <a:rPr lang="en-US" dirty="0" err="1"/>
              <a:t>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8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5409-9C1F-48A4-831D-BAB3EB04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favorite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921CC-CB40-4610-98BE-AA268B4C3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10" y="1478615"/>
            <a:ext cx="3439005" cy="2029108"/>
          </a:xfrm>
        </p:spPr>
      </p:pic>
    </p:spTree>
    <p:extLst>
      <p:ext uri="{BB962C8B-B14F-4D97-AF65-F5344CB8AC3E}">
        <p14:creationId xmlns:p14="http://schemas.microsoft.com/office/powerpoint/2010/main" val="196133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E728-7B58-40C5-9F03-DCCC0432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order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55D43-FF7F-408C-9F4B-595EEE638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45" y="685800"/>
            <a:ext cx="1800936" cy="3614738"/>
          </a:xfrm>
        </p:spPr>
      </p:pic>
    </p:spTree>
    <p:extLst>
      <p:ext uri="{BB962C8B-B14F-4D97-AF65-F5344CB8AC3E}">
        <p14:creationId xmlns:p14="http://schemas.microsoft.com/office/powerpoint/2010/main" val="323854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96FC-8F1D-4F32-8696-521F93E5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8805021" cy="1507067"/>
          </a:xfrm>
        </p:spPr>
        <p:txBody>
          <a:bodyPr/>
          <a:lstStyle/>
          <a:p>
            <a:r>
              <a:rPr lang="en-US" dirty="0"/>
              <a:t>Add producer service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4C7B5-85FC-445A-AA52-2A16FC015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35" y="968956"/>
            <a:ext cx="6315956" cy="3048425"/>
          </a:xfrm>
        </p:spPr>
      </p:pic>
    </p:spTree>
    <p:extLst>
      <p:ext uri="{BB962C8B-B14F-4D97-AF65-F5344CB8AC3E}">
        <p14:creationId xmlns:p14="http://schemas.microsoft.com/office/powerpoint/2010/main" val="212674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9CB3-FB0A-4D46-BE9A-0E71C4BE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728751" cy="1507067"/>
          </a:xfrm>
        </p:spPr>
        <p:txBody>
          <a:bodyPr/>
          <a:lstStyle/>
          <a:p>
            <a:r>
              <a:rPr lang="en-US" dirty="0"/>
              <a:t>Update producer service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66895-A8AA-4780-92CE-3FA3C9390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40" y="983246"/>
            <a:ext cx="6239746" cy="3019846"/>
          </a:xfrm>
        </p:spPr>
      </p:pic>
    </p:spTree>
    <p:extLst>
      <p:ext uri="{BB962C8B-B14F-4D97-AF65-F5344CB8AC3E}">
        <p14:creationId xmlns:p14="http://schemas.microsoft.com/office/powerpoint/2010/main" val="187541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90A-CE63-4EFC-B9DA-3F5B1D8A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producer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C8EEB-C7C2-41F5-9C2C-8BFB25426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63" y="1526246"/>
            <a:ext cx="3219899" cy="1933845"/>
          </a:xfrm>
        </p:spPr>
      </p:pic>
    </p:spTree>
    <p:extLst>
      <p:ext uri="{BB962C8B-B14F-4D97-AF65-F5344CB8AC3E}">
        <p14:creationId xmlns:p14="http://schemas.microsoft.com/office/powerpoint/2010/main" val="330686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E765-5268-42ED-8B74-D1DBB856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producer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33B0A-B300-48DB-8880-09A5F7C7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10" y="1221404"/>
            <a:ext cx="3801005" cy="2543530"/>
          </a:xfrm>
        </p:spPr>
      </p:pic>
    </p:spTree>
    <p:extLst>
      <p:ext uri="{BB962C8B-B14F-4D97-AF65-F5344CB8AC3E}">
        <p14:creationId xmlns:p14="http://schemas.microsoft.com/office/powerpoint/2010/main" val="195360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33-910A-49CD-84F0-AE711530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588792" cy="1507067"/>
          </a:xfrm>
        </p:spPr>
        <p:txBody>
          <a:bodyPr/>
          <a:lstStyle/>
          <a:p>
            <a:r>
              <a:rPr lang="en-US" dirty="0"/>
              <a:t>Create product favorite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882DC-E127-4F6E-B21C-8855CF5A9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26" y="1364299"/>
            <a:ext cx="4115374" cy="2257740"/>
          </a:xfrm>
        </p:spPr>
      </p:pic>
    </p:spTree>
    <p:extLst>
      <p:ext uri="{BB962C8B-B14F-4D97-AF65-F5344CB8AC3E}">
        <p14:creationId xmlns:p14="http://schemas.microsoft.com/office/powerpoint/2010/main" val="234275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4962-F92D-4D1E-B2C9-9C01F0B9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122261" cy="1507067"/>
          </a:xfrm>
        </p:spPr>
        <p:txBody>
          <a:bodyPr/>
          <a:lstStyle/>
          <a:p>
            <a:r>
              <a:rPr lang="en-US" dirty="0"/>
              <a:t>Create product order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98582-94A2-4E2F-B54E-9A68FAE73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99" y="1235693"/>
            <a:ext cx="4315427" cy="2514951"/>
          </a:xfrm>
        </p:spPr>
      </p:pic>
    </p:spTree>
    <p:extLst>
      <p:ext uri="{BB962C8B-B14F-4D97-AF65-F5344CB8AC3E}">
        <p14:creationId xmlns:p14="http://schemas.microsoft.com/office/powerpoint/2010/main" val="60774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0121-406C-4717-A9E9-609DAC7B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 service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43465-D7B8-4627-9994-24A10AE0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15" y="685800"/>
            <a:ext cx="5792396" cy="3614738"/>
          </a:xfrm>
        </p:spPr>
      </p:pic>
    </p:spTree>
    <p:extLst>
      <p:ext uri="{BB962C8B-B14F-4D97-AF65-F5344CB8AC3E}">
        <p14:creationId xmlns:p14="http://schemas.microsoft.com/office/powerpoint/2010/main" val="359737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F163-4D41-4846-AA45-76F88CD9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product service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3155A-1F51-4BEE-AFED-1E7A23AFE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75" y="685800"/>
            <a:ext cx="5732875" cy="3614738"/>
          </a:xfrm>
        </p:spPr>
      </p:pic>
    </p:spTree>
    <p:extLst>
      <p:ext uri="{BB962C8B-B14F-4D97-AF65-F5344CB8AC3E}">
        <p14:creationId xmlns:p14="http://schemas.microsoft.com/office/powerpoint/2010/main" val="364835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57F1-0328-4A5B-BF80-D38715CE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successfully ran 21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166F2-0459-4F1A-AB3C-A02584ACE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242596"/>
            <a:ext cx="7912359" cy="4057942"/>
          </a:xfrm>
        </p:spPr>
      </p:pic>
    </p:spTree>
    <p:extLst>
      <p:ext uri="{BB962C8B-B14F-4D97-AF65-F5344CB8AC3E}">
        <p14:creationId xmlns:p14="http://schemas.microsoft.com/office/powerpoint/2010/main" val="140367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E3CE-4B15-45C5-A9A6-9426FD5A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product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9CB6B-3B6F-4672-B8A2-8A8901D5E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77" y="921324"/>
            <a:ext cx="5525271" cy="3143689"/>
          </a:xfrm>
        </p:spPr>
      </p:pic>
    </p:spTree>
    <p:extLst>
      <p:ext uri="{BB962C8B-B14F-4D97-AF65-F5344CB8AC3E}">
        <p14:creationId xmlns:p14="http://schemas.microsoft.com/office/powerpoint/2010/main" val="144077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606C-9BC1-4EC0-B2B3-A69F6BFC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product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C6238-25E3-4915-AD67-012B9712F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13" y="685800"/>
            <a:ext cx="5376000" cy="3614738"/>
          </a:xfrm>
        </p:spPr>
      </p:pic>
    </p:spTree>
    <p:extLst>
      <p:ext uri="{BB962C8B-B14F-4D97-AF65-F5344CB8AC3E}">
        <p14:creationId xmlns:p14="http://schemas.microsoft.com/office/powerpoint/2010/main" val="356164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06D7-1521-4BAB-A25B-EB89D4B6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category service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F5F7C-1492-45E5-BA06-1E658286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03" y="792719"/>
            <a:ext cx="6411220" cy="3400900"/>
          </a:xfrm>
        </p:spPr>
      </p:pic>
    </p:spTree>
    <p:extLst>
      <p:ext uri="{BB962C8B-B14F-4D97-AF65-F5344CB8AC3E}">
        <p14:creationId xmlns:p14="http://schemas.microsoft.com/office/powerpoint/2010/main" val="234850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1C4-B3BD-4504-9432-06860012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category service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50C33-8CB6-4002-BBB4-6FCAA2F61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66" y="940377"/>
            <a:ext cx="6763694" cy="3105583"/>
          </a:xfrm>
        </p:spPr>
      </p:pic>
    </p:spTree>
    <p:extLst>
      <p:ext uri="{BB962C8B-B14F-4D97-AF65-F5344CB8AC3E}">
        <p14:creationId xmlns:p14="http://schemas.microsoft.com/office/powerpoint/2010/main" val="9241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E012-E8C9-44AE-B74A-DA761A27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cart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85D76-D50F-4CFE-ACBC-3FA6F1073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73" y="1311904"/>
            <a:ext cx="3791479" cy="2362530"/>
          </a:xfrm>
        </p:spPr>
      </p:pic>
    </p:spTree>
    <p:extLst>
      <p:ext uri="{BB962C8B-B14F-4D97-AF65-F5344CB8AC3E}">
        <p14:creationId xmlns:p14="http://schemas.microsoft.com/office/powerpoint/2010/main" val="179804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DB7A-729C-48FE-8802-4018472A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no of Items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47E2E-CFC6-4694-9CE8-2BD034A24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99" y="1411930"/>
            <a:ext cx="3953427" cy="2162477"/>
          </a:xfrm>
        </p:spPr>
      </p:pic>
    </p:spTree>
    <p:extLst>
      <p:ext uri="{BB962C8B-B14F-4D97-AF65-F5344CB8AC3E}">
        <p14:creationId xmlns:p14="http://schemas.microsoft.com/office/powerpoint/2010/main" val="41231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E474-9DBA-4A74-AFF2-44E4D4A4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Total price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0CF62-460F-476B-82CA-8289D4263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03" y="1221404"/>
            <a:ext cx="6773220" cy="2543530"/>
          </a:xfrm>
        </p:spPr>
      </p:pic>
    </p:spTree>
    <p:extLst>
      <p:ext uri="{BB962C8B-B14F-4D97-AF65-F5344CB8AC3E}">
        <p14:creationId xmlns:p14="http://schemas.microsoft.com/office/powerpoint/2010/main" val="188146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8098-F873-4C19-8829-B7251658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27B29-459F-486D-BFC1-FBFF5A16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68" y="1454799"/>
            <a:ext cx="4048690" cy="2076740"/>
          </a:xfrm>
        </p:spPr>
      </p:pic>
    </p:spTree>
    <p:extLst>
      <p:ext uri="{BB962C8B-B14F-4D97-AF65-F5344CB8AC3E}">
        <p14:creationId xmlns:p14="http://schemas.microsoft.com/office/powerpoint/2010/main" val="149524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81AF-003B-4D61-A75B-33E898E1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category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F4273-68B7-451D-803D-26AE5A128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83" y="1535773"/>
            <a:ext cx="5087060" cy="1914792"/>
          </a:xfrm>
        </p:spPr>
      </p:pic>
    </p:spTree>
    <p:extLst>
      <p:ext uri="{BB962C8B-B14F-4D97-AF65-F5344CB8AC3E}">
        <p14:creationId xmlns:p14="http://schemas.microsoft.com/office/powerpoint/2010/main" val="108161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98CB-A711-48E7-8314-2591B703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category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F4D69-E98E-4128-95D8-96BBB6521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67" y="1230930"/>
            <a:ext cx="5677692" cy="2524477"/>
          </a:xfrm>
        </p:spPr>
      </p:pic>
    </p:spTree>
    <p:extLst>
      <p:ext uri="{BB962C8B-B14F-4D97-AF65-F5344CB8AC3E}">
        <p14:creationId xmlns:p14="http://schemas.microsoft.com/office/powerpoint/2010/main" val="51330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007C-2A33-4B92-9047-EDC46EF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customer method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FF5E9-CFD9-4F33-897A-2709D5475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14" y="1016588"/>
            <a:ext cx="5353797" cy="2953162"/>
          </a:xfrm>
        </p:spPr>
      </p:pic>
    </p:spTree>
    <p:extLst>
      <p:ext uri="{BB962C8B-B14F-4D97-AF65-F5344CB8AC3E}">
        <p14:creationId xmlns:p14="http://schemas.microsoft.com/office/powerpoint/2010/main" val="3626758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11</TotalTime>
  <Words>106</Words>
  <Application>Microsoft Office PowerPoint</Application>
  <PresentationFormat>Widescreen</PresentationFormat>
  <Paragraphs>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Century Gothic</vt:lpstr>
      <vt:lpstr>Wingdings 3</vt:lpstr>
      <vt:lpstr>Slice</vt:lpstr>
      <vt:lpstr>TBPB – Shop unit-tests</vt:lpstr>
      <vt:lpstr>We successfully ran 21 tests</vt:lpstr>
      <vt:lpstr>Create cart method test</vt:lpstr>
      <vt:lpstr>Update no of Items Method test</vt:lpstr>
      <vt:lpstr>Update Total price method test</vt:lpstr>
      <vt:lpstr>Reset method test</vt:lpstr>
      <vt:lpstr>Create category method test</vt:lpstr>
      <vt:lpstr>Update category method test</vt:lpstr>
      <vt:lpstr>Create customer method test</vt:lpstr>
      <vt:lpstr>Create favorite method test</vt:lpstr>
      <vt:lpstr>Create order method test</vt:lpstr>
      <vt:lpstr>Add producer service test</vt:lpstr>
      <vt:lpstr>Update producer service test</vt:lpstr>
      <vt:lpstr>Create producer method test</vt:lpstr>
      <vt:lpstr>Update producer method test</vt:lpstr>
      <vt:lpstr>Create product favorite method test</vt:lpstr>
      <vt:lpstr>Create product order method test</vt:lpstr>
      <vt:lpstr>Add product service test</vt:lpstr>
      <vt:lpstr>Update product service test</vt:lpstr>
      <vt:lpstr>Create product method test</vt:lpstr>
      <vt:lpstr>Update product method test</vt:lpstr>
      <vt:lpstr>Add category service test</vt:lpstr>
      <vt:lpstr>Update category service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TBPB – Shop unit-tests</dc:title>
  <dc:creator>Popescu Radu Andrei</dc:creator>
  <cp:lastModifiedBy>Popescu Radu Andrei</cp:lastModifiedBy>
  <cp:revision>2</cp:revision>
  <dcterms:created xsi:type="dcterms:W3CDTF">2020-05-22T21:11:11Z</dcterms:created>
  <dcterms:modified xsi:type="dcterms:W3CDTF">2020-05-22T21:22:52Z</dcterms:modified>
</cp:coreProperties>
</file>